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1" r:id="rId2"/>
    <p:sldId id="368" r:id="rId3"/>
    <p:sldId id="369" r:id="rId4"/>
    <p:sldId id="361" r:id="rId5"/>
    <p:sldId id="365" r:id="rId6"/>
    <p:sldId id="370" r:id="rId7"/>
    <p:sldId id="343" r:id="rId8"/>
  </p:sldIdLst>
  <p:sldSz cx="12195175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63" d="100"/>
          <a:sy n="63" d="100"/>
        </p:scale>
        <p:origin x="672" y="7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50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5379" y="3744188"/>
            <a:ext cx="40174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Nhàn</a:t>
            </a:r>
            <a:endParaRPr lang="en-US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CA095D4E-0C05-4CEA-891F-FBF2C712B14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2 - Phép trừ số có hai chữ số cho số có hai chữ số (T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F85604-AEF9-4FF9-BD3B-2B14F82A8547}:3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E01CFF-5C0F-403F-A9A4-E0850001B038}:3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B30F54-F056-49BE-9F64-5072EB0E6B1A}:3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53707B-BB56-44A5-A0CD-DD81C9E93E2D}: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61BFE5-E693-44C1-9DA2-ECDFB45CADF5}: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D14DC0-A6ED-4CEF-ABDF-B3A5061F2A80}: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459897-FE71-41FB-AA6C-F228547CDF53}:343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165</Words>
  <Application>Microsoft Office PowerPoint</Application>
  <PresentationFormat>Tùy chỉnh</PresentationFormat>
  <Paragraphs>64</Paragraphs>
  <Slides>7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第一PPT，www.1ppt.com​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32 - Phép trừ số có hai chữ số cho số có hai chữ số (T3)</dc:title>
  <dc:creator>第一PPT</dc:creator>
  <cp:keywords>www.1ppt.com</cp:keywords>
  <cp:lastModifiedBy>Vu Nhan</cp:lastModifiedBy>
  <cp:revision>264</cp:revision>
  <dcterms:created xsi:type="dcterms:W3CDTF">2015-10-14T02:42:14Z</dcterms:created>
  <dcterms:modified xsi:type="dcterms:W3CDTF">2025-03-17T03:47:26Z</dcterms:modified>
</cp:coreProperties>
</file>