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79" r:id="rId3"/>
    <p:sldId id="285" r:id="rId4"/>
    <p:sldId id="286" r:id="rId5"/>
    <p:sldId id="288" r:id="rId6"/>
  </p:sldIdLst>
  <p:sldSz cx="9144000" cy="5143500" type="screen16x9"/>
  <p:notesSz cx="6858000" cy="9144000"/>
  <p:custDataLst>
    <p:tags r:id="rId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/>
        </p14:section>
        <p14:section name="Tiết 2" id="{9F60823D-ED45-406B-A127-289E07A3A261}">
          <p14:sldIdLst>
            <p14:sldId id="279"/>
            <p14:sldId id="285"/>
            <p14:sldId id="286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128" d="100"/>
          <a:sy n="128" d="100"/>
        </p:scale>
        <p:origin x="732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28/04/2025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6508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37: </a:t>
            </a:r>
          </a:p>
          <a:p>
            <a:pPr algn="ctr"/>
            <a:r>
              <a:rPr lang="en-GB" altLang="zh-CN" sz="4000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CHUNG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19062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Vũ Thị </a:t>
            </a:r>
            <a:r>
              <a:rPr lang="en-US" altLang="zh-CN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Nhàn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0" y="-24398"/>
            <a:ext cx="71501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Quan sát bảng sau rồi cho biết: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EDF7F6F2-78CD-449C-AE34-B67DEC494CE0}"/>
              </a:ext>
            </a:extLst>
          </p:cNvPr>
          <p:cNvSpPr txBox="1"/>
          <p:nvPr/>
        </p:nvSpPr>
        <p:spPr>
          <a:xfrm>
            <a:off x="53777" y="306508"/>
            <a:ext cx="66035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Vào các ngày nào đàn thỏ ăn số củ cà rốt bằng nhau?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8">
            <a:extLst>
              <a:ext uri="{FF2B5EF4-FFF2-40B4-BE49-F238E27FC236}">
                <a16:creationId xmlns:a16="http://schemas.microsoft.com/office/drawing/2014/main" id="{EE5E4AEE-856F-42A9-A9D6-922AC646CDD4}"/>
              </a:ext>
            </a:extLst>
          </p:cNvPr>
          <p:cNvSpPr txBox="1"/>
          <p:nvPr/>
        </p:nvSpPr>
        <p:spPr>
          <a:xfrm>
            <a:off x="53777" y="713279"/>
            <a:ext cx="75397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các ngày nào đàn thỏ ăn nhiều hơn 27 củ cà rốt?</a:t>
            </a:r>
            <a:endParaRPr lang="vi-VN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 l="6501" t="1172" r="8641" b="4201"/>
          <a:stretch>
            <a:fillRect/>
          </a:stretch>
        </p:blipFill>
        <p:spPr>
          <a:xfrm>
            <a:off x="304800" y="1125415"/>
            <a:ext cx="8651631" cy="4021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7450" y="719940"/>
            <a:ext cx="2609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5, thứ 6, chủ nhật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6626" y="327678"/>
            <a:ext cx="2074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thứ 3, thứ 7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917314" y="4551583"/>
            <a:ext cx="63949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Vậy ngày mai là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5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37" y="174812"/>
            <a:ext cx="7855569" cy="43585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68" y="124484"/>
            <a:ext cx="2105025" cy="8382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648415" y="-1"/>
            <a:ext cx="5458522" cy="5107259"/>
            <a:chOff x="2436542" y="379374"/>
            <a:chExt cx="5012473" cy="476412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6542" y="379374"/>
              <a:ext cx="4912112" cy="246970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6542" y="2763993"/>
              <a:ext cx="5012473" cy="237950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436542" y="379374"/>
              <a:ext cx="1444082" cy="583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  <p:tag name="ISPRING_LMS_API_VERSION" val="SCORM 2004 (4th edition)"/>
  <p:tag name="ISPRING_ULTRA_SCORM_COURSE_ID" val="E78B7EF5-8576-4172-B01E-F844FC34F83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FFFD{4BD29D73-5F19-4B94-9E6C-D2E17A2092FB}&quot;,&quot;C:\\Users\\ThuVien\\Desktop\\Zip Nhà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37 - Luyện tập chung - Cop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5A0903-2FF9-4122-AE05-22B8C02B42F4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85314C-8A01-467E-A057-2D6585E07284}:27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41AD89-258F-4B64-8C4F-8BEDDBB0DCB8}:28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F42D8A-8F7C-4987-A050-D29222098394}:2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BBFB74-4DEC-4FBF-9FB4-7E4609702BC0}:288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</TotalTime>
  <Words>79</Words>
  <Application>Microsoft Office PowerPoint</Application>
  <PresentationFormat>On-screen Show (16:9)</PresentationFormat>
  <Paragraphs>14</Paragraphs>
  <Slides>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37 - Luyện tập chung - Copy</dc:title>
  <dc:creator>China</dc:creator>
  <cp:lastModifiedBy>haivan190972@gmail.com</cp:lastModifiedBy>
  <cp:revision>59</cp:revision>
  <dcterms:created xsi:type="dcterms:W3CDTF">2017-01-10T13:46:13Z</dcterms:created>
  <dcterms:modified xsi:type="dcterms:W3CDTF">2025-04-28T02:22:54Z</dcterms:modified>
</cp:coreProperties>
</file>