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81" r:id="rId4"/>
    <p:sldId id="282" r:id="rId5"/>
    <p:sldId id="292" r:id="rId6"/>
    <p:sldId id="293" r:id="rId7"/>
    <p:sldId id="294" r:id="rId8"/>
    <p:sldId id="295" r:id="rId9"/>
    <p:sldId id="291" r:id="rId10"/>
    <p:sldId id="283" r:id="rId11"/>
  </p:sldIdLst>
  <p:sldSz cx="9144000" cy="5143500" type="screen16x9"/>
  <p:notesSz cx="6858000" cy="9144000"/>
  <p:custDataLst>
    <p:tags r:id="rId13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56"/>
          </p14:sldIdLst>
        </p14:section>
        <p14:section name="Tiết 1" id="{29C178FB-5098-4551-BE1B-302196ADB65A}">
          <p14:sldIdLst>
            <p14:sldId id="258"/>
            <p14:sldId id="281"/>
            <p14:sldId id="282"/>
            <p14:sldId id="292"/>
            <p14:sldId id="293"/>
            <p14:sldId id="294"/>
            <p14:sldId id="295"/>
            <p14:sldId id="291"/>
            <p14:sldId id="283"/>
          </p14:sldIdLst>
        </p14:section>
        <p14:section name="Tiết 2" id="{9F60823D-ED45-406B-A127-289E07A3A26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AB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0" autoAdjust="0"/>
    <p:restoredTop sz="86885" autoAdjust="0"/>
  </p:normalViewPr>
  <p:slideViewPr>
    <p:cSldViewPr snapToGrid="0">
      <p:cViewPr varScale="1">
        <p:scale>
          <a:sx n="128" d="100"/>
          <a:sy n="128" d="100"/>
        </p:scale>
        <p:origin x="732" y="13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28/04/2025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57453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33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55478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6257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76353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65007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9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83922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2025/4/28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../media/media1.mp3"/><Relationship Id="rId7" Type="http://schemas.openxmlformats.org/officeDocument/2006/relationships/image" Target="../media/image2.png"/><Relationship Id="rId2" Type="http://schemas.microsoft.com/office/2007/relationships/media" Target="../media/media1.mp3"/><Relationship Id="rId1" Type="http://schemas.openxmlformats.org/officeDocument/2006/relationships/tags" Target="../tags/tag2.xml"/><Relationship Id="rId6" Type="http://schemas.openxmlformats.org/officeDocument/2006/relationships/image" Target="../media/image1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03911" y="310388"/>
            <a:ext cx="70431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37: </a:t>
            </a:r>
          </a:p>
          <a:p>
            <a:pPr algn="ctr"/>
            <a:r>
              <a:rPr lang="en-GB" altLang="zh-CN" sz="4000" b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LUYỆN TẬP CHUNG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9" cstate="print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2305454"/>
            <a:ext cx="190629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b="1" i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Vũ Thị </a:t>
            </a:r>
            <a:r>
              <a:rPr lang="en-US" altLang="zh-CN" b="1" i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Nhàn</a:t>
            </a:r>
            <a:endParaRPr lang="zh-CN" altLang="en-US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1161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44966" y="89209"/>
            <a:ext cx="7973122" cy="4517959"/>
            <a:chOff x="2172105" y="0"/>
            <a:chExt cx="4395964" cy="5009427"/>
          </a:xfrm>
        </p:grpSpPr>
        <p:grpSp>
          <p:nvGrpSpPr>
            <p:cNvPr id="8" name="Group 7"/>
            <p:cNvGrpSpPr/>
            <p:nvPr/>
          </p:nvGrpSpPr>
          <p:grpSpPr>
            <a:xfrm>
              <a:off x="2172105" y="0"/>
              <a:ext cx="4395964" cy="2935093"/>
              <a:chOff x="1737206" y="-713214"/>
              <a:chExt cx="5495925" cy="4495800"/>
            </a:xfrm>
          </p:grpSpPr>
          <p:sp>
            <p:nvSpPr>
              <p:cNvPr id="6" name="Hình Bầu dục 11">
                <a:extLst>
                  <a:ext uri="{FF2B5EF4-FFF2-40B4-BE49-F238E27FC236}">
                    <a16:creationId xmlns:a16="http://schemas.microsoft.com/office/drawing/2014/main" id="{B64B4F8D-A5B9-4512-A6A2-F7F35BEE9D51}"/>
                  </a:ext>
                </a:extLst>
              </p:cNvPr>
              <p:cNvSpPr/>
              <p:nvPr/>
            </p:nvSpPr>
            <p:spPr>
              <a:xfrm>
                <a:off x="1870230" y="2829478"/>
                <a:ext cx="779930" cy="665950"/>
              </a:xfrm>
              <a:prstGeom prst="ellipse">
                <a:avLst/>
              </a:prstGeom>
              <a:noFill/>
              <a:ln w="571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37206" y="-713214"/>
                <a:ext cx="5495925" cy="4495800"/>
              </a:xfrm>
              <a:prstGeom prst="rect">
                <a:avLst/>
              </a:prstGeom>
            </p:spPr>
          </p:pic>
        </p:grp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32014" y="2923942"/>
              <a:ext cx="4124904" cy="2085485"/>
            </a:xfrm>
            <a:prstGeom prst="rect">
              <a:avLst/>
            </a:prstGeom>
          </p:spPr>
        </p:pic>
      </p:grp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582920" y="4414914"/>
            <a:ext cx="777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2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GB"/>
              <a:t>A, Rô-bốt chơi môn thể thao nào vào thứ tư?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97199" y="1634541"/>
            <a:ext cx="1186674" cy="6102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0497" y="1564202"/>
            <a:ext cx="1186674" cy="610285"/>
          </a:xfrm>
          <a:prstGeom prst="rect">
            <a:avLst/>
          </a:prstGeom>
        </p:spPr>
      </p:pic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40441" y="4512749"/>
            <a:ext cx="82584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>
                <a:latin typeface="Times New Roman" panose="02020603050405020304" pitchFamily="18" charset="0"/>
                <a:cs typeface="Times New Roman" panose="02020603050405020304" pitchFamily="18" charset="0"/>
              </a:rPr>
              <a:t>B, Rô-bốt chơi bóng bàn vào những ngày nào?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919947" y="214830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3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04144" y="3360654"/>
            <a:ext cx="990627" cy="53189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ộp Văn bản 7">
            <a:extLst>
              <a:ext uri="{FF2B5EF4-FFF2-40B4-BE49-F238E27FC236}">
                <a16:creationId xmlns:a16="http://schemas.microsoft.com/office/drawing/2014/main" id="{A557617E-B0D7-4C21-899A-606E2F58478B}"/>
              </a:ext>
            </a:extLst>
          </p:cNvPr>
          <p:cNvSpPr txBox="1"/>
          <p:nvPr/>
        </p:nvSpPr>
        <p:spPr>
          <a:xfrm>
            <a:off x="4690" y="4593894"/>
            <a:ext cx="913931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C,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Hình Bầu dục 11">
            <a:extLst>
              <a:ext uri="{FF2B5EF4-FFF2-40B4-BE49-F238E27FC236}">
                <a16:creationId xmlns:a16="http://schemas.microsoft.com/office/drawing/2014/main" id="{B64B4F8D-A5B9-4512-A6A2-F7F35BEE9D51}"/>
              </a:ext>
            </a:extLst>
          </p:cNvPr>
          <p:cNvSpPr/>
          <p:nvPr/>
        </p:nvSpPr>
        <p:spPr>
          <a:xfrm>
            <a:off x="899722" y="2773979"/>
            <a:ext cx="959662" cy="522359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6" grpId="0" animBg="1"/>
      <p:bldP spid="16" grpId="1" animBg="1"/>
      <p:bldP spid="17" grpId="0" animBg="1"/>
      <p:bldP spid="17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57822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012" y="196037"/>
            <a:ext cx="3023878" cy="1316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t="1924" r="3341" b="4915"/>
          <a:stretch/>
        </p:blipFill>
        <p:spPr>
          <a:xfrm>
            <a:off x="646771" y="1572323"/>
            <a:ext cx="7304050" cy="28770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639" y="4339505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23904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93726" y="4353752"/>
            <a:ext cx="1059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giờ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378" y="79064"/>
            <a:ext cx="8547177" cy="4058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7278" y="4137102"/>
            <a:ext cx="5263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Việt làm gì lúc mấy giờ?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8910" y="4180249"/>
            <a:ext cx="5499069" cy="9632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5877" y="4180249"/>
            <a:ext cx="1859441" cy="9632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875" y="282224"/>
            <a:ext cx="6664925" cy="40813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7968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793" y="556416"/>
            <a:ext cx="6091608" cy="35621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047" y="4034325"/>
            <a:ext cx="5450296" cy="969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92009" y="4174152"/>
            <a:ext cx="1859441" cy="969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5740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821" y="133581"/>
            <a:ext cx="8392919" cy="3904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0462" y="4134529"/>
            <a:ext cx="5450296" cy="9632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07538" y="4139196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2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5904" y="4174152"/>
            <a:ext cx="6803726" cy="9693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4843" y="206995"/>
            <a:ext cx="8289655" cy="40443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34935" y="4300465"/>
            <a:ext cx="1677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GB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97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68" y="1"/>
            <a:ext cx="8532388" cy="446048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49657" y="4460489"/>
            <a:ext cx="57205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>
                <a:latin typeface="Times New Roman" panose="02020603050405020304" pitchFamily="18" charset="0"/>
                <a:cs typeface="Times New Roman" panose="02020603050405020304" pitchFamily="18" charset="0"/>
              </a:rPr>
              <a:t>Em có nên như Việt không?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43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  <p:tag name="ISPRING_LMS_API_VERSION" val="SCORM 2004 (4th edition)"/>
  <p:tag name="ISPRING_ULTRA_SCORM_COURSE_ID" val="DA99DA55-3A24-411D-BD76-979C491920F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FFFD\uFFFD{4BD29D73-5F19-4B94-9E6C-D2E17A2092FB}&quot;,&quot;C:\\Users\\ThuVien\\Desktop\\Zip Nhàn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37 - Luyện tập chung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678AE3A-4741-4868-9BD8-F1CC858EE2C4}:29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DDEF0DA-8EF4-4169-838C-EFE3A3CDF122}:28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3744C4-03CE-4ACA-9449-00383B629FF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36E561B-FE63-49ED-B0F3-410307D7033E}:25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0CC3E01-B48D-46AD-A0B6-4F9AA3477AB5}:28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69B16DA-7F69-4804-A1CF-8988972C35D0}:28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E16635-3208-4E50-8E7C-518B35A69C5D}:2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1C05A7A-1732-44EF-850D-044D9BB8C8A1}:29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F5C5AEC-F9CF-4754-839C-88F70EFF0B9D}: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00CEB71A-DAC0-43F2-A35F-8D63FB133670}:295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84</Words>
  <Application>Microsoft Office PowerPoint</Application>
  <PresentationFormat>On-screen Show (16:9)</PresentationFormat>
  <Paragraphs>24</Paragraphs>
  <Slides>10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AvantGarde Md BT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37 - Luyện tập chung</dc:title>
  <dc:creator>China</dc:creator>
  <cp:lastModifiedBy>haivan190972@gmail.com</cp:lastModifiedBy>
  <cp:revision>60</cp:revision>
  <dcterms:created xsi:type="dcterms:W3CDTF">2017-01-10T13:46:13Z</dcterms:created>
  <dcterms:modified xsi:type="dcterms:W3CDTF">2025-04-28T02:22:36Z</dcterms:modified>
</cp:coreProperties>
</file>