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1" r:id="rId2"/>
    <p:sldId id="327" r:id="rId3"/>
    <p:sldId id="298" r:id="rId4"/>
    <p:sldId id="284" r:id="rId5"/>
    <p:sldId id="301" r:id="rId6"/>
    <p:sldId id="315" r:id="rId7"/>
    <p:sldId id="328" r:id="rId8"/>
    <p:sldId id="310" r:id="rId9"/>
    <p:sldId id="306" r:id="rId10"/>
    <p:sldId id="311" r:id="rId11"/>
    <p:sldId id="31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61723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40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41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077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6841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908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646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521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1038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808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8969-3DF4-4A96-8BB7-13B301EAA514}" type="slidenum">
              <a:rPr lang="en-SG" smtClean="0"/>
              <a:pPr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434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28/4/2025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45020" y="3073940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 Thị 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Nhàn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237067" y="1281288"/>
            <a:ext cx="11683999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257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94456" y="1281288"/>
            <a:ext cx="12097544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61882" r="51179" b="34561"/>
          <a:stretch/>
        </p:blipFill>
        <p:spPr>
          <a:xfrm>
            <a:off x="757238" y="2371724"/>
            <a:ext cx="9143999" cy="1057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044" y="3571875"/>
            <a:ext cx="582012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lớp có 67 bạn cùng tham gia buổi cắm trại.</a:t>
            </a:r>
            <a:endParaRPr lang="en-SG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663" y="2471739"/>
            <a:ext cx="14504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SG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8" y="2517905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+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8942" y="2517905"/>
            <a:ext cx="14075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35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6763" y="2517905"/>
            <a:ext cx="12287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67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5661" y="2508940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691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6955" r="77822" b="79551"/>
          <a:stretch/>
        </p:blipFill>
        <p:spPr>
          <a:xfrm>
            <a:off x="304800" y="0"/>
            <a:ext cx="1876697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24268" r="12721" b="62110"/>
          <a:stretch/>
        </p:blipFill>
        <p:spPr>
          <a:xfrm>
            <a:off x="0" y="1628775"/>
            <a:ext cx="12393706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65" y="2299066"/>
            <a:ext cx="42086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</a:rPr>
              <a:t>1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5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</a:rPr>
              <a:t>7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4788" y="2171701"/>
            <a:ext cx="4286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171701"/>
            <a:ext cx="6000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2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5236" y="2171700"/>
            <a:ext cx="57150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7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719" y="3671890"/>
            <a:ext cx="3922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7113" y="3657602"/>
            <a:ext cx="4571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4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5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45485" r="10274" b="12151"/>
          <a:stretch/>
        </p:blipFill>
        <p:spPr>
          <a:xfrm>
            <a:off x="249061" y="1062319"/>
            <a:ext cx="11476774" cy="568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4066" b="70306"/>
          <a:stretch/>
        </p:blipFill>
        <p:spPr>
          <a:xfrm>
            <a:off x="304468" y="26894"/>
            <a:ext cx="3554838" cy="1012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50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0639" r="9876" b="20667"/>
          <a:stretch/>
        </p:blipFill>
        <p:spPr>
          <a:xfrm>
            <a:off x="53788" y="968983"/>
            <a:ext cx="12192000" cy="615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56754"/>
            <a:ext cx="116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2.   a,</a:t>
            </a:r>
            <a:r>
              <a:rPr lang="en-US" sz="4000"/>
              <a:t>Kết quả phép tính trong mỗi ngôi sao.</a:t>
            </a:r>
            <a:endParaRPr lang="en-SG" sz="4000"/>
          </a:p>
        </p:txBody>
      </p:sp>
      <p:sp>
        <p:nvSpPr>
          <p:cNvPr id="12" name="TextBox 11"/>
          <p:cNvSpPr txBox="1"/>
          <p:nvPr/>
        </p:nvSpPr>
        <p:spPr>
          <a:xfrm>
            <a:off x="9629775" y="864640"/>
            <a:ext cx="2400300" cy="215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3" name="12-Point Star 12"/>
          <p:cNvSpPr/>
          <p:nvPr/>
        </p:nvSpPr>
        <p:spPr>
          <a:xfrm>
            <a:off x="10094559" y="5407373"/>
            <a:ext cx="2097441" cy="145062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12-Point Star 13"/>
          <p:cNvSpPr/>
          <p:nvPr/>
        </p:nvSpPr>
        <p:spPr>
          <a:xfrm>
            <a:off x="3836634" y="5376453"/>
            <a:ext cx="2097441" cy="148154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12-Point Star 14"/>
          <p:cNvSpPr/>
          <p:nvPr/>
        </p:nvSpPr>
        <p:spPr>
          <a:xfrm>
            <a:off x="1166832" y="4883803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12-Point Star 19"/>
          <p:cNvSpPr/>
          <p:nvPr/>
        </p:nvSpPr>
        <p:spPr>
          <a:xfrm>
            <a:off x="8984466" y="1465729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12-Point Star 21"/>
          <p:cNvSpPr/>
          <p:nvPr/>
        </p:nvSpPr>
        <p:spPr>
          <a:xfrm>
            <a:off x="833177" y="1026030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12-Point Star 23"/>
          <p:cNvSpPr/>
          <p:nvPr/>
        </p:nvSpPr>
        <p:spPr>
          <a:xfrm>
            <a:off x="6821095" y="5607424"/>
            <a:ext cx="1934546" cy="141431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/>
          <p:cNvSpPr txBox="1"/>
          <p:nvPr/>
        </p:nvSpPr>
        <p:spPr>
          <a:xfrm>
            <a:off x="9340663" y="2033780"/>
            <a:ext cx="127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</a:rPr>
              <a:t>26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4706" y="5657010"/>
            <a:ext cx="116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</a:rPr>
              <a:t>40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8777" y="1658092"/>
            <a:ext cx="104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3279" y="5458705"/>
            <a:ext cx="10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4431" y="5716260"/>
            <a:ext cx="105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40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1809" y="6115050"/>
            <a:ext cx="98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55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778" y="-167345"/>
            <a:ext cx="1667222" cy="1446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45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23377 0.189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8884 0.128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76181 0.4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6007 0.538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3.33333E-6 L -0.29117 0.6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02643 0.53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2" grpId="0" animBg="1"/>
      <p:bldP spid="24" grpId="0" animBg="1"/>
      <p:bldP spid="25" grpId="0"/>
      <p:bldP spid="27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9822" b="20384"/>
          <a:stretch/>
        </p:blipFill>
        <p:spPr>
          <a:xfrm>
            <a:off x="171450" y="766482"/>
            <a:ext cx="11836774" cy="6078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6838" b="20384"/>
          <a:stretch/>
        </p:blipFill>
        <p:spPr>
          <a:xfrm>
            <a:off x="171450" y="3802170"/>
            <a:ext cx="12206288" cy="304323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0007" y="773221"/>
            <a:ext cx="3879056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47 - 7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414497" y="827010"/>
            <a:ext cx="3976688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+ 5</a:t>
            </a:r>
            <a:endParaRPr lang="en-SG" sz="4000" dirty="0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889772" y="758933"/>
            <a:ext cx="4414838" cy="30432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</a:t>
            </a:r>
            <a:endParaRPr lang="en-SG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200025"/>
            <a:ext cx="11640256" cy="1081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6212" r="8462" b="49791"/>
          <a:stretch/>
        </p:blipFill>
        <p:spPr>
          <a:xfrm>
            <a:off x="-93309" y="1282347"/>
            <a:ext cx="12271022" cy="5362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67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6212" r="9904" b="85957"/>
          <a:stretch/>
        </p:blipFill>
        <p:spPr>
          <a:xfrm>
            <a:off x="257175" y="1"/>
            <a:ext cx="11801476" cy="127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38" y="2886075"/>
            <a:ext cx="96583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Còn 23 cây hoa hồng chưa nở hoa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2" t="14791" r="37646" b="81684"/>
          <a:stretch/>
        </p:blipFill>
        <p:spPr>
          <a:xfrm>
            <a:off x="607219" y="1271589"/>
            <a:ext cx="11101388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5396" r="10583" b="50406"/>
          <a:stretch/>
        </p:blipFill>
        <p:spPr>
          <a:xfrm>
            <a:off x="-1" y="3729038"/>
            <a:ext cx="12192001" cy="3128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6" y="1443038"/>
            <a:ext cx="1828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0425" y="1443038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0" y="1443038"/>
            <a:ext cx="175736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8338" y="1443038"/>
            <a:ext cx="16287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9025" y="1447520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8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0A7C626-E4D3-42A1-BD45-6F70C7C1F66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4BD29D73-5F19-4B94-9E6C-D2E17A2092FB}&quot;,&quot;C:\\Users\\ThuVien\\Desktop\\Zip Nhà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9 - Ôn tập các số và phép tính trong phạm vi 100 - Copy (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00F827-3BBF-47E7-9A35-C35A03A27F13}:3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B7FF5E-293F-4643-BEC9-F00CFB0216C2}:3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00B4C2-2648-4814-BB5E-0ABBA7BF9051}:3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E0CDEB-E73A-45C9-BEE0-8327821DA708}:3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06C72B-3963-4B3F-9540-EB900BD6D42F}:3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885A75-53BC-4BF7-A8A4-A286A068557A}:2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262D27-3EF4-444D-9DBF-9691587E3982}:2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05A1EA-D138-4A89-A6CE-DDAE053DA7B7}:3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BE86DD-E11A-4DC0-B925-2B5066FC4022}:3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BF5D10-F88B-4EBC-A9EA-F8FB2071488E}:3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FAAC42-5167-4170-8C66-29ABCC3E8A21}:3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130</Words>
  <Application>Microsoft Office PowerPoint</Application>
  <PresentationFormat>Widescreen</PresentationFormat>
  <Paragraphs>47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39 - Ôn tập các số và phép tính trong phạm vi 100 - Copy (2)</dc:title>
  <dc:creator>Thị Hường Phạm</dc:creator>
  <cp:lastModifiedBy>haivan190972@gmail.com</cp:lastModifiedBy>
  <cp:revision>108</cp:revision>
  <dcterms:created xsi:type="dcterms:W3CDTF">2020-08-15T03:21:16Z</dcterms:created>
  <dcterms:modified xsi:type="dcterms:W3CDTF">2025-04-28T02:25:50Z</dcterms:modified>
</cp:coreProperties>
</file>