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5" r:id="rId3"/>
    <p:sldId id="292" r:id="rId4"/>
    <p:sldId id="290" r:id="rId5"/>
    <p:sldId id="293" r:id="rId6"/>
    <p:sldId id="295" r:id="rId7"/>
    <p:sldId id="279" r:id="rId8"/>
    <p:sldId id="281" r:id="rId9"/>
    <p:sldId id="296" r:id="rId10"/>
    <p:sldId id="28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607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54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398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20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167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712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283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397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841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094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5020" y="3073940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32</a:t>
              </a:r>
              <a:endParaRPr lang="en-US" sz="5400" dirty="0"/>
            </a:p>
            <a:p>
              <a:r>
                <a:rPr lang="en-US" sz="540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71</a:t>
              </a:r>
              <a:endParaRPr lang="en-US" sz="5400" dirty="0"/>
            </a:p>
            <a:p>
              <a:r>
                <a:rPr lang="en-US" sz="540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40</a:t>
              </a:r>
              <a:endParaRPr lang="en-US" sz="5400" dirty="0"/>
            </a:p>
            <a:p>
              <a:r>
                <a:rPr lang="en-US" sz="540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76</a:t>
              </a:r>
              <a:endParaRPr lang="en-US" sz="5400" dirty="0"/>
            </a:p>
            <a:p>
              <a:r>
                <a:rPr lang="en-US" sz="540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36</a:t>
              </a:r>
            </a:p>
            <a:p>
              <a:r>
                <a:rPr lang="en-US" sz="540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47</a:t>
              </a:r>
              <a:endParaRPr lang="en-US" sz="5400" dirty="0"/>
            </a:p>
            <a:p>
              <a:r>
                <a:rPr lang="en-US" sz="540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b, Đặt tính rồi tính:</a:t>
            </a:r>
            <a:endParaRPr lang="en-SG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6C6AF1-1776-479C-8A45-98FFBFD6151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9 - Ôn tập các số và phép tính trong phạm vi 100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F4C54C-4804-4D03-9959-F066B6403D4A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E7D4F3-7770-4869-B281-1193C0AF06A2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3996D8-14B2-4338-92E4-7199A37B769B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F63DCA-0625-4FBF-B99D-5B0D0A6726B2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39EA4B-AEA2-4496-91A4-6C3FFFB0EAA6}: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81F18-87D5-40BB-8EF5-F5FE2BA2A01F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40113D-DA0E-46A3-A328-4C0C214D92EA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819F3B-9ECE-43A6-81BA-4490EE1FFAF1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91681-5DD0-45FB-ABAD-E8DB2B49BE53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47C9E3-9CB7-4187-8166-249C6A270287}:2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108</Words>
  <Application>Microsoft Office PowerPoint</Application>
  <PresentationFormat>Widescreen</PresentationFormat>
  <Paragraphs>63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39 - Ôn tập các số và phép tính trong phạm vi 100 - Copy</dc:title>
  <dc:creator>Thị Hường Phạm</dc:creator>
  <cp:lastModifiedBy>haivan190972@gmail.com</cp:lastModifiedBy>
  <cp:revision>108</cp:revision>
  <dcterms:created xsi:type="dcterms:W3CDTF">2020-08-15T03:21:16Z</dcterms:created>
  <dcterms:modified xsi:type="dcterms:W3CDTF">2025-04-28T02:25:10Z</dcterms:modified>
</cp:coreProperties>
</file>