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62" r:id="rId3"/>
    <p:sldId id="288" r:id="rId4"/>
    <p:sldId id="289" r:id="rId5"/>
    <p:sldId id="290" r:id="rId6"/>
    <p:sldId id="291" r:id="rId7"/>
    <p:sldId id="259" r:id="rId8"/>
    <p:sldId id="292" r:id="rId9"/>
    <p:sldId id="293" r:id="rId10"/>
    <p:sldId id="294" r:id="rId11"/>
    <p:sldId id="29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00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1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05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5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09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12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72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0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7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2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tenGV"/>
          <p:cNvSpPr/>
          <p:nvPr/>
        </p:nvSpPr>
        <p:spPr>
          <a:xfrm>
            <a:off x="4521654" y="5431464"/>
            <a:ext cx="2643672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Vũ Thị 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2016312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dưới đây là khối lập phương?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06F32-636B-4710-AA57-AAA477824A54}"/>
              </a:ext>
            </a:extLst>
          </p:cNvPr>
          <p:cNvSpPr txBox="1"/>
          <p:nvPr/>
        </p:nvSpPr>
        <p:spPr>
          <a:xfrm>
            <a:off x="1485862" y="3929188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hình nào dưới đây là khối hộp chữ nhật?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269" y="4662721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5661C0-B1ED-4669-A9D8-BFF2B8AF00BE}"/>
              </a:ext>
            </a:extLst>
          </p:cNvPr>
          <p:cNvSpPr/>
          <p:nvPr/>
        </p:nvSpPr>
        <p:spPr>
          <a:xfrm>
            <a:off x="3463081" y="209351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6677C-03FB-40A5-BBAE-4F36A3813370}"/>
              </a:ext>
            </a:extLst>
          </p:cNvPr>
          <p:cNvSpPr/>
          <p:nvPr/>
        </p:nvSpPr>
        <p:spPr>
          <a:xfrm>
            <a:off x="7578397" y="207668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6891B5-DF44-40CD-9166-F6C538543F61}"/>
              </a:ext>
            </a:extLst>
          </p:cNvPr>
          <p:cNvSpPr/>
          <p:nvPr/>
        </p:nvSpPr>
        <p:spPr>
          <a:xfrm>
            <a:off x="3405025" y="4678397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1A476-3B72-43FD-A2B3-DBA9175ED84D}"/>
              </a:ext>
            </a:extLst>
          </p:cNvPr>
          <p:cNvSpPr/>
          <p:nvPr/>
        </p:nvSpPr>
        <p:spPr>
          <a:xfrm>
            <a:off x="6126968" y="4647053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Xem hình sau rồi tìm số thích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7F9E-3367-487D-AA22-2850ACEEFBCB}"/>
              </a:ext>
            </a:extLst>
          </p:cNvPr>
          <p:cNvSpPr/>
          <p:nvPr/>
        </p:nvSpPr>
        <p:spPr>
          <a:xfrm>
            <a:off x="3193143" y="379842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8859A3-7C92-434A-848D-3E32C5A0DFC3}"/>
              </a:ext>
            </a:extLst>
          </p:cNvPr>
          <p:cNvSpPr/>
          <p:nvPr/>
        </p:nvSpPr>
        <p:spPr>
          <a:xfrm>
            <a:off x="3193143" y="478545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2E29A-4674-4FDF-9F3B-51FC88E89BB5}"/>
              </a:ext>
            </a:extLst>
          </p:cNvPr>
          <p:cNvSpPr/>
          <p:nvPr/>
        </p:nvSpPr>
        <p:spPr>
          <a:xfrm>
            <a:off x="3193143" y="5772485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1492986" y="2221025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1501814" y="2870492"/>
            <a:ext cx="60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với mỗi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055" y="333625"/>
            <a:ext cx="7008815" cy="64155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5C2684-E886-4543-8997-B21E872C7828}"/>
              </a:ext>
            </a:extLst>
          </p:cNvPr>
          <p:cNvSpPr/>
          <p:nvPr/>
        </p:nvSpPr>
        <p:spPr>
          <a:xfrm>
            <a:off x="5602005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5D00EDA-9705-46EC-AE95-678168EEBFB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4BD29D73-5F19-4B94-9E6C-D2E17A2092FB}&quot;,&quot;C:\\Users\\ThuVien\\Desktop\\Zip Nhà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40-Ôn tập hình học và đo lường"/>
  <p:tag name="ISPRING_FIRST_PUBLISH" val="1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616714-08A6-410F-895D-42B346ECE5E4}:2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CA1025-C90E-479D-98EB-3086F6267477}:2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22750D-1215-474C-9D1C-F1FCA392B88D}:2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28DD94-FDDF-469B-9AAC-9BA0EA35E415}:2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6E71C0-2B58-4A13-B47F-7CB2E5C411FA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A06F04-FA81-453B-969D-4B14B4275443}: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152D24-AE6B-4037-90C1-42BCE83532F7}:2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BAE8BC-93B9-4F3D-AAA3-4104076FFDAD}: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E6C04E-3067-4E9D-9BC5-109808CAC875}: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CE1AC3-A744-461A-B0E7-2F542EA2BFF8}: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D12333-BA39-4678-938E-A0952D1BFD20}:2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278</Words>
  <Application>Microsoft Office PowerPoint</Application>
  <PresentationFormat>Widescreen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40-Ôn tập hình học và đo lường</dc:title>
  <dc:creator>NGOC LAN</dc:creator>
  <cp:lastModifiedBy>haivan190972@gmail.com</cp:lastModifiedBy>
  <cp:revision>71</cp:revision>
  <dcterms:created xsi:type="dcterms:W3CDTF">2020-08-06T10:05:22Z</dcterms:created>
  <dcterms:modified xsi:type="dcterms:W3CDTF">2025-04-28T02:26:41Z</dcterms:modified>
</cp:coreProperties>
</file>