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9" r:id="rId3"/>
    <p:sldId id="285" r:id="rId4"/>
    <p:sldId id="286" r:id="rId5"/>
    <p:sldId id="287" r:id="rId6"/>
    <p:sldId id="288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0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4167" y="2112162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ISPRING_LMS_API_VERSION" val="SCORM 2004 (4th edition)"/>
  <p:tag name="ISPRING_ULTRA_SCORM_COURSE_ID" val="E62662D9-F71A-4053-A28E-C139AEDF8E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35 - Các ngày trong tuần - Tập 2 (1) - Cop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EC0581-FE97-47B6-830D-35718CA7E6D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0DEF5F-6E6E-4F29-9EA1-C796D1BF3890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E0C971-04C4-48A9-8E50-0F71071EF6A9}:2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A1600B-6851-4C28-8C3B-645A395D914F}:28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B11B4F-88C9-4C38-8F72-BFBB1F1FCF5D}:2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4BC6A-7ABB-4ED7-89CB-28F4824DCA11}:28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175</Words>
  <Application>Microsoft Office PowerPoint</Application>
  <PresentationFormat>On-screen Show (16:9)</PresentationFormat>
  <Paragraphs>24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35 - Các ngày trong tuần - Tập 2 (1) - Copy</dc:title>
  <dc:creator>China</dc:creator>
  <cp:lastModifiedBy>Administrator</cp:lastModifiedBy>
  <cp:revision>49</cp:revision>
  <dcterms:created xsi:type="dcterms:W3CDTF">2017-01-10T13:46:13Z</dcterms:created>
  <dcterms:modified xsi:type="dcterms:W3CDTF">2025-05-06T03:01:09Z</dcterms:modified>
</cp:coreProperties>
</file>