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81" r:id="rId4"/>
    <p:sldId id="282" r:id="rId5"/>
    <p:sldId id="283" r:id="rId6"/>
    <p:sldId id="284" r:id="rId7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0" d="100"/>
          <a:sy n="80" d="100"/>
        </p:scale>
        <p:origin x="450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06/05/2025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678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4602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35: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NGÀY TRONG TUẦN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19062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Vũ Thị </a:t>
            </a:r>
            <a:r>
              <a:rPr lang="en-US" altLang="zh-CN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Nhàn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5"/>
            <a:ext cx="2343122" cy="1020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" y="1171977"/>
            <a:ext cx="18722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022" y="171711"/>
            <a:ext cx="5969463" cy="49717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51238" cy="954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" y="1060835"/>
            <a:ext cx="8573304" cy="3930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932" y="1576943"/>
            <a:ext cx="897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9623" y="4365542"/>
            <a:ext cx="917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3989311"/>
            <a:ext cx="8573304" cy="837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50" y="4454541"/>
            <a:ext cx="8972550" cy="3632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348958"/>
            <a:ext cx="7713662" cy="297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01088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7776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" y="1219200"/>
            <a:ext cx="7759701" cy="3924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5810" y="2826607"/>
            <a:ext cx="875099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96284" y="2826607"/>
            <a:ext cx="915646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84891" y="2826607"/>
            <a:ext cx="855991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08463" y="2773158"/>
            <a:ext cx="889667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43e9d979e23c9119641affadf6bb690d812c1"/>
  <p:tag name="ISPRING_LMS_API_VERSION" val="SCORM 2004 (4th edition)"/>
  <p:tag name="ISPRING_ULTRA_SCORM_COURSE_ID" val="FA0C3FAD-2FF4-4B82-992D-5C972AF59C9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2q\uFFFD\f{1443CBBB-9D75-402A-B038-DAC8BA6DFFC8}&quot;,&quot;C:\\Users\\Administrator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35 - Các ngày trong tuần - Tập 2 (1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1559A6-6D4F-4A48-9F44-48F342AD9965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9E8072-51BD-4C21-98C1-C88BD56FE92E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809E10-745C-4AFF-B1EC-C9D0CAE0527B}:2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54EB47-B84A-41D3-9BBE-E9883DF716AE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C4BD9C-6702-44EC-A242-7131EECB3BFC}:2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2D470F-C2A4-4B99-B596-71425E4AEC9C}:284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</TotalTime>
  <Words>100</Words>
  <Application>Microsoft Office PowerPoint</Application>
  <PresentationFormat>On-screen Show (16:9)</PresentationFormat>
  <Paragraphs>22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35 - Các ngày trong tuần - Tập 2 (1)</dc:title>
  <dc:creator>China</dc:creator>
  <cp:lastModifiedBy>Administrator</cp:lastModifiedBy>
  <cp:revision>50</cp:revision>
  <dcterms:created xsi:type="dcterms:W3CDTF">2017-01-10T13:46:13Z</dcterms:created>
  <dcterms:modified xsi:type="dcterms:W3CDTF">2025-05-06T03:00:16Z</dcterms:modified>
</cp:coreProperties>
</file>