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79" r:id="rId3"/>
    <p:sldId id="285" r:id="rId4"/>
    <p:sldId id="290" r:id="rId5"/>
    <p:sldId id="286" r:id="rId6"/>
    <p:sldId id="287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/>
        </p14:section>
        <p14:section name="Tiết 2" id="{9F60823D-ED45-406B-A127-289E07A3A261}">
          <p14:sldIdLst>
            <p14:sldId id="279"/>
            <p14:sldId id="285"/>
            <p14:sldId id="290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80" d="100"/>
          <a:sy n="80" d="100"/>
        </p:scale>
        <p:origin x="45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699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8135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0427" y="250005"/>
            <a:ext cx="7043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36: 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XEM LỊCH VÀ GIỜ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19062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Vũ Thị </a:t>
            </a:r>
            <a:r>
              <a:rPr lang="en-US" altLang="zh-CN" b="1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Nhàn</a:t>
            </a:r>
            <a:endParaRPr lang="zh-CN" altLang="en-US" b="1" i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9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42452" y="-42580"/>
            <a:ext cx="3022600" cy="1259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3164" r="72279" b="83664"/>
          <a:stretch/>
        </p:blipFill>
        <p:spPr>
          <a:xfrm>
            <a:off x="3823289" y="731520"/>
            <a:ext cx="2303192" cy="525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t="21531" r="45992" b="60765"/>
          <a:stretch/>
        </p:blipFill>
        <p:spPr>
          <a:xfrm>
            <a:off x="28659" y="1269658"/>
            <a:ext cx="3293523" cy="2012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9930" y="1371001"/>
            <a:ext cx="3112199" cy="1920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t="39365" r="46063" b="41333"/>
          <a:stretch/>
        </p:blipFill>
        <p:spPr>
          <a:xfrm>
            <a:off x="6447444" y="1371000"/>
            <a:ext cx="2696556" cy="19202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5" t="39873" r="8476" b="42717"/>
          <a:stretch/>
        </p:blipFill>
        <p:spPr>
          <a:xfrm>
            <a:off x="169817" y="3225977"/>
            <a:ext cx="2960548" cy="18815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t="59937" r="47136" b="22285"/>
          <a:stretch/>
        </p:blipFill>
        <p:spPr>
          <a:xfrm>
            <a:off x="3130365" y="3291293"/>
            <a:ext cx="3100618" cy="19207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59429" r="7760" b="22793"/>
          <a:stretch/>
        </p:blipFill>
        <p:spPr>
          <a:xfrm>
            <a:off x="6255627" y="3282367"/>
            <a:ext cx="2935904" cy="1818703"/>
          </a:xfrm>
          <a:prstGeom prst="rect">
            <a:avLst/>
          </a:prstGeom>
        </p:spPr>
      </p:pic>
      <p:sp>
        <p:nvSpPr>
          <p:cNvPr id="17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3823289" y="157629"/>
            <a:ext cx="25588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52016" y="1084297"/>
            <a:ext cx="5882886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2486" r="40927" b="81297"/>
          <a:stretch/>
        </p:blipFill>
        <p:spPr>
          <a:xfrm>
            <a:off x="0" y="-159912"/>
            <a:ext cx="5986918" cy="10294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20316" r="4898" b="20762"/>
          <a:stretch/>
        </p:blipFill>
        <p:spPr>
          <a:xfrm>
            <a:off x="5850858" y="54893"/>
            <a:ext cx="3384582" cy="4804490"/>
          </a:xfrm>
          <a:prstGeom prst="rect">
            <a:avLst/>
          </a:prstGeom>
        </p:spPr>
      </p:pic>
      <p:sp>
        <p:nvSpPr>
          <p:cNvPr id="10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850336" y="1497955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850336" y="2376958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872106" y="3230963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843917" y="4158655"/>
            <a:ext cx="140873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04032" y="1249480"/>
            <a:ext cx="58828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52016" y="1203523"/>
            <a:ext cx="588288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3460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9" grpId="0" animBg="1"/>
      <p:bldP spid="9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1842419" cy="80210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723323" y="4106795"/>
            <a:ext cx="639497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AutoNum type="alphaLcParenR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605237" y="4505703"/>
            <a:ext cx="77694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6349" r="9550" b="60635"/>
          <a:stretch/>
        </p:blipFill>
        <p:spPr>
          <a:xfrm>
            <a:off x="113332" y="676909"/>
            <a:ext cx="5512526" cy="3171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t="39570" r="44012" b="41588"/>
          <a:stretch/>
        </p:blipFill>
        <p:spPr>
          <a:xfrm>
            <a:off x="5575912" y="668712"/>
            <a:ext cx="3398272" cy="20378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32814" y="423809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5576385" y="423427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5054599" y="423427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1495893" y="942164"/>
            <a:ext cx="693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1842419" y="2382886"/>
            <a:ext cx="1206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2099313" y="3438901"/>
            <a:ext cx="2334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7118293" y="4491657"/>
            <a:ext cx="190214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/>
      <p:bldP spid="13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-2952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2021" r="11425" b="11092"/>
          <a:stretch/>
        </p:blipFill>
        <p:spPr>
          <a:xfrm>
            <a:off x="0" y="1194273"/>
            <a:ext cx="5327829" cy="3064120"/>
          </a:xfrm>
          <a:prstGeom prst="rect">
            <a:avLst/>
          </a:prstGeom>
        </p:spPr>
      </p:pic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6910251" y="4258393"/>
            <a:ext cx="114518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374471" y="4381503"/>
            <a:ext cx="726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5367017" y="455386"/>
            <a:ext cx="38422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486399" y="455386"/>
            <a:ext cx="3331031" cy="128484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5644969" y="1097806"/>
            <a:ext cx="3331031" cy="128484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6" grpId="0" animBg="1"/>
      <p:bldP spid="6" grpId="1" animBg="1"/>
      <p:bldP spid="13" grpId="0" animBg="1"/>
      <p:bldP spid="1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  <p:tag name="ISPRING_LMS_API_VERSION" val="SCORM 2004 (4th edition)"/>
  <p:tag name="ISPRING_ULTRA_SCORM_COURSE_ID" val="A8DE5AFA-0796-444B-80A5-F0503A38DC2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2q\uFFFD\f{1443CBBB-9D75-402A-B038-DAC8BA6DFFC8}&quot;,&quot;C:\\Users\\Administrator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36 - Thực hành xem lịch và giờ (1) - Cop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0F0DC1-5884-48AE-B43E-E9C563703AFB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E72DCF-5F8A-4F41-B166-1758B40E1D8F}:27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389264-2114-4BBE-9235-26F088882AD2}:28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7BE77F-772B-43E5-806C-4190DC50FD92}:29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6E3CAC-988B-4E0F-A2A3-DBE188E2F1F6}:28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32409D-CD07-48C6-A0B8-6F4267A6A23A}:287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168</Words>
  <Application>Microsoft Office PowerPoint</Application>
  <PresentationFormat>On-screen Show (16:9)</PresentationFormat>
  <Paragraphs>36</Paragraphs>
  <Slides>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36 - Thực hành xem lịch và giờ (1) - Copy</dc:title>
  <dc:creator>China</dc:creator>
  <cp:lastModifiedBy>Administrator</cp:lastModifiedBy>
  <cp:revision>39</cp:revision>
  <dcterms:created xsi:type="dcterms:W3CDTF">2017-01-10T13:46:13Z</dcterms:created>
  <dcterms:modified xsi:type="dcterms:W3CDTF">2025-05-06T02:58:35Z</dcterms:modified>
</cp:coreProperties>
</file>