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06/05/2025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27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59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B0CC623F-9A33-4942-97EB-1C1EF30EB04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36 - Thực hành xem lịch và giờ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AF6B64-8C7D-4BBF-89E5-E42F466B787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9C15E1-C589-4205-8812-AEAF37867F7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82C96C-038C-40F7-A721-011EA0DB6192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1BFE4E-07BA-4580-9498-1AD731552F42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3A4508-6580-410B-91B0-5A06443C8E74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9F3387-8A1D-4FE7-9A7F-978A6DFDF3DB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265F98-256B-4B19-8038-6E5717CBADDE}:28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72</Words>
  <Application>Microsoft Office PowerPoint</Application>
  <PresentationFormat>On-screen Show (16:9)</PresentationFormat>
  <Paragraphs>16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36 - Thực hành xem lịch và giờ (1)</dc:title>
  <dc:creator>China</dc:creator>
  <cp:lastModifiedBy>Administrator</cp:lastModifiedBy>
  <cp:revision>40</cp:revision>
  <dcterms:created xsi:type="dcterms:W3CDTF">2017-01-10T13:46:13Z</dcterms:created>
  <dcterms:modified xsi:type="dcterms:W3CDTF">2025-05-06T02:57:49Z</dcterms:modified>
</cp:coreProperties>
</file>