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4" r:id="rId2"/>
    <p:sldMasterId id="2147483690" r:id="rId3"/>
  </p:sldMasterIdLst>
  <p:notesMasterIdLst>
    <p:notesMasterId r:id="rId15"/>
  </p:notesMasterIdLst>
  <p:sldIdLst>
    <p:sldId id="301" r:id="rId4"/>
    <p:sldId id="302" r:id="rId5"/>
    <p:sldId id="276" r:id="rId6"/>
    <p:sldId id="290" r:id="rId7"/>
    <p:sldId id="319" r:id="rId8"/>
    <p:sldId id="267" r:id="rId9"/>
    <p:sldId id="320" r:id="rId10"/>
    <p:sldId id="321" r:id="rId11"/>
    <p:sldId id="322" r:id="rId12"/>
    <p:sldId id="323" r:id="rId13"/>
    <p:sldId id="298" r:id="rId14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01"/>
            <p14:sldId id="302"/>
          </p14:sldIdLst>
        </p14:section>
        <p14:section name="Tiết 1" id="{694160BE-F2C5-4F1F-9227-A8A060926D5B}">
          <p14:sldIdLst>
            <p14:sldId id="276"/>
            <p14:sldId id="290"/>
            <p14:sldId id="319"/>
          </p14:sldIdLst>
        </p14:section>
        <p14:section name="Tiết 2" id="{47239A1A-9B72-4DA5-96A7-F8786F163078}">
          <p14:sldIdLst>
            <p14:sldId id="267"/>
            <p14:sldId id="320"/>
            <p14:sldId id="321"/>
            <p14:sldId id="322"/>
            <p14:sldId id="323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4">
          <p15:clr>
            <a:srgbClr val="A4A3A4"/>
          </p15:clr>
        </p15:guide>
        <p15:guide id="2" pos="29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FF6600"/>
    <a:srgbClr val="EF2A19"/>
    <a:srgbClr val="4CA420"/>
    <a:srgbClr val="679C31"/>
    <a:srgbClr val="920000"/>
    <a:srgbClr val="F56636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6" autoAdjust="0"/>
    <p:restoredTop sz="94660"/>
  </p:normalViewPr>
  <p:slideViewPr>
    <p:cSldViewPr snapToGrid="0">
      <p:cViewPr varScale="1">
        <p:scale>
          <a:sx n="89" d="100"/>
          <a:sy n="89" d="100"/>
        </p:scale>
        <p:origin x="738" y="84"/>
      </p:cViewPr>
      <p:guideLst>
        <p:guide orient="horz" pos="1574"/>
        <p:guide pos="29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53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83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54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506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682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223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887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36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7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  <p:sp>
        <p:nvSpPr>
          <p:cNvPr id="14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5F22B-A181-43C3-80E7-312ACB2D1CF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2025/5/5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fld id="{62E82ED4-375F-4F08-A54B-E5C986F28C7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7.png"/><Relationship Id="rId3" Type="http://schemas.microsoft.com/office/2007/relationships/media" Target="../media/media1.mp3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6.png"/><Relationship Id="rId4" Type="http://schemas.openxmlformats.org/officeDocument/2006/relationships/audio" Target="../media/media1.mp3"/><Relationship Id="rId9" Type="http://schemas.openxmlformats.org/officeDocument/2006/relationships/image" Target="../media/image4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61841" y="-1609355"/>
            <a:ext cx="812800" cy="81280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1021715" y="1998980"/>
            <a:ext cx="7101205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các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em tham</a:t>
            </a:r>
          </a:p>
          <a:p>
            <a:pPr algn="ctr"/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gia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tiết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học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hôm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nay</a:t>
            </a:r>
            <a:endParaRPr lang="en-US" altLang="zh-CN" sz="5400" b="1" kern="1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02610" y="2560955"/>
            <a:ext cx="2650490" cy="5632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26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</p:spTree>
    <p:custDataLst>
      <p:tags r:id="rId2"/>
    </p:custData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4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595" y="337820"/>
            <a:ext cx="6734175" cy="4467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4711" y="2418735"/>
            <a:ext cx="324464" cy="287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47218" y="2427635"/>
            <a:ext cx="324464" cy="287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30762" y="2418735"/>
            <a:ext cx="324464" cy="287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12426" y="2418735"/>
            <a:ext cx="324464" cy="287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54711" y="3200399"/>
            <a:ext cx="324464" cy="287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8" name="Rectangle 7"/>
          <p:cNvSpPr/>
          <p:nvPr/>
        </p:nvSpPr>
        <p:spPr>
          <a:xfrm>
            <a:off x="4320962" y="3200399"/>
            <a:ext cx="324464" cy="287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5463962" y="3281515"/>
            <a:ext cx="324464" cy="287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25398" y="3281515"/>
            <a:ext cx="324464" cy="287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gi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" y="0"/>
            <a:ext cx="8987790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786063" y="1412186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786063" y="1812236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2879842" y="1644650"/>
            <a:ext cx="1836174" cy="4350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21120" y="3196590"/>
            <a:ext cx="2623820" cy="193167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195830" y="1630045"/>
            <a:ext cx="537400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Nếu không may bị lạc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891915" y="814705"/>
            <a:ext cx="24199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</a:t>
            </a:r>
          </a:p>
        </p:txBody>
      </p:sp>
    </p:spTree>
    <p:custDataLst>
      <p:tags r:id="rId2"/>
    </p:custData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47873" y="394162"/>
            <a:ext cx="864825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to”.</a:t>
            </a:r>
          </a:p>
          <a:p>
            <a:pPr algn="l"/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suýt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!”.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TM Avo" panose="020406030505060202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847225" y="1870969"/>
            <a:ext cx="228671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96461" y="110711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25170" y="300355"/>
            <a:ext cx="681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UTM Avo" panose="02040603050506020204" pitchFamily="18" charset="0"/>
              </a:rPr>
              <a:t>a.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Nam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" name="7-Point Star 2"/>
          <p:cNvSpPr/>
          <p:nvPr/>
        </p:nvSpPr>
        <p:spPr>
          <a:xfrm>
            <a:off x="2027555" y="718820"/>
            <a:ext cx="3588385" cy="105664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chơi công viên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52805" y="1848485"/>
            <a:ext cx="5377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1544955" y="2147570"/>
            <a:ext cx="4781550" cy="107569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Nếu không may bị lạc, các con nhớ đi ra cổng này</a:t>
            </a:r>
            <a:endPara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68960" y="3405505"/>
            <a:ext cx="5290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2032000" y="3704590"/>
            <a:ext cx="4198620" cy="136588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theo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hướng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tấm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chỉ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đường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5" grpId="0" bldLvl="0" animBg="1"/>
      <p:bldP spid="5" grpId="1" animBg="1"/>
      <p:bldP spid="6" grpId="0"/>
      <p:bldP spid="6" grpId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TM Avo" panose="020406030505060202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pitchFamily="18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 vào vở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1052195"/>
            <a:ext cx="6896100" cy="14001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012450" y="2808605"/>
            <a:ext cx="37350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Uyên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(.....)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32706" y="2234565"/>
            <a:ext cx="483235" cy="6743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585" y="226060"/>
            <a:ext cx="6032500" cy="408178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113020" y="646430"/>
            <a:ext cx="464185" cy="126555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220" y="1233170"/>
            <a:ext cx="6513195" cy="20935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  <p:tag name="ISPRING_LMS_API_VERSION" val="SCORM 2004 (4th edition)"/>
  <p:tag name="ISPRING_ULTRA_SCORM_COURSE_ID" val="C0BBFECE-DA1A-4EA4-81AC-1894F4FA035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2q\uFFFD\f{1443CBBB-9D75-402A-B038-DAC8BA6DFFC8}&quot;,&quot;C:\\Users\\Administrator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D04BB6-3884-406D-95AA-E2A58FCAB79D}:3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A6D9BD-3C5F-4A4B-9A78-9402ED020845}:3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E71A7F-7C70-4C56-BC51-A6C991DCCC75}:2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9F14A8-2B17-4300-AF11-4C37D3158203}:3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5F97E0-70AA-45C4-873F-BFC665F6E85A}:3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2F34BA-A7FB-4BA9-8149-20DDE62C97F5}:2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0726ED-3629-4F5E-9390-90840EA34F20}:2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05629F-1780-40F5-B45C-FEF9AABF6C0A}:3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3B482C-7302-4D9F-91CD-13A3A11E2E43}: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8CF263-CFFF-4267-BDB2-0478991863BF}:3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3BA7B5-91AD-47A9-9729-AA340D4D8400}:3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286</Words>
  <Application>Microsoft Office PowerPoint</Application>
  <PresentationFormat>On-screen Show (16:9)</PresentationFormat>
  <Paragraphs>40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UTM Avo</vt:lpstr>
      <vt:lpstr>inpin heiti</vt:lpstr>
      <vt:lpstr>Arial</vt:lpstr>
      <vt:lpstr>Calibri</vt:lpstr>
      <vt:lpstr>Times New Roman</vt:lpstr>
      <vt:lpstr>Office Theme</vt:lpstr>
      <vt:lpstr>第一PPT，www.1ppt.com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卡通欢乐假期教育老师专用课件PPT模板</dc:title>
  <dc:creator>Pham Thi Minh Phuong</dc:creator>
  <cp:lastModifiedBy>Administrator</cp:lastModifiedBy>
  <cp:revision>78</cp:revision>
  <dcterms:created xsi:type="dcterms:W3CDTF">2020-08-13T09:19:00Z</dcterms:created>
  <dcterms:modified xsi:type="dcterms:W3CDTF">2025-05-05T03:07:35Z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