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690" r:id="rId2"/>
    <p:sldMasterId id="2147483702" r:id="rId3"/>
  </p:sldMasterIdLst>
  <p:notesMasterIdLst>
    <p:notesMasterId r:id="rId13"/>
  </p:notesMasterIdLst>
  <p:sldIdLst>
    <p:sldId id="301" r:id="rId4"/>
    <p:sldId id="324" r:id="rId5"/>
    <p:sldId id="325" r:id="rId6"/>
    <p:sldId id="326" r:id="rId7"/>
    <p:sldId id="302" r:id="rId8"/>
    <p:sldId id="258" r:id="rId9"/>
    <p:sldId id="275" r:id="rId10"/>
    <p:sldId id="266" r:id="rId11"/>
    <p:sldId id="276" r:id="rId12"/>
  </p:sldIdLst>
  <p:sldSz cx="9144000" cy="5143500" type="screen16x9"/>
  <p:notesSz cx="6858000" cy="9144000"/>
  <p:custDataLst>
    <p:tags r:id="rId1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24"/>
            <p14:sldId id="325"/>
            <p14:sldId id="326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</p14:sldIdLst>
        </p14:section>
        <p14:section name="Tiết 2" id="{47239A1A-9B72-4DA5-96A7-F8786F16307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574">
          <p15:clr>
            <a:srgbClr val="A4A3A4"/>
          </p15:clr>
        </p15:guide>
        <p15:guide id="2" pos="29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89" d="100"/>
          <a:sy n="89" d="100"/>
        </p:scale>
        <p:origin x="738" y="84"/>
      </p:cViewPr>
      <p:guideLst>
        <p:guide orient="horz" pos="1574"/>
        <p:guide pos="29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7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  <p:sp>
        <p:nvSpPr>
          <p:cNvPr id="14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37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33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0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81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29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73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44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52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66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65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4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62E82ED4-375F-4F08-A54B-E5C986F28C77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6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7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24.GIF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24.GIF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  <p:custDataLst>
      <p:tags r:id="rId2"/>
    </p:custData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143000" y="25072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381870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6" y="2502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1" y="383324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252917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4097" y="1197604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39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632" y="68122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09" y="2881042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381870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6" y="2502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1" y="383324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252917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25072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…ì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8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7313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09" y="2881042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937412" y="382582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32" y="2520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472992" y="382493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9069" y="249910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25072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…ề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41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Nếu không may bị lạc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</a:p>
        </p:txBody>
      </p:sp>
    </p:spTree>
    <p:custDataLst>
      <p:tags r:id="rId2"/>
    </p:custData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56575" y="179976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94444E-6 -1.35802E-6 L 1.94444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085420"/>
            <a:ext cx="927326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sp>
        <p:nvSpPr>
          <p:cNvPr id="5" name="矩形 8"/>
          <p:cNvSpPr/>
          <p:nvPr/>
        </p:nvSpPr>
        <p:spPr>
          <a:xfrm>
            <a:off x="423627" y="3286530"/>
            <a:ext cx="85056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Bạn nhỏ đang ở đâu? Vì sao bạn ý khóc</a:t>
            </a:r>
            <a:endParaRPr lang="zh-CN" altLang="en-US" sz="2000" dirty="0"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92" y="0"/>
            <a:ext cx="6414770" cy="3317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2992" y="3685310"/>
            <a:ext cx="711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công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viên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khóc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lạc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bố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992" y="4621833"/>
            <a:ext cx="711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sẽ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lớn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đỡ</a:t>
            </a:r>
            <a:endParaRPr lang="en-US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5974" y="487680"/>
            <a:ext cx="82885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không</a:t>
            </a:r>
            <a:r>
              <a:rPr lang="en-US" sz="2000" b="1" dirty="0">
                <a:latin typeface="UTM Avo" panose="02040603050506020204" pitchFamily="18" charset="0"/>
              </a:rPr>
              <a:t> may </a:t>
            </a:r>
            <a:r>
              <a:rPr lang="en-US" sz="2000" b="1" dirty="0" err="1">
                <a:latin typeface="UTM Avo" panose="02040603050506020204" pitchFamily="18" charset="0"/>
              </a:rPr>
              <a:t>bị</a:t>
            </a:r>
            <a:r>
              <a:rPr lang="en-US" sz="2000" b="1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lạc</a:t>
            </a:r>
            <a:endParaRPr lang="en-US" sz="2000" b="1" dirty="0">
              <a:latin typeface="UTM Avo" panose="02040603050506020204" pitchFamily="18" charset="0"/>
            </a:endParaRPr>
          </a:p>
          <a:p>
            <a:pPr algn="just"/>
            <a:r>
              <a:rPr lang="en-US" sz="2000" dirty="0" err="1">
                <a:latin typeface="UTM Avo" panose="02040603050506020204" pitchFamily="18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chủ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nhật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Nam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viên</a:t>
            </a:r>
            <a:r>
              <a:rPr lang="en-US" sz="2000" dirty="0">
                <a:latin typeface="UTM Avo" panose="02040603050506020204" pitchFamily="18" charset="0"/>
              </a:rPr>
              <a:t>. </a:t>
            </a: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hội</a:t>
            </a:r>
            <a:r>
              <a:rPr lang="en-US" sz="2000" dirty="0">
                <a:latin typeface="UTM Avo" panose="02040603050506020204" pitchFamily="18" charset="0"/>
              </a:rPr>
              <a:t> . </a:t>
            </a:r>
            <a:r>
              <a:rPr lang="en-US" sz="2000" dirty="0" err="1">
                <a:latin typeface="UTM Avo" panose="02040603050506020204" pitchFamily="18" charset="0"/>
              </a:rPr>
              <a:t>Khi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cổng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dặn</a:t>
            </a:r>
            <a:r>
              <a:rPr lang="en-US" sz="2000" dirty="0">
                <a:latin typeface="UTM Avo" panose="02040603050506020204" pitchFamily="18" charset="0"/>
              </a:rPr>
              <a:t>: “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cẩn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thận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kéo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bị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lạc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Nếu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</a:rPr>
              <a:t> may </a:t>
            </a:r>
            <a:r>
              <a:rPr lang="en-US" sz="2000" dirty="0" err="1">
                <a:latin typeface="UTM Avo" panose="02040603050506020204" pitchFamily="18" charset="0"/>
              </a:rPr>
              <a:t>bị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lạc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nhớ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cổng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này</a:t>
            </a:r>
            <a:r>
              <a:rPr lang="en-US" sz="2000" dirty="0">
                <a:latin typeface="UTM Avo" panose="02040603050506020204" pitchFamily="18" charset="0"/>
              </a:rPr>
              <a:t>. </a:t>
            </a:r>
            <a:r>
              <a:rPr lang="en-US" sz="2000" dirty="0" err="1">
                <a:latin typeface="UTM Avo" panose="02040603050506020204" pitchFamily="18" charset="0"/>
              </a:rPr>
              <a:t>Nhìn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kìa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cổng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rất</a:t>
            </a:r>
            <a:r>
              <a:rPr lang="en-US" sz="2000" dirty="0">
                <a:latin typeface="UTM Avo" panose="02040603050506020204" pitchFamily="18" charset="0"/>
              </a:rPr>
              <a:t> to”.</a:t>
            </a:r>
          </a:p>
          <a:p>
            <a:pPr algn="l"/>
            <a:br>
              <a:rPr lang="en-US" sz="2000" dirty="0">
                <a:latin typeface="UTM Avo" panose="02040603050506020204" pitchFamily="18" charset="0"/>
              </a:rPr>
            </a:b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đẹp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quá</a:t>
            </a:r>
            <a:r>
              <a:rPr lang="en-US" sz="2000" dirty="0">
                <a:latin typeface="UTM Avo" panose="02040603050506020204" pitchFamily="18" charset="0"/>
              </a:rPr>
              <a:t>. Nam </a:t>
            </a:r>
            <a:r>
              <a:rPr lang="en-US" sz="2000" dirty="0" err="1">
                <a:latin typeface="UTM Avo" panose="02040603050506020204" pitchFamily="18" charset="0"/>
              </a:rPr>
              <a:t>cứ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mải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mê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chỗ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chỗ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khác</a:t>
            </a:r>
            <a:r>
              <a:rPr lang="en-US" sz="2000" dirty="0">
                <a:latin typeface="UTM Avo" panose="02040603050506020204" pitchFamily="18" charset="0"/>
              </a:rPr>
              <a:t>. </a:t>
            </a:r>
            <a:r>
              <a:rPr lang="en-US" sz="2000" dirty="0" err="1">
                <a:latin typeface="UTM Avo" panose="02040603050506020204" pitchFamily="18" charset="0"/>
              </a:rPr>
              <a:t>Lúc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ngoảnh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thì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đâu</a:t>
            </a:r>
            <a:r>
              <a:rPr lang="en-US" sz="2000" dirty="0">
                <a:latin typeface="UTM Avo" panose="02040603050506020204" pitchFamily="18" charset="0"/>
              </a:rPr>
              <a:t>. Nam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gọi</a:t>
            </a:r>
            <a:r>
              <a:rPr lang="en-US" sz="2000" dirty="0">
                <a:latin typeface="UTM Avo" panose="02040603050506020204" pitchFamily="18" charset="0"/>
              </a:rPr>
              <a:t>: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ơi</a:t>
            </a:r>
            <a:r>
              <a:rPr lang="en-US" sz="2000" dirty="0">
                <a:latin typeface="UTM Avo" panose="02040603050506020204" pitchFamily="18" charset="0"/>
              </a:rPr>
              <a:t>!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ơi</a:t>
            </a:r>
            <a:r>
              <a:rPr lang="en-US" sz="2000" dirty="0">
                <a:latin typeface="UTM Avo" panose="02040603050506020204" pitchFamily="18" charset="0"/>
              </a:rPr>
              <a:t>!”. </a:t>
            </a:r>
            <a:r>
              <a:rPr lang="en-US" sz="2000" dirty="0" err="1">
                <a:latin typeface="UTM Avo" panose="02040603050506020204" pitchFamily="18" charset="0"/>
              </a:rPr>
              <a:t>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hốt</a:t>
            </a:r>
            <a:r>
              <a:rPr lang="en-US" sz="2000" dirty="0">
                <a:latin typeface="UTM Avo" panose="02040603050506020204" pitchFamily="18" charset="0"/>
              </a:rPr>
              <a:t>, Nam </a:t>
            </a:r>
            <a:r>
              <a:rPr lang="en-US" sz="2000" dirty="0" err="1">
                <a:latin typeface="UTM Avo" panose="02040603050506020204" pitchFamily="18" charset="0"/>
              </a:rPr>
              <a:t>suýt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khóc</a:t>
            </a:r>
            <a:r>
              <a:rPr lang="en-US" sz="2000" dirty="0">
                <a:latin typeface="UTM Avo" panose="02040603050506020204" pitchFamily="18" charset="0"/>
              </a:rPr>
              <a:t>. </a:t>
            </a:r>
            <a:r>
              <a:rPr lang="en-US" sz="2000" dirty="0" err="1">
                <a:latin typeface="UTM Avo" panose="02040603050506020204" pitchFamily="18" charset="0"/>
              </a:rPr>
              <a:t>Chợt</a:t>
            </a:r>
            <a:r>
              <a:rPr lang="en-US" sz="2000" dirty="0">
                <a:latin typeface="UTM Avo" panose="02040603050506020204" pitchFamily="18" charset="0"/>
              </a:rPr>
              <a:t> Nam </a:t>
            </a:r>
            <a:r>
              <a:rPr lang="en-US" sz="2000" dirty="0" err="1">
                <a:latin typeface="UTM Avo" panose="02040603050506020204" pitchFamily="18" charset="0"/>
              </a:rPr>
              <a:t>nhìn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tấm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“</a:t>
            </a:r>
            <a:r>
              <a:rPr lang="en-US" sz="2000" dirty="0" err="1">
                <a:latin typeface="UTM Avo" panose="02040603050506020204" pitchFamily="18" charset="0"/>
              </a:rPr>
              <a:t>Lối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cổng</a:t>
            </a:r>
            <a:r>
              <a:rPr lang="en-US" sz="2000" dirty="0">
                <a:latin typeface="UTM Avo" panose="02040603050506020204" pitchFamily="18" charset="0"/>
              </a:rPr>
              <a:t>”. </a:t>
            </a:r>
            <a:r>
              <a:rPr lang="en-US" sz="2000" dirty="0" err="1">
                <a:latin typeface="UTM Avo" panose="02040603050506020204" pitchFamily="18" charset="0"/>
              </a:rPr>
              <a:t>Nhớ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dặn</a:t>
            </a:r>
            <a:r>
              <a:rPr lang="en-US" sz="2000" dirty="0">
                <a:latin typeface="UTM Avo" panose="02040603050506020204" pitchFamily="18" charset="0"/>
              </a:rPr>
              <a:t>, Nam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theo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hướng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tấm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chỉ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đường</a:t>
            </a:r>
            <a:r>
              <a:rPr lang="en-US" sz="2000" dirty="0">
                <a:latin typeface="UTM Avo" panose="02040603050506020204" pitchFamily="18" charset="0"/>
              </a:rPr>
              <a:t>. “A, </a:t>
            </a:r>
            <a:r>
              <a:rPr lang="en-US" sz="2000" dirty="0" err="1">
                <a:latin typeface="UTM Avo" panose="02040603050506020204" pitchFamily="18" charset="0"/>
              </a:rPr>
              <a:t>lá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kia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rồi</a:t>
            </a:r>
            <a:r>
              <a:rPr lang="en-US" sz="2000" dirty="0">
                <a:latin typeface="UTM Avo" panose="02040603050506020204" pitchFamily="18" charset="0"/>
              </a:rPr>
              <a:t>!”. Nam </a:t>
            </a:r>
            <a:r>
              <a:rPr lang="en-US" sz="2000" dirty="0" err="1">
                <a:latin typeface="UTM Avo" panose="02040603050506020204" pitchFamily="18" charset="0"/>
              </a:rPr>
              <a:t>mừng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đang</a:t>
            </a:r>
            <a:r>
              <a:rPr lang="en-US" sz="2000" dirty="0">
                <a:latin typeface="UTM Avo" panose="02040603050506020204" pitchFamily="18" charset="0"/>
              </a:rPr>
              <a:t> ở </a:t>
            </a:r>
            <a:r>
              <a:rPr lang="en-US" sz="2000" dirty="0" err="1">
                <a:latin typeface="UTM Avo" panose="02040603050506020204" pitchFamily="18" charset="0"/>
              </a:rPr>
              <a:t>đó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br>
              <a:rPr lang="en-US" sz="2000" dirty="0">
                <a:latin typeface="UTM Avo" panose="02040603050506020204" pitchFamily="18" charset="0"/>
              </a:rPr>
            </a:br>
            <a:endParaRPr lang="en-US" sz="20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  <p:tag name="ISPRING_LMS_API_VERSION" val="SCORM 2004 (4th edition)"/>
  <p:tag name="ISPRING_ULTRA_SCORM_COURCE_TITLE" val="Nếu không may bị lạc (T1)"/>
  <p:tag name="ISPRING_ULTRA_SCORM_COURSE_ID" val="E111777D-8E83-4C78-B1CB-2757989B86E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2q\uFFFD\f{1443CBBB-9D75-402A-B038-DAC8BA6DFFC8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Nếu không may bị lạc (T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6DBA3E-F7C5-4C1D-92C9-45ACD2F3D9E2}: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ACFD39-8B4E-476E-A34E-BEF029AD4CBB}:3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B8B804-0E7F-4CA0-B356-92D46D6B706B}:3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BBC168-3513-4EB1-99EE-BD7F97098968}:3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ED4971-423C-426A-B8BC-1B2BCC4F4040}:3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29F89-F1C6-4C42-A2B0-1CB44A8D58A8}:3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9CFEA4-2F57-4B66-9F2E-A8C1F98EF4A0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015DA6-BE71-4C3B-9CCE-72CC481E07F2}:2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B8869A-7681-4FC4-98C7-DC31CA5C5F3D}:266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282</Words>
  <Application>Microsoft Office PowerPoint</Application>
  <PresentationFormat>On-screen Show (16:9)</PresentationFormat>
  <Paragraphs>29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 Light</vt:lpstr>
      <vt:lpstr>Calibri</vt:lpstr>
      <vt:lpstr>inpin heiti</vt:lpstr>
      <vt:lpstr>Arial</vt:lpstr>
      <vt:lpstr>UTM Avo</vt:lpstr>
      <vt:lpstr>Times New Roman</vt:lpstr>
      <vt:lpstr>第一PPT，www.1ppt.com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Nếu không may bị lạc (T1)</dc:title>
  <dc:creator>Pham Thi Minh Phuong</dc:creator>
  <cp:lastModifiedBy>Administrator</cp:lastModifiedBy>
  <cp:revision>77</cp:revision>
  <dcterms:created xsi:type="dcterms:W3CDTF">2020-08-13T09:19:00Z</dcterms:created>
  <dcterms:modified xsi:type="dcterms:W3CDTF">2025-05-05T03:08:10Z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