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308" r:id="rId2"/>
    <p:sldId id="301" r:id="rId3"/>
    <p:sldId id="256" r:id="rId4"/>
    <p:sldId id="273" r:id="rId5"/>
    <p:sldId id="275" r:id="rId6"/>
    <p:sldId id="283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06450-B665-45E6-9643-84028690DAC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CC46A-F29B-4EE0-96F5-C41F08A6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1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CC46A-F29B-4EE0-96F5-C41F08A697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4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20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7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7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2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4a"/><Relationship Id="rId7" Type="http://schemas.openxmlformats.org/officeDocument/2006/relationships/image" Target="../media/image2.gi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C16543-F056-4334-9CFD-4DB55EA3DC97}"/>
              </a:ext>
            </a:extLst>
          </p:cNvPr>
          <p:cNvSpPr txBox="1"/>
          <p:nvPr/>
        </p:nvSpPr>
        <p:spPr>
          <a:xfrm>
            <a:off x="4472348" y="1191185"/>
            <a:ext cx="3231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TIỂU HỌC BÁT TRANG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20790-CE30-4D64-83C1-3B6B4E926E10}"/>
              </a:ext>
            </a:extLst>
          </p:cNvPr>
          <p:cNvSpPr txBox="1"/>
          <p:nvPr/>
        </p:nvSpPr>
        <p:spPr>
          <a:xfrm>
            <a:off x="3291000" y="3931154"/>
            <a:ext cx="559416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Giáo </a:t>
            </a:r>
            <a:r>
              <a:rPr lang="vi-VN" sz="2400" b="1" i="1" dirty="0">
                <a:solidFill>
                  <a:srgbClr val="FF0000"/>
                </a:solidFill>
                <a:latin typeface="Times New Roman (Đầu đề)"/>
              </a:rPr>
              <a:t>viên: Vũ Thị Nhà</a:t>
            </a:r>
            <a:r>
              <a:rPr lang="en-US" sz="2400" b="1" i="1" dirty="0">
                <a:solidFill>
                  <a:srgbClr val="FF0000"/>
                </a:solidFill>
                <a:latin typeface="Times New Roman (Đầu đề)"/>
                <a:cs typeface="Times New Roman" pitchFamily="18" charset="0"/>
              </a:rPr>
              <a:t>n – 1992</a:t>
            </a:r>
            <a:endParaRPr lang="vi-VN" sz="2400" b="1" i="1" dirty="0">
              <a:solidFill>
                <a:srgbClr val="FF0000"/>
              </a:solidFill>
              <a:latin typeface="Times New Roman (Đầu đề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DDD31-E1C4-447A-BA64-66E764795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92" y="4854450"/>
            <a:ext cx="5589569" cy="680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50BB61-F3A6-400C-A355-5352A6FC4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8" y="1500236"/>
            <a:ext cx="3071813" cy="107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2AA85E-E89F-422F-8B3C-E8ABF403BE6A}"/>
              </a:ext>
            </a:extLst>
          </p:cNvPr>
          <p:cNvSpPr txBox="1"/>
          <p:nvPr/>
        </p:nvSpPr>
        <p:spPr>
          <a:xfrm>
            <a:off x="1965961" y="2836058"/>
            <a:ext cx="81705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VIỆT – LỚP 1E</a:t>
            </a:r>
            <a:endParaRPr lang="vi-VN" sz="3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807420-8281-48E2-9EF4-0C7D50FB2A25}"/>
              </a:ext>
            </a:extLst>
          </p:cNvPr>
          <p:cNvSpPr txBox="1"/>
          <p:nvPr/>
        </p:nvSpPr>
        <p:spPr>
          <a:xfrm>
            <a:off x="4343400" y="891904"/>
            <a:ext cx="35585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</p:txBody>
      </p:sp>
      <p:pic>
        <p:nvPicPr>
          <p:cNvPr id="3" name="nhac-khong-loi-thu-gian-dau-oc-tuyet-hay-nhac-piano-nhe-nhang-giup-giam-stress-cuc-hieu-qua (mp3cut (mp3cut.net)">
            <a:hlinkClick r:id="" action="ppaction://media"/>
            <a:extLst>
              <a:ext uri="{FF2B5EF4-FFF2-40B4-BE49-F238E27FC236}">
                <a16:creationId xmlns:a16="http://schemas.microsoft.com/office/drawing/2014/main" id="{53FDF3F2-55A8-98ED-E96F-B98BC4BB96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5312442"/>
            <a:ext cx="304800" cy="304800"/>
          </a:xfrm>
          <a:prstGeom prst="rect">
            <a:avLst/>
          </a:prstGeom>
        </p:spPr>
      </p:pic>
      <p:sp>
        <p:nvSpPr>
          <p:cNvPr id="7" name="WordArt 6">
            <a:extLst>
              <a:ext uri="{FF2B5EF4-FFF2-40B4-BE49-F238E27FC236}">
                <a16:creationId xmlns:a16="http://schemas.microsoft.com/office/drawing/2014/main" id="{BF1FCA97-7FF2-05F8-E8A2-3E4FCC2D16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7358" y="2126941"/>
            <a:ext cx="6823842" cy="2654611"/>
          </a:xfrm>
          <a:prstGeom prst="rect">
            <a:avLst/>
          </a:prstGeom>
        </p:spPr>
        <p:txBody>
          <a:bodyPr spcFirstLastPara="1" wrap="none" lIns="68486" tIns="34288" rIns="68486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</a:t>
            </a:r>
            <a:r>
              <a:rPr lang="en-US" sz="33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CÔ ĐẾN VỚI TIẾT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8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57350"/>
            <a:ext cx="6858000" cy="3083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3771900"/>
            <a:ext cx="41719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995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3991" y="219218"/>
            <a:ext cx="816401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78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3" b="49691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46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4461" y="270253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0270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trªn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Khoe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mu«n</a:t>
            </a:r>
            <a:r>
              <a:rPr lang="en-US" sz="2000" dirty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>
                <a:latin typeface=".VnAvant" panose="020B7200000000000000" pitchFamily="34" charset="0"/>
              </a:rPr>
              <a:t>Gi­÷a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vßm</a:t>
            </a:r>
            <a:r>
              <a:rPr lang="en-US" sz="2000" dirty="0">
                <a:latin typeface=".VnAvant" panose="020B7200000000000000" pitchFamily="34" charset="0"/>
              </a:rPr>
              <a:t>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Táa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h­­­ư¬ng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n¾ng.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trÜu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biÕc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</a:t>
            </a:r>
            <a:r>
              <a:rPr lang="en-US" sz="2000" dirty="0" err="1">
                <a:latin typeface=".VnAvant" panose="020B7200000000000000" pitchFamily="34" charset="0"/>
              </a:rPr>
              <a:t>ch×m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Êt</a:t>
            </a:r>
            <a:r>
              <a:rPr lang="en-US" sz="2000" dirty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NÕu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kh«ng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cã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rÔ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C©y</a:t>
            </a:r>
            <a:r>
              <a:rPr lang="en-US" sz="2000" dirty="0">
                <a:latin typeface=".VnAvant" panose="020B7200000000000000" pitchFamily="34" charset="0"/>
              </a:rPr>
              <a:t> ch¼ng ®©m </a:t>
            </a:r>
            <a:r>
              <a:rPr lang="en-US" sz="2000" dirty="0" err="1">
                <a:latin typeface=".VnAvant" panose="020B7200000000000000" pitchFamily="34" charset="0"/>
              </a:rPr>
              <a:t>chåi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ra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tr¸I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ngät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t­¬i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ch¼ng </a:t>
            </a:r>
            <a:r>
              <a:rPr lang="en-US" sz="2000" dirty="0" err="1">
                <a:latin typeface=".VnAvant" panose="020B7200000000000000" pitchFamily="34" charset="0"/>
              </a:rPr>
              <a:t>nhiÒu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¢m </a:t>
            </a:r>
            <a:r>
              <a:rPr lang="en-US" sz="2000" dirty="0" err="1">
                <a:latin typeface=".VnAvant" panose="020B7200000000000000" pitchFamily="34" charset="0"/>
              </a:rPr>
              <a:t>thÇm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nhá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bÐ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Lµm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cho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Khiªm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nh­êng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lÆng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lÏ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534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4461" y="270253"/>
            <a:ext cx="62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.VnAvant" panose="020B7200000000000000" pitchFamily="34" charset="0"/>
              </a:rPr>
              <a:t>C©u chuyÖn cña rÔ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0270" y="731917"/>
            <a:ext cx="449472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trªn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Khoe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mu«n</a:t>
            </a:r>
            <a:r>
              <a:rPr lang="en-US" sz="2000" dirty="0">
                <a:latin typeface=".VnAvant" panose="020B7200000000000000" pitchFamily="34" charset="0"/>
              </a:rPr>
              <a:t> s¾c th¾m</a:t>
            </a:r>
          </a:p>
          <a:p>
            <a:r>
              <a:rPr lang="en-US" sz="2000" dirty="0" err="1">
                <a:latin typeface=".VnAvant" panose="020B7200000000000000" pitchFamily="34" charset="0"/>
              </a:rPr>
              <a:t>Gi­÷a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vßm</a:t>
            </a:r>
            <a:r>
              <a:rPr lang="en-US" sz="2000" dirty="0">
                <a:latin typeface=".VnAvant" panose="020B7200000000000000" pitchFamily="34" charset="0"/>
              </a:rPr>
              <a:t>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Táa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h­­¬ng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n¾ng.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trÜu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cµnh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§Ó l¸ </a:t>
            </a:r>
            <a:r>
              <a:rPr lang="en-US" sz="2000" dirty="0" err="1">
                <a:latin typeface=".VnAvant" panose="020B7200000000000000" pitchFamily="34" charset="0"/>
              </a:rPr>
              <a:t>xanh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biÕc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</a:t>
            </a:r>
            <a:r>
              <a:rPr lang="en-US" sz="2000" dirty="0" err="1">
                <a:latin typeface=".VnAvant" panose="020B7200000000000000" pitchFamily="34" charset="0"/>
              </a:rPr>
              <a:t>ch×m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trong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Êt</a:t>
            </a:r>
            <a:r>
              <a:rPr lang="en-US" sz="2000" dirty="0">
                <a:latin typeface=".VnAvant" panose="020B7200000000000000" pitchFamily="34" charset="0"/>
              </a:rPr>
              <a:t>…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NÕu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kh«ng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cã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dÔ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C©y</a:t>
            </a:r>
            <a:r>
              <a:rPr lang="en-US" sz="2000" dirty="0">
                <a:latin typeface=".VnAvant" panose="020B7200000000000000" pitchFamily="34" charset="0"/>
              </a:rPr>
              <a:t> ch¼ng ®©m </a:t>
            </a:r>
            <a:r>
              <a:rPr lang="en-US" sz="2000" dirty="0" err="1">
                <a:latin typeface=".VnAvant" panose="020B7200000000000000" pitchFamily="34" charset="0"/>
              </a:rPr>
              <a:t>chåi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ra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tr¸I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ngät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Ch¼ng </a:t>
            </a:r>
            <a:r>
              <a:rPr lang="en-US" sz="2000" dirty="0" err="1">
                <a:latin typeface=".VnAvant" panose="020B7200000000000000" pitchFamily="34" charset="0"/>
              </a:rPr>
              <a:t>në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hoa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t­¬i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  <a:p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RÔ ch¼ng </a:t>
            </a:r>
            <a:r>
              <a:rPr lang="en-US" sz="2000" dirty="0" err="1">
                <a:latin typeface=".VnAvant" panose="020B7200000000000000" pitchFamily="34" charset="0"/>
              </a:rPr>
              <a:t>nhiÒu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>
                <a:latin typeface=".VnAvant" panose="020B7200000000000000" pitchFamily="34" charset="0"/>
              </a:rPr>
              <a:t>¢m </a:t>
            </a:r>
            <a:r>
              <a:rPr lang="en-US" sz="2000" dirty="0" err="1">
                <a:latin typeface=".VnAvant" panose="020B7200000000000000" pitchFamily="34" charset="0"/>
              </a:rPr>
              <a:t>thÇm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nhá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bÐ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Lµm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Ñp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cho</a:t>
            </a:r>
            <a:r>
              <a:rPr lang="en-US" sz="2000" dirty="0">
                <a:latin typeface=".VnAvant" panose="020B7200000000000000" pitchFamily="34" charset="0"/>
              </a:rPr>
              <a:t> ®</a:t>
            </a:r>
            <a:r>
              <a:rPr lang="en-US" sz="2000" dirty="0" err="1">
                <a:latin typeface=".VnAvant" panose="020B7200000000000000" pitchFamily="34" charset="0"/>
              </a:rPr>
              <a:t>êi</a:t>
            </a:r>
            <a:endParaRPr lang="en-US" sz="2000" dirty="0">
              <a:latin typeface=".VnAvant" panose="020B7200000000000000" pitchFamily="34" charset="0"/>
            </a:endParaRPr>
          </a:p>
          <a:p>
            <a:r>
              <a:rPr lang="en-US" sz="2000" dirty="0" err="1">
                <a:latin typeface=".VnAvant" panose="020B7200000000000000" pitchFamily="34" charset="0"/>
              </a:rPr>
              <a:t>Khiªm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nh­ưêng</a:t>
            </a:r>
            <a:r>
              <a:rPr lang="en-US" sz="2000" dirty="0">
                <a:latin typeface=".VnAvant" panose="020B7200000000000000" pitchFamily="34" charset="0"/>
              </a:rPr>
              <a:t>, </a:t>
            </a:r>
            <a:r>
              <a:rPr lang="en-US" sz="2000" dirty="0" err="1">
                <a:latin typeface=".VnAvant" panose="020B7200000000000000" pitchFamily="34" charset="0"/>
              </a:rPr>
              <a:t>lÆng</a:t>
            </a:r>
            <a:r>
              <a:rPr lang="en-US" sz="2000" dirty="0">
                <a:latin typeface=".VnAvant" panose="020B7200000000000000" pitchFamily="34" charset="0"/>
              </a:rPr>
              <a:t> </a:t>
            </a:r>
            <a:r>
              <a:rPr lang="en-US" sz="2000" dirty="0" err="1">
                <a:latin typeface=".VnAvant" panose="020B7200000000000000" pitchFamily="34" charset="0"/>
              </a:rPr>
              <a:t>lÏ</a:t>
            </a:r>
            <a:r>
              <a:rPr lang="en-US" sz="2000" dirty="0"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988058" y="73191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503866" y="1015245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100637" y="137191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69949" y="165524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691592" y="169037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15198" y="2217321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37633" y="2451072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07643" y="2857323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91826" y="316695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92185" y="314181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034280" y="477177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022872" y="563271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126725" y="3617569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538136" y="4015003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52375" y="437167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181075" y="5144787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550088" y="626507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688756" y="6265070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069095" y="5989393"/>
            <a:ext cx="92445" cy="3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438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1FE9542-C8F1-46CE-9EB5-6FB49D05866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2q\uFFFD\f{1443CBBB-9D75-402A-B038-DAC8BA6DFFC8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cđ5-bài 2-cau chuyen cua r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56F2AA-E76A-41E9-BCAE-C4B60CF6DDF1}: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B679C3-6431-4D79-A935-D8F1AF6BCEA0}:3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4739A5-5A05-4984-8C41-EC1DA9C17DCC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B51F02-9275-4FFF-9331-D219F9F37E36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5EABB5-624F-4C21-8E66-68367A7D3FA3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95765C-3D30-448A-818A-257C45E97A85}:28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159</TotalTime>
  <Words>285</Words>
  <Application>Microsoft Office PowerPoint</Application>
  <PresentationFormat>Widescreen</PresentationFormat>
  <Paragraphs>50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.VnAvant</vt:lpstr>
      <vt:lpstr>Arial</vt:lpstr>
      <vt:lpstr>Calibri</vt:lpstr>
      <vt:lpstr>Calibri Light</vt:lpstr>
      <vt:lpstr>Cambria</vt:lpstr>
      <vt:lpstr>Times New Roman</vt:lpstr>
      <vt:lpstr>Times New Roman (Đầu đề)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cđ5-bài 2-cau chuyen cua re</dc:title>
  <dc:creator>Admin</dc:creator>
  <cp:lastModifiedBy>Administrator</cp:lastModifiedBy>
  <cp:revision>26</cp:revision>
  <dcterms:created xsi:type="dcterms:W3CDTF">2020-08-26T02:05:47Z</dcterms:created>
  <dcterms:modified xsi:type="dcterms:W3CDTF">2025-05-05T03:08:45Z</dcterms:modified>
</cp:coreProperties>
</file>