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84" r:id="rId1"/>
  </p:sldMasterIdLst>
  <p:notesMasterIdLst>
    <p:notesMasterId r:id="rId9"/>
  </p:notesMasterIdLst>
  <p:sldIdLst>
    <p:sldId id="308" r:id="rId2"/>
    <p:sldId id="300" r:id="rId3"/>
    <p:sldId id="317" r:id="rId4"/>
    <p:sldId id="318" r:id="rId5"/>
    <p:sldId id="319" r:id="rId6"/>
    <p:sldId id="309" r:id="rId7"/>
    <p:sldId id="310" r:id="rId8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0A3D"/>
    <a:srgbClr val="F13F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83B4E9-F7FD-4840-9EC2-F83AE76C550F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E97889-9A95-4858-8361-71EEBE4A31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133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E97889-9A95-4858-8361-71EEBE4A311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8978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E97889-9A95-4858-8361-71EEBE4A311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8546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E97889-9A95-4858-8361-71EEBE4A311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5422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E97889-9A95-4858-8361-71EEBE4A311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2248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E97889-9A95-4858-8361-71EEBE4A311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1886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E97889-9A95-4858-8361-71EEBE4A311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3601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E97889-9A95-4858-8361-71EEBE4A311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911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203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644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520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415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260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951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088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844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979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096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8B9C1-1862-4FFC-A527-3308E549BC7F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956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13" Type="http://schemas.openxmlformats.org/officeDocument/2006/relationships/image" Target="../media/image7.pn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.png"/><Relationship Id="rId12" Type="http://schemas.microsoft.com/office/2007/relationships/hdphoto" Target="../media/hdphoto3.wdp"/><Relationship Id="rId17" Type="http://schemas.openxmlformats.org/officeDocument/2006/relationships/slide" Target="slide1.xml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0.png"/><Relationship Id="rId1" Type="http://schemas.openxmlformats.org/officeDocument/2006/relationships/tags" Target="../tags/tag4.xml"/><Relationship Id="rId6" Type="http://schemas.openxmlformats.org/officeDocument/2006/relationships/audio" Target="../media/audio3.wav"/><Relationship Id="rId11" Type="http://schemas.openxmlformats.org/officeDocument/2006/relationships/image" Target="../media/image6.png"/><Relationship Id="rId5" Type="http://schemas.openxmlformats.org/officeDocument/2006/relationships/audio" Target="../media/audio2.wav"/><Relationship Id="rId15" Type="http://schemas.openxmlformats.org/officeDocument/2006/relationships/image" Target="../media/image9.png"/><Relationship Id="rId10" Type="http://schemas.microsoft.com/office/2007/relationships/hdphoto" Target="../media/hdphoto2.wdp"/><Relationship Id="rId4" Type="http://schemas.openxmlformats.org/officeDocument/2006/relationships/audio" Target="../media/audio1.wav"/><Relationship Id="rId9" Type="http://schemas.openxmlformats.org/officeDocument/2006/relationships/image" Target="../media/image5.png"/><Relationship Id="rId1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13" Type="http://schemas.openxmlformats.org/officeDocument/2006/relationships/image" Target="../media/image11.pn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4.png"/><Relationship Id="rId12" Type="http://schemas.microsoft.com/office/2007/relationships/hdphoto" Target="../media/hdphoto3.wdp"/><Relationship Id="rId2" Type="http://schemas.openxmlformats.org/officeDocument/2006/relationships/slideLayout" Target="../slideLayouts/slideLayout1.xml"/><Relationship Id="rId16" Type="http://schemas.openxmlformats.org/officeDocument/2006/relationships/slide" Target="slide1.xml"/><Relationship Id="rId1" Type="http://schemas.openxmlformats.org/officeDocument/2006/relationships/tags" Target="../tags/tag5.xml"/><Relationship Id="rId6" Type="http://schemas.openxmlformats.org/officeDocument/2006/relationships/audio" Target="../media/audio2.wav"/><Relationship Id="rId11" Type="http://schemas.openxmlformats.org/officeDocument/2006/relationships/image" Target="../media/image6.png"/><Relationship Id="rId5" Type="http://schemas.openxmlformats.org/officeDocument/2006/relationships/audio" Target="../media/audio3.wav"/><Relationship Id="rId15" Type="http://schemas.openxmlformats.org/officeDocument/2006/relationships/image" Target="../media/image13.png"/><Relationship Id="rId10" Type="http://schemas.microsoft.com/office/2007/relationships/hdphoto" Target="../media/hdphoto2.wdp"/><Relationship Id="rId4" Type="http://schemas.openxmlformats.org/officeDocument/2006/relationships/audio" Target="../media/audio1.wav"/><Relationship Id="rId9" Type="http://schemas.openxmlformats.org/officeDocument/2006/relationships/image" Target="../media/image5.png"/><Relationship Id="rId1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13" Type="http://schemas.openxmlformats.org/officeDocument/2006/relationships/image" Target="../media/image7.png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4.png"/><Relationship Id="rId12" Type="http://schemas.microsoft.com/office/2007/relationships/hdphoto" Target="../media/hdphoto3.wdp"/><Relationship Id="rId2" Type="http://schemas.openxmlformats.org/officeDocument/2006/relationships/slideLayout" Target="../slideLayouts/slideLayout1.xml"/><Relationship Id="rId16" Type="http://schemas.openxmlformats.org/officeDocument/2006/relationships/slide" Target="slide1.xml"/><Relationship Id="rId1" Type="http://schemas.openxmlformats.org/officeDocument/2006/relationships/tags" Target="../tags/tag6.xml"/><Relationship Id="rId6" Type="http://schemas.openxmlformats.org/officeDocument/2006/relationships/audio" Target="../media/audio3.wav"/><Relationship Id="rId11" Type="http://schemas.openxmlformats.org/officeDocument/2006/relationships/image" Target="../media/image6.png"/><Relationship Id="rId5" Type="http://schemas.openxmlformats.org/officeDocument/2006/relationships/audio" Target="../media/audio2.wav"/><Relationship Id="rId15" Type="http://schemas.openxmlformats.org/officeDocument/2006/relationships/image" Target="../media/image11.png"/><Relationship Id="rId10" Type="http://schemas.microsoft.com/office/2007/relationships/hdphoto" Target="../media/hdphoto2.wdp"/><Relationship Id="rId4" Type="http://schemas.openxmlformats.org/officeDocument/2006/relationships/audio" Target="../media/audio1.wav"/><Relationship Id="rId9" Type="http://schemas.openxmlformats.org/officeDocument/2006/relationships/image" Target="../media/image5.png"/><Relationship Id="rId1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4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FC16543-F056-4334-9CFD-4DB55EA3DC97}"/>
              </a:ext>
            </a:extLst>
          </p:cNvPr>
          <p:cNvSpPr txBox="1"/>
          <p:nvPr/>
        </p:nvSpPr>
        <p:spPr>
          <a:xfrm>
            <a:off x="4827196" y="795402"/>
            <a:ext cx="323147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ƯỜNG TIỂU HỌC BÁT TRANG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320790-CE30-4D64-83C1-3B6B4E926E10}"/>
              </a:ext>
            </a:extLst>
          </p:cNvPr>
          <p:cNvSpPr txBox="1"/>
          <p:nvPr/>
        </p:nvSpPr>
        <p:spPr>
          <a:xfrm>
            <a:off x="3291000" y="3931156"/>
            <a:ext cx="5594168" cy="579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2400" b="1" i="1" dirty="0">
                <a:solidFill>
                  <a:srgbClr val="FF0000"/>
                </a:solidFill>
                <a:latin typeface="+mj-lt"/>
              </a:rPr>
              <a:t>Giáo </a:t>
            </a:r>
            <a:r>
              <a:rPr lang="vi-VN" sz="2400" b="1" i="1" dirty="0">
                <a:solidFill>
                  <a:srgbClr val="FF0000"/>
                </a:solidFill>
                <a:latin typeface="Times New Roman (Đầu đề)"/>
              </a:rPr>
              <a:t>viên: Vũ Thị Nhà</a:t>
            </a:r>
            <a:r>
              <a:rPr lang="en-US" sz="2400" b="1" i="1" dirty="0">
                <a:solidFill>
                  <a:srgbClr val="FF0000"/>
                </a:solidFill>
                <a:latin typeface="Times New Roman (Đầu đề)"/>
                <a:cs typeface="Times New Roman" pitchFamily="18" charset="0"/>
              </a:rPr>
              <a:t>n – 1992</a:t>
            </a:r>
            <a:endParaRPr lang="vi-VN" sz="2400" b="1" i="1" dirty="0">
              <a:solidFill>
                <a:srgbClr val="FF0000"/>
              </a:solidFill>
              <a:latin typeface="Times New Roman (Đầu đề)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05DDD31-E1C4-447A-BA64-66E764795D9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4194" y="4854450"/>
            <a:ext cx="5589569" cy="68039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250BB61-F3A6-400C-A355-5352A6FC43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0136" y="1104451"/>
            <a:ext cx="3071813" cy="10715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B2AA85E-E89F-422F-8B3C-E8ABF403BE6A}"/>
              </a:ext>
            </a:extLst>
          </p:cNvPr>
          <p:cNvSpPr txBox="1"/>
          <p:nvPr/>
        </p:nvSpPr>
        <p:spPr>
          <a:xfrm>
            <a:off x="1965963" y="2836058"/>
            <a:ext cx="817052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3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TIẾNG VIỆT – LỚP 1E</a:t>
            </a:r>
            <a:endParaRPr lang="vi-VN" sz="3300" b="1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2807420-8281-48E2-9EF4-0C7D50FB2A25}"/>
              </a:ext>
            </a:extLst>
          </p:cNvPr>
          <p:cNvSpPr txBox="1"/>
          <p:nvPr/>
        </p:nvSpPr>
        <p:spPr>
          <a:xfrm>
            <a:off x="4698246" y="496121"/>
            <a:ext cx="355854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HUYỆN AN LÃO</a:t>
            </a:r>
          </a:p>
        </p:txBody>
      </p:sp>
      <p:sp>
        <p:nvSpPr>
          <p:cNvPr id="7" name="WordArt 6">
            <a:extLst>
              <a:ext uri="{FF2B5EF4-FFF2-40B4-BE49-F238E27FC236}">
                <a16:creationId xmlns:a16="http://schemas.microsoft.com/office/drawing/2014/main" id="{BF1FCA97-7FF2-05F8-E8A2-3E4FCC2D16D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79093" y="1924340"/>
            <a:ext cx="7724632" cy="3061933"/>
          </a:xfrm>
          <a:prstGeom prst="rect">
            <a:avLst/>
          </a:prstGeom>
        </p:spPr>
        <p:txBody>
          <a:bodyPr spcFirstLastPara="1" wrap="none" lIns="68486" tIns="34288" rIns="68486" bIns="34288" numCol="1" fromWordArt="1">
            <a:prstTxWarp prst="textArchUp">
              <a:avLst>
                <a:gd name="adj" fmla="val 11020719"/>
              </a:avLst>
            </a:prstTxWarp>
          </a:bodyPr>
          <a:lstStyle/>
          <a:p>
            <a:pPr algn="ctr" defTabSz="912495"/>
            <a:r>
              <a:rPr lang="en-US" sz="3000" b="1" kern="10" dirty="0">
                <a:ln w="9525">
                  <a:solidFill>
                    <a:srgbClr val="993366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CHÀO MỪNG QUÝ </a:t>
            </a:r>
            <a:r>
              <a:rPr lang="en-US" sz="3300" b="1" kern="10" dirty="0">
                <a:ln w="9525">
                  <a:solidFill>
                    <a:srgbClr val="993366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THẦY</a:t>
            </a:r>
            <a:r>
              <a:rPr lang="en-US" sz="3000" b="1" kern="10" dirty="0">
                <a:ln w="9525">
                  <a:solidFill>
                    <a:srgbClr val="993366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CÔ ĐẾN VỚI TIẾT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9384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00076" y="196292"/>
            <a:ext cx="67007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C©u</a:t>
            </a:r>
            <a:r>
              <a:rPr lang="en-US" sz="3600" b="1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hái</a:t>
            </a:r>
            <a:r>
              <a:rPr lang="en-US" sz="3600" b="1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cña</a:t>
            </a:r>
            <a:r>
              <a:rPr lang="en-US" sz="3600" b="1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sãi</a:t>
            </a:r>
            <a:endParaRPr lang="en-US" sz="36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49469" y="964574"/>
            <a:ext cx="867878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  <a:latin typeface=".VnAvant" panose="020B7200000000000000" pitchFamily="34" charset="0"/>
              </a:rPr>
              <a:t>               </a:t>
            </a:r>
            <a:r>
              <a:rPr lang="vi-VN" sz="2000" dirty="0">
                <a:solidFill>
                  <a:srgbClr val="0070C0"/>
                </a:solidFill>
                <a:latin typeface=".VnAvant" panose="020B7200000000000000" pitchFamily="34" charset="0"/>
              </a:rPr>
              <a:t>Mét chó </a:t>
            </a:r>
            <a:r>
              <a:rPr lang="en-US" sz="2000" dirty="0" err="1">
                <a:solidFill>
                  <a:srgbClr val="0070C0"/>
                </a:solidFill>
                <a:latin typeface=".VnAvant" panose="020B7200000000000000" pitchFamily="34" charset="0"/>
              </a:rPr>
              <a:t>sãc</a:t>
            </a:r>
            <a:r>
              <a:rPr lang="en-US" sz="2000" dirty="0">
                <a:solidFill>
                  <a:srgbClr val="0070C0"/>
                </a:solidFill>
                <a:latin typeface=".VnAvant" panose="020B7200000000000000" pitchFamily="34" charset="0"/>
              </a:rPr>
              <a:t> ®ang </a:t>
            </a:r>
            <a:r>
              <a:rPr lang="en-US" sz="2000" dirty="0" err="1">
                <a:solidFill>
                  <a:srgbClr val="0070C0"/>
                </a:solidFill>
                <a:latin typeface=".VnAvant" panose="020B7200000000000000" pitchFamily="34" charset="0"/>
              </a:rPr>
              <a:t>chuyÒn</a:t>
            </a:r>
            <a:r>
              <a:rPr lang="en-US" sz="2000" dirty="0">
                <a:solidFill>
                  <a:srgbClr val="0070C0"/>
                </a:solidFill>
                <a:latin typeface=".VnAvant" panose="020B7200000000000000" pitchFamily="34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.VnAvant" panose="020B7200000000000000" pitchFamily="34" charset="0"/>
              </a:rPr>
              <a:t>trªn</a:t>
            </a:r>
            <a:r>
              <a:rPr lang="en-US" sz="2000" dirty="0">
                <a:solidFill>
                  <a:srgbClr val="0070C0"/>
                </a:solidFill>
                <a:latin typeface=".VnAvant" panose="020B7200000000000000" pitchFamily="34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.VnAvant" panose="020B7200000000000000" pitchFamily="34" charset="0"/>
              </a:rPr>
              <a:t>cµnh</a:t>
            </a:r>
            <a:r>
              <a:rPr lang="en-US" sz="2000" dirty="0">
                <a:solidFill>
                  <a:srgbClr val="0070C0"/>
                </a:solidFill>
                <a:latin typeface=".VnAvant" panose="020B7200000000000000" pitchFamily="34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.VnAvant" panose="020B7200000000000000" pitchFamily="34" charset="0"/>
              </a:rPr>
              <a:t>c©y</a:t>
            </a:r>
            <a:r>
              <a:rPr lang="en-US" sz="2000" dirty="0">
                <a:solidFill>
                  <a:srgbClr val="0070C0"/>
                </a:solidFill>
                <a:latin typeface=".VnAvant" panose="020B7200000000000000" pitchFamily="34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.VnAvant" panose="020B7200000000000000" pitchFamily="34" charset="0"/>
              </a:rPr>
              <a:t>bçng</a:t>
            </a:r>
            <a:r>
              <a:rPr lang="en-US" sz="2000" dirty="0">
                <a:solidFill>
                  <a:srgbClr val="0070C0"/>
                </a:solidFill>
                <a:latin typeface=".VnAvant" panose="020B7200000000000000" pitchFamily="34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.VnAvant" panose="020B7200000000000000" pitchFamily="34" charset="0"/>
              </a:rPr>
              <a:t>tr­ît</a:t>
            </a:r>
            <a:r>
              <a:rPr lang="en-US" sz="2000" dirty="0">
                <a:solidFill>
                  <a:srgbClr val="0070C0"/>
                </a:solidFill>
                <a:latin typeface=".VnAvant" panose="020B7200000000000000" pitchFamily="34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.VnAvant" panose="020B7200000000000000" pitchFamily="34" charset="0"/>
              </a:rPr>
              <a:t>ch©n</a:t>
            </a:r>
            <a:r>
              <a:rPr lang="en-US" sz="2000" dirty="0">
                <a:solidFill>
                  <a:srgbClr val="0070C0"/>
                </a:solidFill>
                <a:latin typeface=".VnAvant" panose="020B7200000000000000" pitchFamily="34" charset="0"/>
              </a:rPr>
              <a:t>, </a:t>
            </a:r>
            <a:r>
              <a:rPr lang="en-US" sz="2000" dirty="0" err="1">
                <a:solidFill>
                  <a:srgbClr val="0070C0"/>
                </a:solidFill>
                <a:latin typeface=".VnAvant" panose="020B7200000000000000" pitchFamily="34" charset="0"/>
              </a:rPr>
              <a:t>r¬i</a:t>
            </a:r>
            <a:r>
              <a:rPr lang="en-US" sz="2000" dirty="0">
                <a:solidFill>
                  <a:srgbClr val="0070C0"/>
                </a:solidFill>
                <a:latin typeface=".VnAvant" panose="020B7200000000000000" pitchFamily="34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.VnAvant" panose="020B7200000000000000" pitchFamily="34" charset="0"/>
              </a:rPr>
              <a:t>tróng</a:t>
            </a:r>
            <a:r>
              <a:rPr lang="en-US" sz="2000" dirty="0">
                <a:solidFill>
                  <a:srgbClr val="0070C0"/>
                </a:solidFill>
                <a:latin typeface=".VnAvant" panose="020B7200000000000000" pitchFamily="34" charset="0"/>
              </a:rPr>
              <a:t> ®</a:t>
            </a:r>
            <a:r>
              <a:rPr lang="en-US" sz="2000" dirty="0" err="1">
                <a:solidFill>
                  <a:srgbClr val="0070C0"/>
                </a:solidFill>
                <a:latin typeface=".VnAvant" panose="020B7200000000000000" pitchFamily="34" charset="0"/>
              </a:rPr>
              <a:t>Çu</a:t>
            </a:r>
            <a:r>
              <a:rPr lang="en-US" sz="2000" dirty="0">
                <a:solidFill>
                  <a:srgbClr val="0070C0"/>
                </a:solidFill>
                <a:latin typeface=".VnAvant" panose="020B7200000000000000" pitchFamily="34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.VnAvant" panose="020B7200000000000000" pitchFamily="34" charset="0"/>
              </a:rPr>
              <a:t>l·o</a:t>
            </a:r>
            <a:r>
              <a:rPr lang="en-US" sz="2000" dirty="0">
                <a:solidFill>
                  <a:srgbClr val="0070C0"/>
                </a:solidFill>
                <a:latin typeface=".VnAvant" panose="020B7200000000000000" pitchFamily="34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.VnAvant" panose="020B7200000000000000" pitchFamily="34" charset="0"/>
              </a:rPr>
              <a:t>sãi</a:t>
            </a:r>
            <a:r>
              <a:rPr lang="en-US" sz="2000" dirty="0">
                <a:solidFill>
                  <a:srgbClr val="0070C0"/>
                </a:solidFill>
                <a:latin typeface=".VnAvant" panose="020B7200000000000000" pitchFamily="34" charset="0"/>
              </a:rPr>
              <a:t> ®ang </a:t>
            </a:r>
            <a:r>
              <a:rPr lang="en-US" sz="2000" dirty="0" err="1">
                <a:solidFill>
                  <a:srgbClr val="0070C0"/>
                </a:solidFill>
                <a:latin typeface=".VnAvant" panose="020B7200000000000000" pitchFamily="34" charset="0"/>
              </a:rPr>
              <a:t>ng¸i</a:t>
            </a:r>
            <a:r>
              <a:rPr lang="en-US" sz="2000" dirty="0">
                <a:solidFill>
                  <a:srgbClr val="0070C0"/>
                </a:solidFill>
                <a:latin typeface=".VnAvant" panose="020B7200000000000000" pitchFamily="34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.VnAvant" panose="020B7200000000000000" pitchFamily="34" charset="0"/>
              </a:rPr>
              <a:t>ngñ</a:t>
            </a:r>
            <a:r>
              <a:rPr lang="en-US" sz="2000" dirty="0">
                <a:solidFill>
                  <a:srgbClr val="0070C0"/>
                </a:solidFill>
                <a:latin typeface=".VnAvant" panose="020B7200000000000000" pitchFamily="34" charset="0"/>
              </a:rPr>
              <a:t>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84052" y="1279294"/>
            <a:ext cx="35196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Sãi chåm dËy, tóm lÊy sãc.</a:t>
            </a:r>
          </a:p>
          <a:p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  <a:p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09160" y="2088094"/>
            <a:ext cx="6751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  <a:latin typeface=".VnAvant" panose="020B7200000000000000" pitchFamily="34" charset="0"/>
              </a:rPr>
              <a:t>- Xin </a:t>
            </a:r>
            <a:r>
              <a:rPr lang="en-US" sz="2000" dirty="0" err="1">
                <a:solidFill>
                  <a:srgbClr val="0070C0"/>
                </a:solidFill>
                <a:latin typeface=".VnAvant" panose="020B7200000000000000" pitchFamily="34" charset="0"/>
              </a:rPr>
              <a:t>h·y</a:t>
            </a:r>
            <a:r>
              <a:rPr lang="en-US" sz="2000" dirty="0">
                <a:solidFill>
                  <a:srgbClr val="0070C0"/>
                </a:solidFill>
                <a:latin typeface=".VnAvant" panose="020B7200000000000000" pitchFamily="34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.VnAvant" panose="020B7200000000000000" pitchFamily="34" charset="0"/>
              </a:rPr>
              <a:t>th</a:t>
            </a:r>
            <a:r>
              <a:rPr lang="en-US" sz="2000" dirty="0">
                <a:solidFill>
                  <a:srgbClr val="0070C0"/>
                </a:solidFill>
                <a:latin typeface=".VnAvant" panose="020B7200000000000000" pitchFamily="34" charset="0"/>
              </a:rPr>
              <a:t>¶ </a:t>
            </a:r>
            <a:r>
              <a:rPr lang="en-US" sz="2000" dirty="0" err="1">
                <a:solidFill>
                  <a:srgbClr val="0070C0"/>
                </a:solidFill>
                <a:latin typeface=".VnAvant" panose="020B7200000000000000" pitchFamily="34" charset="0"/>
              </a:rPr>
              <a:t>t«i</a:t>
            </a:r>
            <a:r>
              <a:rPr lang="en-US" sz="2000" dirty="0">
                <a:solidFill>
                  <a:srgbClr val="0070C0"/>
                </a:solidFill>
                <a:latin typeface=".VnAvant" panose="020B7200000000000000" pitchFamily="34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.VnAvant" panose="020B7200000000000000" pitchFamily="34" charset="0"/>
              </a:rPr>
              <a:t>ra</a:t>
            </a:r>
            <a:r>
              <a:rPr lang="en-US" sz="2000" dirty="0">
                <a:solidFill>
                  <a:srgbClr val="0070C0"/>
                </a:solidFill>
                <a:latin typeface=".VnAvant" panose="020B7200000000000000" pitchFamily="34" charset="0"/>
              </a:rPr>
              <a:t>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61426" y="1710026"/>
            <a:ext cx="5572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Sãc van nµi.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870630" y="2388347"/>
            <a:ext cx="12670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Sãi nãi: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09157" y="2662934"/>
            <a:ext cx="7303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- §u­îc, ta sÏ th¶, nh­ung ng­u¬i h·y nãi chota biÕt: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749469" y="3071048"/>
            <a:ext cx="108051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  <a:latin typeface=".VnAvant" panose="020B7200000000000000" pitchFamily="34" charset="0"/>
              </a:rPr>
              <a:t>             V× </a:t>
            </a:r>
            <a:r>
              <a:rPr lang="en-US" sz="2000" dirty="0" err="1">
                <a:solidFill>
                  <a:srgbClr val="0070C0"/>
                </a:solidFill>
                <a:latin typeface=".VnAvant" panose="020B7200000000000000" pitchFamily="34" charset="0"/>
              </a:rPr>
              <a:t>sao</a:t>
            </a:r>
            <a:r>
              <a:rPr lang="en-US" sz="2000" dirty="0">
                <a:solidFill>
                  <a:srgbClr val="0070C0"/>
                </a:solidFill>
                <a:latin typeface=".VnAvant" panose="020B7200000000000000" pitchFamily="34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.VnAvant" panose="020B7200000000000000" pitchFamily="34" charset="0"/>
              </a:rPr>
              <a:t>bän</a:t>
            </a:r>
            <a:r>
              <a:rPr lang="en-US" sz="2000" dirty="0">
                <a:solidFill>
                  <a:srgbClr val="0070C0"/>
                </a:solidFill>
                <a:latin typeface=".VnAvant" panose="020B7200000000000000" pitchFamily="34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.VnAvant" panose="020B7200000000000000" pitchFamily="34" charset="0"/>
              </a:rPr>
              <a:t>sãc</a:t>
            </a:r>
            <a:r>
              <a:rPr lang="en-US" sz="2000" dirty="0">
                <a:solidFill>
                  <a:srgbClr val="0070C0"/>
                </a:solidFill>
                <a:latin typeface=".VnAvant" panose="020B7200000000000000" pitchFamily="34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.VnAvant" panose="020B7200000000000000" pitchFamily="34" charset="0"/>
              </a:rPr>
              <a:t>c¸c</a:t>
            </a:r>
            <a:r>
              <a:rPr lang="en-US" sz="2000" dirty="0">
                <a:solidFill>
                  <a:srgbClr val="0070C0"/>
                </a:solidFill>
                <a:latin typeface=".VnAvant" panose="020B7200000000000000" pitchFamily="34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.VnAvant" panose="020B7200000000000000" pitchFamily="34" charset="0"/>
              </a:rPr>
              <a:t>ng­u¬i</a:t>
            </a:r>
            <a:r>
              <a:rPr lang="en-US" sz="2000" dirty="0">
                <a:solidFill>
                  <a:srgbClr val="0070C0"/>
                </a:solidFill>
                <a:latin typeface=".VnAvant" panose="020B7200000000000000" pitchFamily="34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.VnAvant" panose="020B7200000000000000" pitchFamily="34" charset="0"/>
              </a:rPr>
              <a:t>có</a:t>
            </a:r>
            <a:r>
              <a:rPr lang="en-US" sz="2000" dirty="0">
                <a:solidFill>
                  <a:srgbClr val="0070C0"/>
                </a:solidFill>
                <a:latin typeface=".VnAvant" panose="020B7200000000000000" pitchFamily="34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.VnAvant" panose="020B7200000000000000" pitchFamily="34" charset="0"/>
              </a:rPr>
              <a:t>nh¶y</a:t>
            </a:r>
            <a:r>
              <a:rPr lang="en-US" sz="2000" dirty="0">
                <a:solidFill>
                  <a:srgbClr val="0070C0"/>
                </a:solidFill>
                <a:latin typeface=".VnAvant" panose="020B7200000000000000" pitchFamily="34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.VnAvant" panose="020B7200000000000000" pitchFamily="34" charset="0"/>
              </a:rPr>
              <a:t>nhãt</a:t>
            </a:r>
            <a:r>
              <a:rPr lang="en-US" sz="2000" dirty="0">
                <a:solidFill>
                  <a:srgbClr val="0070C0"/>
                </a:solidFill>
                <a:latin typeface=".VnAvant" panose="020B7200000000000000" pitchFamily="34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.VnAvant" panose="020B7200000000000000" pitchFamily="34" charset="0"/>
              </a:rPr>
              <a:t>vui</a:t>
            </a:r>
            <a:r>
              <a:rPr lang="en-US" sz="2000" dirty="0">
                <a:solidFill>
                  <a:srgbClr val="0070C0"/>
                </a:solidFill>
                <a:latin typeface=".VnAvant" panose="020B7200000000000000" pitchFamily="34" charset="0"/>
              </a:rPr>
              <a:t> ®</a:t>
            </a:r>
            <a:r>
              <a:rPr lang="en-US" sz="2000" dirty="0" err="1">
                <a:solidFill>
                  <a:srgbClr val="0070C0"/>
                </a:solidFill>
                <a:latin typeface=".VnAvant" panose="020B7200000000000000" pitchFamily="34" charset="0"/>
              </a:rPr>
              <a:t>ïa</a:t>
            </a:r>
            <a:r>
              <a:rPr lang="en-US" sz="2000" dirty="0">
                <a:solidFill>
                  <a:srgbClr val="0070C0"/>
                </a:solidFill>
                <a:latin typeface=".VnAvant" panose="020B7200000000000000" pitchFamily="34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.VnAvant" panose="020B7200000000000000" pitchFamily="34" charset="0"/>
              </a:rPr>
              <a:t>suèt</a:t>
            </a:r>
            <a:r>
              <a:rPr lang="en-US" sz="2000" dirty="0">
                <a:solidFill>
                  <a:srgbClr val="0070C0"/>
                </a:solidFill>
                <a:latin typeface=".VnAvant" panose="020B7200000000000000" pitchFamily="34" charset="0"/>
              </a:rPr>
              <a:t> c¶ </a:t>
            </a:r>
            <a:r>
              <a:rPr lang="en-US" sz="2000" dirty="0" err="1">
                <a:solidFill>
                  <a:srgbClr val="0070C0"/>
                </a:solidFill>
                <a:latin typeface=".VnAvant" panose="020B7200000000000000" pitchFamily="34" charset="0"/>
              </a:rPr>
              <a:t>ngµy</a:t>
            </a:r>
            <a:r>
              <a:rPr lang="en-US" sz="2000" dirty="0">
                <a:solidFill>
                  <a:srgbClr val="0070C0"/>
                </a:solidFill>
                <a:latin typeface=".VnAvant" panose="020B7200000000000000" pitchFamily="34" charset="0"/>
              </a:rPr>
              <a:t>,</a:t>
            </a:r>
          </a:p>
          <a:p>
            <a:r>
              <a:rPr lang="en-US" sz="2000" dirty="0">
                <a:solidFill>
                  <a:srgbClr val="0070C0"/>
                </a:solidFill>
                <a:latin typeface=".VnAvant" panose="020B7200000000000000" pitchFamily="34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.VnAvant" panose="020B7200000000000000" pitchFamily="34" charset="0"/>
              </a:rPr>
              <a:t>cßn</a:t>
            </a:r>
            <a:r>
              <a:rPr lang="en-US" sz="2000" dirty="0">
                <a:solidFill>
                  <a:srgbClr val="0070C0"/>
                </a:solidFill>
                <a:latin typeface=".VnAvant" panose="020B7200000000000000" pitchFamily="34" charset="0"/>
              </a:rPr>
              <a:t> ta </a:t>
            </a:r>
            <a:r>
              <a:rPr lang="en-US" sz="2000" dirty="0" err="1">
                <a:solidFill>
                  <a:srgbClr val="0070C0"/>
                </a:solidFill>
                <a:latin typeface=".VnAvant" panose="020B7200000000000000" pitchFamily="34" charset="0"/>
              </a:rPr>
              <a:t>lóc</a:t>
            </a:r>
            <a:r>
              <a:rPr lang="en-US" sz="2000" dirty="0">
                <a:solidFill>
                  <a:srgbClr val="0070C0"/>
                </a:solidFill>
                <a:latin typeface=".VnAvant" panose="020B7200000000000000" pitchFamily="34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.VnAvant" panose="020B7200000000000000" pitchFamily="34" charset="0"/>
              </a:rPr>
              <a:t>nµo</a:t>
            </a:r>
            <a:r>
              <a:rPr lang="en-US" sz="2000" dirty="0">
                <a:solidFill>
                  <a:srgbClr val="0070C0"/>
                </a:solidFill>
                <a:latin typeface=".VnAvant" panose="020B7200000000000000" pitchFamily="34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.VnAvant" panose="020B7200000000000000" pitchFamily="34" charset="0"/>
              </a:rPr>
              <a:t>còng</a:t>
            </a:r>
            <a:r>
              <a:rPr lang="en-US" sz="2000" dirty="0">
                <a:solidFill>
                  <a:srgbClr val="0070C0"/>
                </a:solidFill>
                <a:latin typeface=".VnAvant" panose="020B7200000000000000" pitchFamily="34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.VnAvant" panose="020B7200000000000000" pitchFamily="34" charset="0"/>
              </a:rPr>
              <a:t>thÊy</a:t>
            </a:r>
            <a:r>
              <a:rPr lang="en-US" sz="2000" dirty="0">
                <a:solidFill>
                  <a:srgbClr val="0070C0"/>
                </a:solidFill>
                <a:latin typeface=".VnAvant" panose="020B7200000000000000" pitchFamily="34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.VnAvant" panose="020B7200000000000000" pitchFamily="34" charset="0"/>
              </a:rPr>
              <a:t>buån</a:t>
            </a:r>
            <a:r>
              <a:rPr lang="en-US" sz="2000" dirty="0">
                <a:solidFill>
                  <a:srgbClr val="0070C0"/>
                </a:solidFill>
                <a:latin typeface=".VnAvant" panose="020B7200000000000000" pitchFamily="34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.VnAvant" panose="020B7200000000000000" pitchFamily="34" charset="0"/>
              </a:rPr>
              <a:t>bùc</a:t>
            </a:r>
            <a:r>
              <a:rPr lang="en-US" sz="2000" dirty="0">
                <a:solidFill>
                  <a:srgbClr val="0070C0"/>
                </a:solidFill>
                <a:latin typeface=".VnAvant" panose="020B7200000000000000" pitchFamily="34" charset="0"/>
              </a:rPr>
              <a:t>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209157" y="4005619"/>
            <a:ext cx="54570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- Th¶ t«i ra, råi t«i sÏ nãi.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690678" y="3693545"/>
            <a:ext cx="37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Sãc b¶o: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610200" y="4453385"/>
            <a:ext cx="19664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Sãi th¶ sãc ra.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873692" y="5095834"/>
            <a:ext cx="83558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        - Mçi khi nh×n thÊy anh, chóng t«I ®Òu bá ch¹y v× anh hay g©y gæ.  Anh hay buån bùc v× anh kh«ng cã b¹n bÌ.  Cßn chóng t«I lóc nµo còng vui v× chóng t«I cã nhiÒu b¹n tèt.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436128" y="4469036"/>
            <a:ext cx="69082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  Sãc nh¶y tãt lªn cao, råi ®¸p väng xuèng: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420325" y="964571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127569" y="1227352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500803" y="1690666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880553" y="2055197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529334" y="2419728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909084" y="2659697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426994" y="3089257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474383" y="3754653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276343" y="4428491"/>
            <a:ext cx="632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277748" y="4463399"/>
            <a:ext cx="632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103956" y="5064898"/>
            <a:ext cx="632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754059" y="5262714"/>
            <a:ext cx="632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13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349880" y="5262714"/>
            <a:ext cx="632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14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7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4625" y="3684101"/>
            <a:ext cx="814875" cy="88719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9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6706" y="4244141"/>
            <a:ext cx="609667" cy="66377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1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5487" y="4705045"/>
            <a:ext cx="390293" cy="424931"/>
          </a:xfrm>
          <a:prstGeom prst="rect">
            <a:avLst/>
          </a:prstGeom>
        </p:spPr>
      </p:pic>
      <p:sp>
        <p:nvSpPr>
          <p:cNvPr id="4" name="Snip Diagonal Corner Rectangle 3"/>
          <p:cNvSpPr/>
          <p:nvPr/>
        </p:nvSpPr>
        <p:spPr>
          <a:xfrm>
            <a:off x="2148477" y="990483"/>
            <a:ext cx="7895046" cy="1203448"/>
          </a:xfrm>
          <a:prstGeom prst="snip2Diag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42950" indent="-742950">
              <a:buAutoNum type="alphaLcParenR"/>
            </a:pPr>
            <a:r>
              <a:rPr lang="en-US" sz="2250">
                <a:solidFill>
                  <a:schemeClr val="tx1"/>
                </a:solidFill>
                <a:latin typeface=".VnAvant" panose="020B7200000000000000" pitchFamily="34" charset="0"/>
                <a:sym typeface="+mn-ea"/>
              </a:rPr>
              <a:t>ChuyÖn g× x¶y ra khi sãc ®ang chuyÒn trªn cµnh c©y?</a:t>
            </a:r>
            <a:endParaRPr lang="en-US" sz="2250" dirty="0">
              <a:solidFill>
                <a:schemeClr val="tx1"/>
              </a:solidFill>
              <a:latin typeface=".VnAvant" panose="020B7200000000000000" pitchFamily="34" charset="0"/>
              <a:cs typeface=".VnAvant" panose="020B7200000000000000" pitchFamily="34" charset="0"/>
              <a:sym typeface="+mn-ea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677832" y="2338388"/>
            <a:ext cx="4311491" cy="830580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vi-VN" sz="2250" dirty="0">
                <a:solidFill>
                  <a:prstClr val="black"/>
                </a:solidFill>
                <a:latin typeface=".VnAvant" panose="020B7200000000000000" pitchFamily="34" charset="0"/>
                <a:cs typeface=".VnAvant" panose="020B7200000000000000" pitchFamily="34" charset="0"/>
              </a:rPr>
              <a:t>A. </a:t>
            </a:r>
            <a:r>
              <a:rPr lang="en-US" sz="2250">
                <a:solidFill>
                  <a:schemeClr val="tx1"/>
                </a:solidFill>
                <a:latin typeface=".VnAvant" panose="020B7200000000000000" pitchFamily="34" charset="0"/>
                <a:sym typeface="+mn-ea"/>
              </a:rPr>
              <a:t>truît ch©n, r¬i tróng ®Çu l·o sãi ®ang ng¸i ngñ</a:t>
            </a:r>
            <a:endParaRPr lang="en-US" altLang="vi-VN" sz="2250" dirty="0">
              <a:solidFill>
                <a:schemeClr val="tx1"/>
              </a:solidFill>
              <a:latin typeface=".VnAvant" panose="020B7200000000000000" pitchFamily="34" charset="0"/>
              <a:cs typeface=".VnAvant" panose="020B7200000000000000" pitchFamily="34" charset="0"/>
              <a:sym typeface="+mn-ea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572726" y="2353151"/>
            <a:ext cx="4012406" cy="815816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defRPr/>
            </a:pPr>
            <a:r>
              <a:rPr lang="vi-VN" sz="2250" dirty="0">
                <a:solidFill>
                  <a:prstClr val="black"/>
                </a:solidFill>
                <a:latin typeface=".VnAvant" panose="020B7200000000000000" pitchFamily="34" charset="0"/>
                <a:cs typeface=".VnAvant" panose="020B7200000000000000" pitchFamily="34" charset="0"/>
              </a:rPr>
              <a:t>B.</a:t>
            </a:r>
            <a:r>
              <a:rPr lang="en-US" altLang="vi-VN" sz="2250" dirty="0">
                <a:solidFill>
                  <a:prstClr val="black"/>
                </a:solidFill>
                <a:latin typeface=".VnAvant" panose="020B7200000000000000" pitchFamily="34" charset="0"/>
                <a:cs typeface=".VnAvant" panose="020B7200000000000000" pitchFamily="34" charset="0"/>
              </a:rPr>
              <a:t>r¬i </a:t>
            </a:r>
            <a:r>
              <a:rPr lang="en-US" altLang="vi-VN" sz="2250" dirty="0" err="1">
                <a:solidFill>
                  <a:prstClr val="black"/>
                </a:solidFill>
                <a:latin typeface=".VnAvant" panose="020B7200000000000000" pitchFamily="34" charset="0"/>
                <a:cs typeface=".VnAvant" panose="020B7200000000000000" pitchFamily="34" charset="0"/>
              </a:rPr>
              <a:t>xuèng</a:t>
            </a:r>
            <a:r>
              <a:rPr lang="en-US" altLang="vi-VN" sz="2250" dirty="0">
                <a:solidFill>
                  <a:prstClr val="black"/>
                </a:solidFill>
                <a:latin typeface=".VnAvant" panose="020B7200000000000000" pitchFamily="34" charset="0"/>
                <a:cs typeface=".VnAvant" panose="020B7200000000000000" pitchFamily="34" charset="0"/>
              </a:rPr>
              <a:t> </a:t>
            </a:r>
            <a:r>
              <a:rPr lang="en-US" altLang="vi-VN" sz="2250" dirty="0" err="1">
                <a:solidFill>
                  <a:prstClr val="black"/>
                </a:solidFill>
                <a:latin typeface=".VnAvant" panose="020B7200000000000000" pitchFamily="34" charset="0"/>
                <a:cs typeface=".VnAvant" panose="020B7200000000000000" pitchFamily="34" charset="0"/>
              </a:rPr>
              <a:t>n­­uíc</a:t>
            </a:r>
            <a:endParaRPr lang="en-US" altLang="vi-VN" sz="2250" dirty="0">
              <a:solidFill>
                <a:prstClr val="black"/>
              </a:solidFill>
              <a:latin typeface=".VnAvant" panose="020B7200000000000000" pitchFamily="34" charset="0"/>
              <a:cs typeface=".VnAvant" panose="020B7200000000000000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1677832" y="3241361"/>
            <a:ext cx="4311015" cy="79771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vi-VN" sz="2400" dirty="0">
                <a:solidFill>
                  <a:prstClr val="black"/>
                </a:solidFill>
                <a:latin typeface=".VnAvant" panose="020B7200000000000000" pitchFamily="34" charset="0"/>
                <a:cs typeface=".VnAvant" panose="020B7200000000000000" pitchFamily="34" charset="0"/>
              </a:rPr>
              <a:t>C. </a:t>
            </a:r>
            <a:r>
              <a:rPr lang="en-US" altLang="vi-VN" sz="2400" dirty="0">
                <a:solidFill>
                  <a:prstClr val="black"/>
                </a:solidFill>
                <a:latin typeface=".VnAvant" panose="020B7200000000000000" pitchFamily="34" charset="0"/>
                <a:cs typeface=".VnAvant" panose="020B7200000000000000" pitchFamily="34" charset="0"/>
              </a:rPr>
              <a:t>gÆp bå c©u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572726" y="3265170"/>
            <a:ext cx="4012406" cy="773430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vi-VN" sz="2250" dirty="0">
                <a:solidFill>
                  <a:prstClr val="black"/>
                </a:solidFill>
                <a:latin typeface=".VnAvant" panose="020B7200000000000000" pitchFamily="34" charset="0"/>
                <a:cs typeface=".VnAvant" panose="020B7200000000000000" pitchFamily="34" charset="0"/>
              </a:rPr>
              <a:t>D. </a:t>
            </a:r>
            <a:r>
              <a:rPr lang="en-US" altLang="vi-VN" sz="2250" dirty="0">
                <a:solidFill>
                  <a:prstClr val="black"/>
                </a:solidFill>
                <a:latin typeface=".VnAvant" panose="020B7200000000000000" pitchFamily="34" charset="0"/>
                <a:cs typeface=".VnAvant" panose="020B7200000000000000" pitchFamily="34" charset="0"/>
              </a:rPr>
              <a:t>kh«ng cã g× x¶y ra</a:t>
            </a: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 rotWithShape="1">
          <a:blip r:embed="rId13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5485"/>
          <a:stretch>
            <a:fillRect/>
          </a:stretch>
        </p:blipFill>
        <p:spPr>
          <a:xfrm>
            <a:off x="5421154" y="2705579"/>
            <a:ext cx="567690" cy="463391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 rotWithShape="1">
          <a:blip r:embed="rId14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72"/>
          <a:stretch>
            <a:fillRect/>
          </a:stretch>
        </p:blipFill>
        <p:spPr>
          <a:xfrm>
            <a:off x="5433060" y="3539014"/>
            <a:ext cx="555784" cy="407670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2202" y="3630930"/>
            <a:ext cx="542449" cy="408146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619" y="2774159"/>
            <a:ext cx="504825" cy="394811"/>
          </a:xfrm>
          <a:prstGeom prst="rect">
            <a:avLst/>
          </a:prstGeom>
        </p:spPr>
      </p:pic>
      <p:sp>
        <p:nvSpPr>
          <p:cNvPr id="57" name="Cloud 56">
            <a:hlinkClick r:id="rId17" action="ppaction://hlinksldjump"/>
          </p:cNvPr>
          <p:cNvSpPr/>
          <p:nvPr/>
        </p:nvSpPr>
        <p:spPr>
          <a:xfrm>
            <a:off x="5024621" y="4384127"/>
            <a:ext cx="1769408" cy="828675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rPr>
              <a:t>QUAY VỀ</a:t>
            </a:r>
            <a:endParaRPr lang="vi-VN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" dur="2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3" dur="2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eck mar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49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56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8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2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63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64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0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71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3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7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78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9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81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2" fill="hold">
                      <p:stCondLst>
                        <p:cond delay="0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5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86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7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8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2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93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94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4" grpId="0" bldLvl="0" animBg="1"/>
      <p:bldP spid="26" grpId="0" bldLvl="0" animBg="1"/>
      <p:bldP spid="42" grpId="0" bldLvl="0" animBg="1"/>
      <p:bldP spid="43" grpId="0" bldLvl="0" animBg="1"/>
      <p:bldP spid="44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7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4625" y="3684101"/>
            <a:ext cx="814875" cy="88719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9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6706" y="4244141"/>
            <a:ext cx="609667" cy="66377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1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5487" y="4705045"/>
            <a:ext cx="390293" cy="424931"/>
          </a:xfrm>
          <a:prstGeom prst="rect">
            <a:avLst/>
          </a:prstGeom>
        </p:spPr>
      </p:pic>
      <p:sp>
        <p:nvSpPr>
          <p:cNvPr id="4" name="Snip Diagonal Corner Rectangle 3"/>
          <p:cNvSpPr/>
          <p:nvPr/>
        </p:nvSpPr>
        <p:spPr>
          <a:xfrm>
            <a:off x="2148477" y="999056"/>
            <a:ext cx="7895046" cy="1203448"/>
          </a:xfrm>
          <a:prstGeom prst="snip2Diag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>
                <a:solidFill>
                  <a:schemeClr val="tx1"/>
                </a:solidFill>
                <a:latin typeface=".VnAvant" panose="020B7200000000000000" pitchFamily="34" charset="0"/>
                <a:sym typeface="+mn-ea"/>
              </a:rPr>
              <a:t>Sãi hái sãc ®iÒu g× ?</a:t>
            </a:r>
            <a:endParaRPr lang="en-US" sz="2400" dirty="0">
              <a:solidFill>
                <a:schemeClr val="tx1"/>
              </a:solidFill>
              <a:latin typeface=".VnAvant" panose="020B7200000000000000" pitchFamily="34" charset="0"/>
              <a:sym typeface="+mn-ea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356485" y="2314578"/>
            <a:ext cx="3679984" cy="705803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vi-VN" sz="2250" dirty="0">
                <a:solidFill>
                  <a:prstClr val="black"/>
                </a:solidFill>
                <a:latin typeface=".VnAvant" panose="020B7200000000000000" pitchFamily="34" charset="0"/>
                <a:cs typeface=".VnAvant" panose="020B7200000000000000" pitchFamily="34" charset="0"/>
              </a:rPr>
              <a:t>A. </a:t>
            </a:r>
            <a:r>
              <a:rPr lang="en-US" altLang="vi-VN" sz="2250" dirty="0">
                <a:solidFill>
                  <a:prstClr val="black"/>
                </a:solidFill>
                <a:latin typeface=".VnAvant" panose="020B7200000000000000" pitchFamily="34" charset="0"/>
                <a:cs typeface=".VnAvant" panose="020B7200000000000000" pitchFamily="34" charset="0"/>
              </a:rPr>
              <a:t>sãc lµ ai</a:t>
            </a:r>
          </a:p>
        </p:txBody>
      </p:sp>
      <p:sp>
        <p:nvSpPr>
          <p:cNvPr id="40" name="Cloud 39"/>
          <p:cNvSpPr/>
          <p:nvPr/>
        </p:nvSpPr>
        <p:spPr>
          <a:xfrm>
            <a:off x="-512509" y="4533897"/>
            <a:ext cx="425336" cy="261908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vi-VN" sz="135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121718" y="2314575"/>
            <a:ext cx="3679984" cy="696278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vi-VN" dirty="0">
                <a:solidFill>
                  <a:prstClr val="black"/>
                </a:solidFill>
                <a:latin typeface=".VnAvant" panose="020B7200000000000000" pitchFamily="34" charset="0"/>
                <a:cs typeface=".VnAvant" panose="020B7200000000000000" pitchFamily="34" charset="0"/>
              </a:rPr>
              <a:t>B. </a:t>
            </a:r>
            <a:r>
              <a:rPr lang="en-US">
                <a:solidFill>
                  <a:schemeClr val="tx1"/>
                </a:solidFill>
                <a:latin typeface=".VnAvant" panose="020B7200000000000000" pitchFamily="34" charset="0"/>
                <a:sym typeface="+mn-ea"/>
              </a:rPr>
              <a:t>V× sao sãc có nh¶y nhãt vui ®ïa suèt c¶ ngµy</a:t>
            </a:r>
            <a:endParaRPr lang="en-US" altLang="vi-VN" dirty="0">
              <a:solidFill>
                <a:schemeClr val="tx1"/>
              </a:solidFill>
              <a:latin typeface=".VnAvant" panose="020B7200000000000000" pitchFamily="34" charset="0"/>
              <a:cs typeface=".VnAvant" panose="020B7200000000000000" pitchFamily="34" charset="0"/>
              <a:sym typeface="+mn-ea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356485" y="3139916"/>
            <a:ext cx="3679984" cy="682466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vi-VN" sz="2250" dirty="0">
                <a:solidFill>
                  <a:prstClr val="black"/>
                </a:solidFill>
                <a:latin typeface=".VnAvant" panose="020B7200000000000000" pitchFamily="34" charset="0"/>
                <a:cs typeface=".VnAvant" panose="020B7200000000000000" pitchFamily="34" charset="0"/>
              </a:rPr>
              <a:t>C. </a:t>
            </a:r>
            <a:r>
              <a:rPr lang="en-US" altLang="vi-VN" sz="2250" dirty="0">
                <a:solidFill>
                  <a:prstClr val="black"/>
                </a:solidFill>
                <a:latin typeface=".VnAvant" panose="020B7200000000000000" pitchFamily="34" charset="0"/>
                <a:cs typeface=".VnAvant" panose="020B7200000000000000" pitchFamily="34" charset="0"/>
              </a:rPr>
              <a:t>v× sao sãc khãc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121718" y="3139443"/>
            <a:ext cx="3679984" cy="682943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vi-VN" sz="2250" dirty="0">
                <a:solidFill>
                  <a:prstClr val="black"/>
                </a:solidFill>
                <a:latin typeface=".VnAvant" panose="020B7200000000000000" pitchFamily="34" charset="0"/>
                <a:cs typeface=".VnAvant" panose="020B7200000000000000" pitchFamily="34" charset="0"/>
              </a:rPr>
              <a:t>D. </a:t>
            </a:r>
            <a:r>
              <a:rPr lang="en-US" altLang="vi-VN" sz="2250" dirty="0">
                <a:solidFill>
                  <a:prstClr val="black"/>
                </a:solidFill>
                <a:latin typeface=".VnAvant" panose="020B7200000000000000" pitchFamily="34" charset="0"/>
                <a:cs typeface=".VnAvant" panose="020B7200000000000000" pitchFamily="34" charset="0"/>
              </a:rPr>
              <a:t>v× sao sãc h¸t suèt ngµy</a:t>
            </a: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2472" y="2338366"/>
            <a:ext cx="604292" cy="531044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 rotWithShape="1">
          <a:blip r:embed="rId14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72"/>
          <a:stretch>
            <a:fillRect/>
          </a:stretch>
        </p:blipFill>
        <p:spPr>
          <a:xfrm>
            <a:off x="5433362" y="3216902"/>
            <a:ext cx="603402" cy="528066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2110" y="3291843"/>
            <a:ext cx="530066" cy="530543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8506" y="2377123"/>
            <a:ext cx="603557" cy="482845"/>
          </a:xfrm>
          <a:prstGeom prst="rect">
            <a:avLst/>
          </a:prstGeom>
        </p:spPr>
      </p:pic>
      <p:sp>
        <p:nvSpPr>
          <p:cNvPr id="18" name="Cloud 17">
            <a:hlinkClick r:id="rId16" action="ppaction://hlinksldjump"/>
          </p:cNvPr>
          <p:cNvSpPr/>
          <p:nvPr/>
        </p:nvSpPr>
        <p:spPr>
          <a:xfrm>
            <a:off x="5024621" y="4384127"/>
            <a:ext cx="1769408" cy="828675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rPr>
              <a:t>QUAY VỀ</a:t>
            </a:r>
            <a:endParaRPr lang="vi-VN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" dur="2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3" dur="2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" presetID="2" presetClass="entr" presetSubtype="2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45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1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52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3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2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eck mar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6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67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68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9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7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1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82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3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90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1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2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6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97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98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4" grpId="0" bldLvl="0" animBg="1"/>
      <p:bldP spid="26" grpId="0" bldLvl="0" animBg="1"/>
      <p:bldP spid="40" grpId="0" bldLvl="0" animBg="1"/>
      <p:bldP spid="42" grpId="0" bldLvl="0" animBg="1"/>
      <p:bldP spid="43" grpId="0" bldLvl="0" animBg="1"/>
      <p:bldP spid="44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7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4625" y="3684101"/>
            <a:ext cx="814875" cy="88719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9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6706" y="4244141"/>
            <a:ext cx="609667" cy="66377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1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5487" y="4705045"/>
            <a:ext cx="390293" cy="424931"/>
          </a:xfrm>
          <a:prstGeom prst="rect">
            <a:avLst/>
          </a:prstGeom>
        </p:spPr>
      </p:pic>
      <p:sp>
        <p:nvSpPr>
          <p:cNvPr id="4" name="Snip Diagonal Corner Rectangle 3"/>
          <p:cNvSpPr/>
          <p:nvPr/>
        </p:nvSpPr>
        <p:spPr>
          <a:xfrm>
            <a:off x="2148477" y="1007152"/>
            <a:ext cx="7895046" cy="1203448"/>
          </a:xfrm>
          <a:prstGeom prst="snip2Diag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>
                <a:solidFill>
                  <a:schemeClr val="tx1"/>
                </a:solidFill>
                <a:latin typeface=".VnAvant" panose="020B7200000000000000" pitchFamily="34" charset="0"/>
                <a:sym typeface="+mn-ea"/>
              </a:rPr>
              <a:t>V× sao sãi lóc nµo còng c¶m thÊy buån bùc?</a:t>
            </a:r>
            <a:endParaRPr lang="en-US" sz="2400" dirty="0">
              <a:solidFill>
                <a:schemeClr val="tx1"/>
              </a:solidFill>
              <a:latin typeface=".VnAvant" panose="020B7200000000000000" pitchFamily="34" charset="0"/>
              <a:sym typeface="+mn-ea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675451" y="2439832"/>
            <a:ext cx="4040505" cy="852011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vi-VN" sz="2400" dirty="0">
                <a:solidFill>
                  <a:schemeClr val="tx1"/>
                </a:solidFill>
                <a:latin typeface=".VnAvant" panose="020B7200000000000000" pitchFamily="34" charset="0"/>
                <a:cs typeface=".VnAvant" panose="020B7200000000000000" pitchFamily="34" charset="0"/>
              </a:rPr>
              <a:t>A. </a:t>
            </a:r>
            <a:r>
              <a:rPr lang="en-US" altLang="vi-VN" sz="2400" dirty="0">
                <a:solidFill>
                  <a:schemeClr val="tx1"/>
                </a:solidFill>
                <a:latin typeface=".VnAvant" panose="020B7200000000000000" pitchFamily="34" charset="0"/>
                <a:cs typeface=".VnAvant" panose="020B7200000000000000" pitchFamily="34" charset="0"/>
              </a:rPr>
              <a:t>v× sãi </a:t>
            </a:r>
            <a:r>
              <a:rPr lang="en-US" sz="2400">
                <a:solidFill>
                  <a:schemeClr val="tx1"/>
                </a:solidFill>
                <a:latin typeface=".VnAvant" panose="020B7200000000000000" pitchFamily="34" charset="0"/>
                <a:sym typeface="+mn-ea"/>
              </a:rPr>
              <a:t>kh«ng cã b¹n bÌ</a:t>
            </a:r>
            <a:endParaRPr lang="en-US" altLang="vi-VN" sz="2400" dirty="0">
              <a:solidFill>
                <a:schemeClr val="tx1"/>
              </a:solidFill>
              <a:latin typeface=".VnAvant" panose="020B7200000000000000" pitchFamily="34" charset="0"/>
              <a:cs typeface=".VnAvant" panose="020B7200000000000000" pitchFamily="34" charset="0"/>
              <a:sym typeface="+mn-ea"/>
            </a:endParaRPr>
          </a:p>
        </p:txBody>
      </p:sp>
      <p:sp>
        <p:nvSpPr>
          <p:cNvPr id="40" name="Cloud 39"/>
          <p:cNvSpPr/>
          <p:nvPr/>
        </p:nvSpPr>
        <p:spPr>
          <a:xfrm>
            <a:off x="-512509" y="4533897"/>
            <a:ext cx="425336" cy="261908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vi-VN" sz="135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964555" y="2439832"/>
            <a:ext cx="3679984" cy="852011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vi-VN" sz="2250" dirty="0">
                <a:solidFill>
                  <a:prstClr val="black"/>
                </a:solidFill>
                <a:latin typeface=".VnAvant" panose="020B7200000000000000" pitchFamily="34" charset="0"/>
                <a:cs typeface=".VnAvant" panose="020B7200000000000000" pitchFamily="34" charset="0"/>
              </a:rPr>
              <a:t>B. </a:t>
            </a:r>
            <a:r>
              <a:rPr lang="en-US" altLang="vi-VN" sz="2250" dirty="0">
                <a:solidFill>
                  <a:prstClr val="black"/>
                </a:solidFill>
                <a:latin typeface=".VnAvant" panose="020B7200000000000000" pitchFamily="34" charset="0"/>
                <a:cs typeface=".VnAvant" panose="020B7200000000000000" pitchFamily="34" charset="0"/>
              </a:rPr>
              <a:t>v× sãi ®éc ¸c</a:t>
            </a:r>
          </a:p>
        </p:txBody>
      </p:sp>
      <p:sp>
        <p:nvSpPr>
          <p:cNvPr id="43" name="Rectangle 42"/>
          <p:cNvSpPr/>
          <p:nvPr/>
        </p:nvSpPr>
        <p:spPr>
          <a:xfrm>
            <a:off x="1675451" y="3445196"/>
            <a:ext cx="4040029" cy="886301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vi-VN" sz="2250" dirty="0">
                <a:solidFill>
                  <a:prstClr val="black"/>
                </a:solidFill>
                <a:latin typeface=".VnAvant" panose="020B7200000000000000" pitchFamily="34" charset="0"/>
                <a:cs typeface=".VnAvant" panose="020B7200000000000000" pitchFamily="34" charset="0"/>
              </a:rPr>
              <a:t>C. </a:t>
            </a:r>
            <a:r>
              <a:rPr lang="en-US" altLang="vi-VN" sz="2250" dirty="0">
                <a:solidFill>
                  <a:prstClr val="black"/>
                </a:solidFill>
                <a:latin typeface=".VnAvant" panose="020B7200000000000000" pitchFamily="34" charset="0"/>
                <a:cs typeface=".VnAvant" panose="020B7200000000000000" pitchFamily="34" charset="0"/>
              </a:rPr>
              <a:t>v× sãi tham lam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005989" y="3445196"/>
            <a:ext cx="3679984" cy="886301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vi-VN" sz="2250" dirty="0">
                <a:solidFill>
                  <a:prstClr val="black"/>
                </a:solidFill>
                <a:latin typeface=".VnAvant" panose="020B7200000000000000" pitchFamily="34" charset="0"/>
                <a:cs typeface=".VnAvant" panose="020B7200000000000000" pitchFamily="34" charset="0"/>
              </a:rPr>
              <a:t>D. </a:t>
            </a:r>
            <a:r>
              <a:rPr lang="en-US" altLang="vi-VN" sz="2250" dirty="0">
                <a:solidFill>
                  <a:prstClr val="black"/>
                </a:solidFill>
                <a:latin typeface=".VnAvant" panose="020B7200000000000000" pitchFamily="34" charset="0"/>
                <a:cs typeface=".VnAvant" panose="020B7200000000000000" pitchFamily="34" charset="0"/>
              </a:rPr>
              <a:t>v× sãi kh«ng cã mÑ</a:t>
            </a: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 rotWithShape="1">
          <a:blip r:embed="rId13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5485"/>
          <a:stretch>
            <a:fillRect/>
          </a:stretch>
        </p:blipFill>
        <p:spPr>
          <a:xfrm>
            <a:off x="5051921" y="2561727"/>
            <a:ext cx="663853" cy="531044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 rotWithShape="1">
          <a:blip r:embed="rId14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72"/>
          <a:stretch>
            <a:fillRect/>
          </a:stretch>
        </p:blipFill>
        <p:spPr>
          <a:xfrm>
            <a:off x="5052063" y="3891442"/>
            <a:ext cx="603409" cy="440055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2778" y="3800909"/>
            <a:ext cx="603557" cy="530398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2778" y="2585753"/>
            <a:ext cx="603557" cy="530398"/>
          </a:xfrm>
          <a:prstGeom prst="rect">
            <a:avLst/>
          </a:prstGeom>
        </p:spPr>
      </p:pic>
      <p:sp>
        <p:nvSpPr>
          <p:cNvPr id="17" name="Cloud 16">
            <a:hlinkClick r:id="rId16" action="ppaction://hlinksldjump"/>
          </p:cNvPr>
          <p:cNvSpPr/>
          <p:nvPr/>
        </p:nvSpPr>
        <p:spPr>
          <a:xfrm>
            <a:off x="4968423" y="4571294"/>
            <a:ext cx="1769408" cy="828675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rPr>
              <a:t>QUAY VỀ</a:t>
            </a:r>
            <a:endParaRPr lang="vi-VN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" dur="2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3" dur="2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" presetID="2" presetClass="entr" presetSubtype="2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45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eck mar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1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52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53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2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6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67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68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9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7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1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82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3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90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1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2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6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97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98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4" grpId="0" bldLvl="0" animBg="1"/>
      <p:bldP spid="26" grpId="0" bldLvl="0" animBg="1"/>
      <p:bldP spid="40" grpId="0" bldLvl="0" animBg="1"/>
      <p:bldP spid="42" grpId="0" bldLvl="0" animBg="1"/>
      <p:bldP spid="43" grpId="0" bldLvl="0" animBg="1"/>
      <p:bldP spid="44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83830" y="853025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.VnAvant" panose="020B7200000000000000" pitchFamily="34" charset="0"/>
              </a:rPr>
              <a:t>Chän tõ ng÷ ®Ó hoµn thiÖn c©u vµ viÕt c©u vµo vë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3830" y="2418778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rgbClr val="F60A3D"/>
                </a:solidFill>
                <a:latin typeface=".VnAvant" panose="020B7200000000000000" pitchFamily="34" charset="0"/>
              </a:rPr>
              <a:t>      nh¶y nhãt   g©y gæ   h¸t </a:t>
            </a:r>
          </a:p>
          <a:p>
            <a:r>
              <a:rPr lang="en-US" sz="3600">
                <a:solidFill>
                  <a:srgbClr val="F60A3D"/>
                </a:solidFill>
                <a:latin typeface=".VnAvant" panose="020B7200000000000000" pitchFamily="34" charset="0"/>
              </a:rPr>
              <a:t>          tèt bông    ch¨m chØ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0" y="3821693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rgbClr val="F60A3D"/>
                </a:solidFill>
                <a:latin typeface=".VnAvant" panose="020B7200000000000000" pitchFamily="34" charset="0"/>
              </a:rPr>
              <a:t> </a:t>
            </a:r>
            <a:r>
              <a:rPr lang="en-US" sz="360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a) MÊy chó chim sÎ ®ang (…) trªn cµnh c©y.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24000" y="5120307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rgbClr val="F60A3D"/>
                </a:solidFill>
                <a:latin typeface=".VnAvant" panose="020B7200000000000000" pitchFamily="34" charset="0"/>
              </a:rPr>
              <a:t> </a:t>
            </a:r>
            <a:r>
              <a:rPr lang="en-US" sz="360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b) Ngu­êi nµo hay (…) th× sÏ kh«ng cã b¹n bÌ.</a:t>
            </a: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Không có mô tả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0" y="1025458"/>
            <a:ext cx="8572500" cy="4791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4th edition)"/>
  <p:tag name="ISPRING_ULTRA_SCORM_COURSE_ID" val="EBB6D658-4899-4172-80D7-EA0B61424DF3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2q\uFFFD\f{1443CBBB-9D75-402A-B038-DAC8BA6DFFC8}&quot;,&quot;C:\\Users\\Administrator\\Desktop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SLIDES" val="0"/>
  <p:tag name="ISPRING_SCORM_RATE_QUIZZES" val="0"/>
  <p:tag name="ISPRING_SCORM_PASSING_SCORE" val="0.000000"/>
  <p:tag name="ISPRING_PRESENTATION_TITLE" val="CĐ5-bài 3-cau hoi cua soi_2 - Copy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67882EA-9E13-4379-B4DA-585DADAAEF1E}:30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DF1A175-93C8-4D0D-ABB5-B9DAB1DD0A10}:30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4FFC194-233F-4EE6-9026-96C9AD39837C}:31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3591728-40E7-46FE-A915-934AAEC2E838}:31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431E4BE7-F7D8-48F7-B5EB-409339B2186B}:31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88671B2-A13C-4E1D-A538-1823EE8C4FA1}:30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4AEFFDD6-7F5F-4D4E-9299-4CB4B9D61C38}:310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</TotalTime>
  <Words>536</Words>
  <Application>Microsoft Office PowerPoint</Application>
  <PresentationFormat>Widescreen</PresentationFormat>
  <Paragraphs>62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.VnAvant</vt:lpstr>
      <vt:lpstr>Arial</vt:lpstr>
      <vt:lpstr>Calibri</vt:lpstr>
      <vt:lpstr>Calibri Light</vt:lpstr>
      <vt:lpstr>Cambria</vt:lpstr>
      <vt:lpstr>Times New Roman</vt:lpstr>
      <vt:lpstr>Times New Roman (Đầu đề)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CĐ5-bài 3-cau hoi cua soi_2 - Copy</dc:title>
  <dc:creator>Admin</dc:creator>
  <cp:lastModifiedBy>Administrator</cp:lastModifiedBy>
  <cp:revision>40</cp:revision>
  <dcterms:created xsi:type="dcterms:W3CDTF">2020-08-26T02:05:00Z</dcterms:created>
  <dcterms:modified xsi:type="dcterms:W3CDTF">2025-05-05T03:06:23Z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1033-11.2.0.9718</vt:lpwstr>
  </property>
</Properties>
</file>