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7"/>
  </p:notesMasterIdLst>
  <p:sldIdLst>
    <p:sldId id="308" r:id="rId2"/>
    <p:sldId id="299" r:id="rId3"/>
    <p:sldId id="300" r:id="rId4"/>
    <p:sldId id="303" r:id="rId5"/>
    <p:sldId id="316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A3D"/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42A91-F888-43DE-9941-62D29C7F9C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8EF01-83BA-4EF7-AD18-29C3868D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9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8EF01-83BA-4EF7-AD18-29C3868D46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5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8EF01-83BA-4EF7-AD18-29C3868D4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8EF01-83BA-4EF7-AD18-29C3868D4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8EF01-83BA-4EF7-AD18-29C3868D46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0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8EF01-83BA-4EF7-AD18-29C3868D46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1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6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5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4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5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microsoft.com/office/2007/relationships/media" Target="../media/media1.wav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6543-F056-4334-9CFD-4DB55EA3DC97}"/>
              </a:ext>
            </a:extLst>
          </p:cNvPr>
          <p:cNvSpPr txBox="1"/>
          <p:nvPr/>
        </p:nvSpPr>
        <p:spPr>
          <a:xfrm>
            <a:off x="4827196" y="795402"/>
            <a:ext cx="32314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20790-CE30-4D64-83C1-3B6B4E926E10}"/>
              </a:ext>
            </a:extLst>
          </p:cNvPr>
          <p:cNvSpPr txBox="1"/>
          <p:nvPr/>
        </p:nvSpPr>
        <p:spPr>
          <a:xfrm>
            <a:off x="3291000" y="3931156"/>
            <a:ext cx="559416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Giáo </a:t>
            </a:r>
            <a:r>
              <a:rPr lang="vi-VN" sz="2400" b="1" i="1" dirty="0">
                <a:solidFill>
                  <a:srgbClr val="FF0000"/>
                </a:solidFill>
                <a:latin typeface="Times New Roman (Đầu đề)"/>
              </a:rPr>
              <a:t>viên: Vũ Thị Nhà</a:t>
            </a:r>
            <a:r>
              <a:rPr lang="en-US" sz="2400" b="1" i="1" dirty="0">
                <a:solidFill>
                  <a:srgbClr val="FF0000"/>
                </a:solidFill>
                <a:latin typeface="Times New Roman (Đầu đề)"/>
                <a:cs typeface="Times New Roman" pitchFamily="18" charset="0"/>
              </a:rPr>
              <a:t>n – 1992</a:t>
            </a:r>
            <a:endParaRPr lang="vi-VN" sz="2400" b="1" i="1" dirty="0">
              <a:solidFill>
                <a:srgbClr val="FF0000"/>
              </a:solidFill>
              <a:latin typeface="Times New Roman (Đầu đề)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DDD31-E1C4-447A-BA64-66E764795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94" y="4854450"/>
            <a:ext cx="5589569" cy="680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50BB61-F3A6-400C-A355-5352A6FC4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36" y="1104451"/>
            <a:ext cx="3071813" cy="107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2AA85E-E89F-422F-8B3C-E8ABF403BE6A}"/>
              </a:ext>
            </a:extLst>
          </p:cNvPr>
          <p:cNvSpPr txBox="1"/>
          <p:nvPr/>
        </p:nvSpPr>
        <p:spPr>
          <a:xfrm>
            <a:off x="1965963" y="2836058"/>
            <a:ext cx="81705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VIỆT – LỚP 1E</a:t>
            </a:r>
            <a:endParaRPr lang="vi-VN" sz="33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07420-8281-48E2-9EF4-0C7D50FB2A25}"/>
              </a:ext>
            </a:extLst>
          </p:cNvPr>
          <p:cNvSpPr txBox="1"/>
          <p:nvPr/>
        </p:nvSpPr>
        <p:spPr>
          <a:xfrm>
            <a:off x="4698246" y="496121"/>
            <a:ext cx="35585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</p:txBody>
      </p:sp>
      <p:sp>
        <p:nvSpPr>
          <p:cNvPr id="7" name="WordArt 6">
            <a:extLst>
              <a:ext uri="{FF2B5EF4-FFF2-40B4-BE49-F238E27FC236}">
                <a16:creationId xmlns:a16="http://schemas.microsoft.com/office/drawing/2014/main" id="{BF1FCA97-7FF2-05F8-E8A2-3E4FCC2D16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9093" y="1924340"/>
            <a:ext cx="7724632" cy="3061933"/>
          </a:xfrm>
          <a:prstGeom prst="rect">
            <a:avLst/>
          </a:prstGeom>
        </p:spPr>
        <p:txBody>
          <a:bodyPr spcFirstLastPara="1" wrap="none" lIns="68486" tIns="34288" rIns="68486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3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8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5" b="3855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076" y="196292"/>
            <a:ext cx="67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hái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sãi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9469" y="964574"/>
            <a:ext cx="86787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vi-VN" sz="2000" dirty="0">
                <a:solidFill>
                  <a:srgbClr val="0070C0"/>
                </a:solidFill>
                <a:latin typeface=".VnAvant" panose="020B7200000000000000" pitchFamily="34" charset="0"/>
              </a:rPr>
              <a:t>Mét chó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sãc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®ang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chuyÒn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trªn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cµnh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c©y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bçng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tr­ît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ch©n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r¬i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tróng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Çu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l·o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sãi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®ang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ng¸i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ngñ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4052" y="1279294"/>
            <a:ext cx="3519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Sãi chåm dËy, tóm lÊy sãc.</a:t>
            </a:r>
          </a:p>
          <a:p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9160" y="2088094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- Xin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h·y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t«i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1426" y="1710026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Sãc van nµi.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0630" y="2388347"/>
            <a:ext cx="126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Sãi nãi: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9157" y="2662934"/>
            <a:ext cx="730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§u­îc, ta sÏ th¶, nh­ung ng­u¬i h·y nãi chota biÕt: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9469" y="3071048"/>
            <a:ext cx="1080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            V×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sao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bän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sãc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c¸c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ng­u¬i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nh¶y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nhãt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vui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ïa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suèt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c¶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ngµy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</a:t>
            </a:r>
          </a:p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cßn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ta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lóc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còng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thÊy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buån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bùc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9157" y="4005619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Th¶ t«i ra, råi t«i sÏ nãi.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0678" y="3693545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Sãc b¶o: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0200" y="4453385"/>
            <a:ext cx="196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Sãi th¶ sãc ra.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3692" y="5095834"/>
            <a:ext cx="835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       - Mçi khi nh×n thÊy anh, chóng t«I ®Òu bá ch¹y v× anh hay g©y gæ.  Anh hay buån bùc v× anh kh«ng cã b¹n bÌ.  Cßn chóng t«I lóc nµo còng vui v× chóng t«I cã nhiÒu b¹n tèt.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6128" y="4469036"/>
            <a:ext cx="690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 Sãc nh¶y tãt lªn cao, råi ®¸p väng xuèng: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0325" y="964571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7569" y="1227352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0803" y="1690666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0553" y="2055197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9334" y="2419728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09084" y="2659697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6994" y="3089257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4383" y="3754653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76343" y="4428491"/>
            <a:ext cx="63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77748" y="4463399"/>
            <a:ext cx="63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03956" y="5064898"/>
            <a:ext cx="63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54059" y="5262714"/>
            <a:ext cx="63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49880" y="5262714"/>
            <a:ext cx="63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424" y="196292"/>
            <a:ext cx="663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C©u hái cña sãi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9469" y="964571"/>
            <a:ext cx="867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Mét chó 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sãc ®ang chuyÒn trªn cµnh c©y bçng truît ch©n, r¬i tróng ®Çu l·o sãi ®ang ng¸i ngñ.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0054" y="1279681"/>
            <a:ext cx="3848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Sãi chåm dËy,  tóm lÊy sãc.</a:t>
            </a:r>
          </a:p>
          <a:p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9160" y="2088094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Xin h·y th¶ t«i ra!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1426" y="1710026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Sãc van nµi.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0630" y="2388347"/>
            <a:ext cx="126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Sãi nãi: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9157" y="2662934"/>
            <a:ext cx="73033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§­îc, ta sÏ th¶, nh­ng ng­¬i h·y nãi cho ta biÕt: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9469" y="3071051"/>
            <a:ext cx="10805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            V×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sao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bän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sãc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c¸c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ng­¬i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nh¶y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nhãt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vui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ïa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suèt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c¶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ngµy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</a:t>
            </a:r>
          </a:p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cßn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ta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lóc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còng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thÊy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buån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bùc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9157" y="4005619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Th¶ t«i ra, råi t«i sÏ nãi.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0678" y="3693545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Sãc b¶o: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0200" y="4453385"/>
            <a:ext cx="196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Sãi th¶ sãc ra.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3692" y="5095834"/>
            <a:ext cx="8881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       -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Mçi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nh×n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thÊy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anh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chóng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t«I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Òu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bá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ch¹y v×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anh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hay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g©y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gæ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    Anh hay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buån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bùc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v×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anh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kh«ng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cã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b¹n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bÌ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   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Cßn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chóng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t«i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lóc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còng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vui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v×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chóng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t«i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cã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nhiÒu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b¹n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tèt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395" y="4469036"/>
            <a:ext cx="690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Sãc nh¶y tãt lªn cao, råi ®¸p väng xuèng: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316463" y="127883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213279" y="1304261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300692" y="129114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200465" y="964574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933289" y="130496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334053" y="307869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266909" y="265898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633929" y="2685050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61130" y="444689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019167" y="1304591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61598" y="162388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714270" y="162388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39871" y="205052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842342" y="205052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914204" y="2396600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037351" y="236270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137516" y="265848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9500817" y="265901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584670" y="3393320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736133" y="3424994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17853" y="402776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945473" y="367323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255482" y="401382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436125" y="4392060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36069" y="442787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9990795" y="4440657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095041" y="4453388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399851" y="5057149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389578" y="5338009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077766" y="5405942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158270" y="5405941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303416" y="5716049"/>
            <a:ext cx="115428" cy="434130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18844" y="5716049"/>
            <a:ext cx="115428" cy="434130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395638" y="401382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527796" y="5347080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93487" y="1216134"/>
            <a:ext cx="3781594" cy="3777641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8489771" y="5265965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" action="ppaction://noaction"/>
          </p:cNvPr>
          <p:cNvSpPr/>
          <p:nvPr/>
        </p:nvSpPr>
        <p:spPr>
          <a:xfrm>
            <a:off x="2167354" y="249748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" action="ppaction://noaction"/>
          </p:cNvPr>
          <p:cNvSpPr/>
          <p:nvPr/>
        </p:nvSpPr>
        <p:spPr>
          <a:xfrm>
            <a:off x="3290792" y="249748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" action="ppaction://noaction"/>
          </p:cNvPr>
          <p:cNvSpPr/>
          <p:nvPr/>
        </p:nvSpPr>
        <p:spPr>
          <a:xfrm>
            <a:off x="4414229" y="249748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" action="ppaction://noaction"/>
          </p:cNvPr>
          <p:cNvSpPr/>
          <p:nvPr/>
        </p:nvSpPr>
        <p:spPr>
          <a:xfrm>
            <a:off x="2167287" y="3657037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291360" y="3657037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8" action="ppaction://hlinksldjump"/>
          </p:cNvPr>
          <p:cNvSpPr/>
          <p:nvPr/>
        </p:nvSpPr>
        <p:spPr>
          <a:xfrm>
            <a:off x="4414797" y="3657037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8" action="ppaction://hlinksldjump"/>
          </p:cNvPr>
          <p:cNvSpPr/>
          <p:nvPr/>
        </p:nvSpPr>
        <p:spPr>
          <a:xfrm>
            <a:off x="2168491" y="481659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8" action="ppaction://hlinksldjump"/>
          </p:cNvPr>
          <p:cNvSpPr/>
          <p:nvPr/>
        </p:nvSpPr>
        <p:spPr>
          <a:xfrm>
            <a:off x="3291929" y="481659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8" action="ppaction://hlinksldjump"/>
          </p:cNvPr>
          <p:cNvSpPr/>
          <p:nvPr/>
        </p:nvSpPr>
        <p:spPr>
          <a:xfrm>
            <a:off x="4415366" y="481659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46303" y="928586"/>
            <a:ext cx="3800475" cy="14535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7608" y="1491401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07" y="1762857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3366" y="1367462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7876" y="1216134"/>
            <a:ext cx="535781" cy="892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8649" y="265525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09614" y="33695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9654406" y="2605238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rId8" action="ppaction://hlinksldjump"/>
          </p:cNvPr>
          <p:cNvSpPr/>
          <p:nvPr/>
        </p:nvSpPr>
        <p:spPr>
          <a:xfrm rot="5400000">
            <a:off x="10037719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bldLvl="0" animBg="1"/>
      <p:bldP spid="32" grpId="0" bldLvl="0" animBg="1"/>
      <p:bldP spid="33" grpId="0" bldLvl="0" animBg="1"/>
      <p:bldP spid="34" grpId="0" bldLvl="0" animBg="1"/>
      <p:bldP spid="42" grpId="0" bldLvl="0" animBg="1"/>
      <p:bldP spid="43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5067A22-EB9B-4B6C-A069-DBFC734DC43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2q\uFFFD\f{1443CBBB-9D75-402A-B038-DAC8BA6DFFC8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CĐ5-bài 3-cau hoi cua soi_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45D1B8-CBD3-4F0F-A2A0-8ABE97AF89AE}: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E0E639-64D6-4E6D-85D1-DC52113111B4}:2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FC4AD2-1416-4415-8DC9-BE12F2E59843}:3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F8351C-9780-4C4B-8743-785D243E4E67}:3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D31C26-7C10-428F-99F9-0895232FDCEA}:31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</TotalTime>
  <Words>535</Words>
  <Application>Microsoft Office PowerPoint</Application>
  <PresentationFormat>Widescreen</PresentationFormat>
  <Paragraphs>71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Cambria</vt:lpstr>
      <vt:lpstr>Tahoma</vt:lpstr>
      <vt:lpstr>Times New Roman</vt:lpstr>
      <vt:lpstr>Times New Roman (Đầu đề)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CĐ5-bài 3-cau hoi cua soi_2</dc:title>
  <dc:creator>Admin</dc:creator>
  <cp:lastModifiedBy>Administrator</cp:lastModifiedBy>
  <cp:revision>40</cp:revision>
  <dcterms:created xsi:type="dcterms:W3CDTF">2020-08-26T02:05:00Z</dcterms:created>
  <dcterms:modified xsi:type="dcterms:W3CDTF">2025-05-05T03:04:14Z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