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43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63" d="100"/>
          <a:sy n="63" d="100"/>
        </p:scale>
        <p:origin x="672" y="7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65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9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1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12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81" y="3672491"/>
            <a:ext cx="43619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Nhàn</a:t>
            </a:r>
            <a:endParaRPr lang="en-US" sz="4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6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LMS_API_VERSION" val="SCORM 2004 (4th edition)"/>
  <p:tag name="ISPRING_ULTRA_SCORM_COURSE_ID" val="C60B5144-4031-46C0-9940-F6082704245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2 - Phép trừ số có hai chữ số cho số có hai chữ số (T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2AA6DD-180A-431A-8AAB-A91E89443141}:3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E9EBF8-4E55-43A3-86A3-168034EDC5A3}: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F59C77-A0F9-491F-A455-1C7AFD12E5FC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797DC9-6AFE-4DE1-AD34-960FCA24AB8B}: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942429-544A-4D2C-9226-273AFF4A2C51}:3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1DD2CD-846E-48C0-8157-7EF4098F9E9B}: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04CB33-2727-4EDC-B871-133DAE144969}: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3694F4-46BB-4BEA-A3B2-08AA0EE1ADA3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552AD5-4BE7-42C4-A699-789378A803DB}:3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AD0611-5ADD-4B61-862D-B89FE379BB95}:356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242</Words>
  <Application>Microsoft Office PowerPoint</Application>
  <PresentationFormat>Tùy chỉnh</PresentationFormat>
  <Paragraphs>120</Paragraphs>
  <Slides>10</Slides>
  <Notes>10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.VnAvant</vt:lpstr>
      <vt:lpstr>.VnTimeH</vt:lpstr>
      <vt:lpstr>Arial</vt:lpstr>
      <vt:lpstr>Calibri</vt:lpstr>
      <vt:lpstr>Times New Roman</vt:lpstr>
      <vt:lpstr>第一PPT，www.1ppt.com​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32 - Phép trừ số có hai chữ số cho số có hai chữ số (T1)</dc:title>
  <dc:creator>第一PPT</dc:creator>
  <cp:keywords>www.1ppt.com</cp:keywords>
  <cp:lastModifiedBy>Vu Nhan</cp:lastModifiedBy>
  <cp:revision>265</cp:revision>
  <dcterms:created xsi:type="dcterms:W3CDTF">2015-10-14T02:42:14Z</dcterms:created>
  <dcterms:modified xsi:type="dcterms:W3CDTF">2025-03-17T03:45:36Z</dcterms:modified>
</cp:coreProperties>
</file>