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7" r:id="rId2"/>
    <p:sldId id="339" r:id="rId3"/>
    <p:sldId id="359" r:id="rId4"/>
    <p:sldId id="360" r:id="rId5"/>
    <p:sldId id="362" r:id="rId6"/>
    <p:sldId id="364" r:id="rId7"/>
    <p:sldId id="343" r:id="rId8"/>
  </p:sldIdLst>
  <p:sldSz cx="12195175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63" d="100"/>
          <a:sy n="63" d="100"/>
        </p:scale>
        <p:origin x="672" y="76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65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.wav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5379" y="3744188"/>
            <a:ext cx="40174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Thị Nhàn</a:t>
            </a:r>
            <a:endParaRPr lang="en-US" sz="4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6" name="laser.wav"/>
          </p:stSnd>
        </p:sndAc>
      </p:transition>
    </mc:Choice>
    <mc:Fallback xmlns=""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40 - 30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64</a:t>
                </a: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  <p:tag name="ISPRING_LMS_API_VERSION" val="SCORM 2004 (4th edition)"/>
  <p:tag name="ISPRING_ULTRA_SCORM_COURSE_ID" val="CEE51696-50E0-4F46-B301-825C753642D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2 - Phép trừ số có hai chữ số cho số có hai chữ số (T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FEA5D1-6783-4F6A-A766-A54BB94CB825}:3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122E7F-E94B-470E-AA16-3763FA278A08}:3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654514-FE7A-49D1-A216-13C424086907}:3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898275-05EA-4A1B-8BBA-7A25FF96F98D}:3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DBCF17-207A-413E-9C7A-DE783F491661}:3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B811B3-C2D5-4763-A941-FE73D01926DE}:3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1C513F-1CF2-4596-B233-34E2CBDC497A}:343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203</Words>
  <Application>Microsoft Office PowerPoint</Application>
  <PresentationFormat>Tùy chỉnh</PresentationFormat>
  <Paragraphs>76</Paragraphs>
  <Slides>7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第一PPT，www.1ppt.com​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32 - Phép trừ số có hai chữ số cho số có hai chữ số (T2)</dc:title>
  <dc:creator>第一PPT</dc:creator>
  <cp:keywords>www.1ppt.com</cp:keywords>
  <cp:lastModifiedBy>Vu Nhan</cp:lastModifiedBy>
  <cp:revision>265</cp:revision>
  <dcterms:created xsi:type="dcterms:W3CDTF">2015-10-14T02:42:14Z</dcterms:created>
  <dcterms:modified xsi:type="dcterms:W3CDTF">2025-03-17T03:46:29Z</dcterms:modified>
</cp:coreProperties>
</file>