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741" r:id="rId2"/>
    <p:sldId id="2735" r:id="rId3"/>
    <p:sldId id="2717" r:id="rId4"/>
    <p:sldId id="2744" r:id="rId5"/>
    <p:sldId id="2737" r:id="rId6"/>
    <p:sldId id="2740" r:id="rId7"/>
    <p:sldId id="2721" r:id="rId8"/>
    <p:sldId id="2730" r:id="rId9"/>
    <p:sldId id="2732" r:id="rId10"/>
    <p:sldId id="2728" r:id="rId11"/>
    <p:sldId id="2729" r:id="rId12"/>
    <p:sldId id="468" r:id="rId13"/>
    <p:sldId id="467" r:id="rId14"/>
    <p:sldId id="2743" r:id="rId15"/>
    <p:sldId id="470" r:id="rId16"/>
    <p:sldId id="259" r:id="rId17"/>
    <p:sldId id="469" r:id="rId18"/>
    <p:sldId id="2734" r:id="rId19"/>
    <p:sldId id="2739" r:id="rId20"/>
    <p:sldId id="2720" r:id="rId21"/>
    <p:sldId id="2719" r:id="rId22"/>
    <p:sldId id="282" r:id="rId23"/>
    <p:sldId id="2738" r:id="rId24"/>
  </p:sldIdLst>
  <p:sldSz cx="14630400" cy="8229600"/>
  <p:notesSz cx="8229600" cy="14630400"/>
  <p:embeddedFontLst>
    <p:embeddedFont>
      <p:font typeface="Canva San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BFD"/>
    <a:srgbClr val="A3E7FF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4581" autoAdjust="0"/>
  </p:normalViewPr>
  <p:slideViewPr>
    <p:cSldViewPr snapToGrid="0" snapToObjects="1">
      <p:cViewPr varScale="1">
        <p:scale>
          <a:sx n="64" d="100"/>
          <a:sy n="64" d="100"/>
        </p:scale>
        <p:origin x="768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0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54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6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3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ngẫu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279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ngẫu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4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31520" y="329570"/>
            <a:ext cx="13167360" cy="7021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A35EF55-C685-E83C-78C5-77380C08FD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421341-3822-9A10-C144-02E65F5635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E27239-121D-DB3D-69AC-8714E6D8A6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B758F-EDA7-41A1-A947-C5F80861ED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176610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4633160" cy="8229600"/>
            <a:chOff x="0" y="0"/>
            <a:chExt cx="121943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690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" y="4288008"/>
            <a:ext cx="14630400" cy="39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33654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28"/>
            <a:ext cx="14658558" cy="8245439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032072-6DE0-83AF-6835-79B49BE1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996" y="1"/>
            <a:ext cx="1756710" cy="17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5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kh&#7903;i%20&#273;&#7897;ng%20d&#7841;y%20h&#7885;c%2000_00_02-00_01_00.mp4" TargetMode="Externa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A65B6E2-A1E5-2CE6-A5A9-32F9070AF9F6}"/>
              </a:ext>
            </a:extLst>
          </p:cNvPr>
          <p:cNvSpPr/>
          <p:nvPr/>
        </p:nvSpPr>
        <p:spPr>
          <a:xfrm>
            <a:off x="-3372404" y="-1192650"/>
            <a:ext cx="17995232" cy="10065457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81A49AC-7E4F-A4D4-341F-9294F946826A}"/>
              </a:ext>
            </a:extLst>
          </p:cNvPr>
          <p:cNvSpPr/>
          <p:nvPr/>
        </p:nvSpPr>
        <p:spPr>
          <a:xfrm>
            <a:off x="16120999" y="3272502"/>
            <a:ext cx="3099798" cy="3123222"/>
          </a:xfrm>
          <a:custGeom>
            <a:avLst/>
            <a:gdLst/>
            <a:ahLst/>
            <a:cxnLst/>
            <a:rect l="l" t="t" r="r" b="b"/>
            <a:pathLst>
              <a:path w="3099798" h="3123222">
                <a:moveTo>
                  <a:pt x="0" y="0"/>
                </a:moveTo>
                <a:lnTo>
                  <a:pt x="3099797" y="0"/>
                </a:lnTo>
                <a:lnTo>
                  <a:pt x="3099797" y="3123222"/>
                </a:lnTo>
                <a:lnTo>
                  <a:pt x="0" y="312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1630926-C090-C0DE-C134-B49581705D9B}"/>
              </a:ext>
            </a:extLst>
          </p:cNvPr>
          <p:cNvSpPr/>
          <p:nvPr/>
        </p:nvSpPr>
        <p:spPr>
          <a:xfrm>
            <a:off x="16120999" y="0"/>
            <a:ext cx="3099798" cy="3123222"/>
          </a:xfrm>
          <a:custGeom>
            <a:avLst/>
            <a:gdLst/>
            <a:ahLst/>
            <a:cxnLst/>
            <a:rect l="l" t="t" r="r" b="b"/>
            <a:pathLst>
              <a:path w="3099798" h="3123222">
                <a:moveTo>
                  <a:pt x="0" y="0"/>
                </a:moveTo>
                <a:lnTo>
                  <a:pt x="3099797" y="0"/>
                </a:lnTo>
                <a:lnTo>
                  <a:pt x="3099797" y="3123222"/>
                </a:lnTo>
                <a:lnTo>
                  <a:pt x="0" y="312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80CCEB6-E5E8-5EA3-CB97-C4A6AD57B1A9}"/>
              </a:ext>
            </a:extLst>
          </p:cNvPr>
          <p:cNvSpPr/>
          <p:nvPr/>
        </p:nvSpPr>
        <p:spPr>
          <a:xfrm>
            <a:off x="13832412" y="8354614"/>
            <a:ext cx="3426888" cy="3266967"/>
          </a:xfrm>
          <a:custGeom>
            <a:avLst/>
            <a:gdLst/>
            <a:ahLst/>
            <a:cxnLst/>
            <a:rect l="l" t="t" r="r" b="b"/>
            <a:pathLst>
              <a:path w="3426888" h="3266967">
                <a:moveTo>
                  <a:pt x="0" y="0"/>
                </a:moveTo>
                <a:lnTo>
                  <a:pt x="3426888" y="0"/>
                </a:lnTo>
                <a:lnTo>
                  <a:pt x="3426888" y="3266967"/>
                </a:lnTo>
                <a:lnTo>
                  <a:pt x="0" y="3266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BA837CC-E861-1F1F-D6E1-4D5BE4C3B75D}"/>
              </a:ext>
            </a:extLst>
          </p:cNvPr>
          <p:cNvSpPr/>
          <p:nvPr/>
        </p:nvSpPr>
        <p:spPr>
          <a:xfrm>
            <a:off x="6395941" y="1282187"/>
            <a:ext cx="1900465" cy="1128401"/>
          </a:xfrm>
          <a:custGeom>
            <a:avLst/>
            <a:gdLst/>
            <a:ahLst/>
            <a:cxnLst/>
            <a:rect l="l" t="t" r="r" b="b"/>
            <a:pathLst>
              <a:path w="1900465" h="1128401">
                <a:moveTo>
                  <a:pt x="0" y="0"/>
                </a:moveTo>
                <a:lnTo>
                  <a:pt x="1900465" y="0"/>
                </a:lnTo>
                <a:lnTo>
                  <a:pt x="1900465" y="1128402"/>
                </a:lnTo>
                <a:lnTo>
                  <a:pt x="0" y="1128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E4A7007-3E5D-6FBF-AE20-37530B83D5EA}"/>
              </a:ext>
            </a:extLst>
          </p:cNvPr>
          <p:cNvSpPr/>
          <p:nvPr/>
        </p:nvSpPr>
        <p:spPr>
          <a:xfrm>
            <a:off x="5625212" y="7996712"/>
            <a:ext cx="1244264" cy="738781"/>
          </a:xfrm>
          <a:custGeom>
            <a:avLst/>
            <a:gdLst/>
            <a:ahLst/>
            <a:cxnLst/>
            <a:rect l="l" t="t" r="r" b="b"/>
            <a:pathLst>
              <a:path w="1244264" h="738781">
                <a:moveTo>
                  <a:pt x="0" y="0"/>
                </a:moveTo>
                <a:lnTo>
                  <a:pt x="1244264" y="0"/>
                </a:lnTo>
                <a:lnTo>
                  <a:pt x="1244264" y="738781"/>
                </a:lnTo>
                <a:lnTo>
                  <a:pt x="0" y="7387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C87CC7A5-930A-884D-89E3-FBBD565CC7F7}"/>
              </a:ext>
            </a:extLst>
          </p:cNvPr>
          <p:cNvSpPr/>
          <p:nvPr/>
        </p:nvSpPr>
        <p:spPr>
          <a:xfrm>
            <a:off x="11775675" y="3272587"/>
            <a:ext cx="3047237" cy="5444388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C78A5E6A-10F0-A379-CE16-9015FA0C8B26}"/>
              </a:ext>
            </a:extLst>
          </p:cNvPr>
          <p:cNvSpPr txBox="1"/>
          <p:nvPr/>
        </p:nvSpPr>
        <p:spPr>
          <a:xfrm>
            <a:off x="1181993" y="2463440"/>
            <a:ext cx="10841669" cy="1232260"/>
          </a:xfrm>
          <a:prstGeom prst="rect">
            <a:avLst/>
          </a:prstGeom>
        </p:spPr>
        <p:txBody>
          <a:bodyPr wrap="square" lIns="0" tIns="0" rIns="0" bIns="0" rtlCol="0" anchor="t">
            <a:prstTxWarp prst="textPlain">
              <a:avLst/>
            </a:prstTxWarp>
            <a:spAutoFit/>
          </a:bodyPr>
          <a:lstStyle/>
          <a:p>
            <a:pPr marL="0" lvl="0" indent="0" algn="l">
              <a:lnSpc>
                <a:spcPts val="10706"/>
              </a:lnSpc>
              <a:spcBef>
                <a:spcPct val="0"/>
              </a:spcBef>
            </a:pPr>
            <a:r>
              <a:rPr lang="vi-VN" sz="6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Radnika Next Bold"/>
                <a:cs typeface="Times New Roman" panose="02020603050405020304" pitchFamily="18" charset="0"/>
                <a:sym typeface="Radnika Next Bold"/>
              </a:rPr>
              <a:t>CHUYÊN ĐỀ CẤP TRƯỜNG</a:t>
            </a:r>
            <a:endParaRPr lang="en-US" sz="6000" b="1" u="none" strike="noStrike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Radnika Next Bold"/>
              <a:cs typeface="Times New Roman" panose="02020603050405020304" pitchFamily="18" charset="0"/>
              <a:sym typeface="Radnika Next Bold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746A03D-4E40-01ED-31E8-FB7C6973AD28}"/>
              </a:ext>
            </a:extLst>
          </p:cNvPr>
          <p:cNvSpPr txBox="1"/>
          <p:nvPr/>
        </p:nvSpPr>
        <p:spPr>
          <a:xfrm>
            <a:off x="1643093" y="7818025"/>
            <a:ext cx="9505696" cy="41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3"/>
              </a:lnSpc>
              <a:spcBef>
                <a:spcPct val="0"/>
              </a:spcBef>
            </a:pPr>
            <a:endParaRPr lang="en-US" sz="2474" b="1" u="none" strike="noStrike" dirty="0">
              <a:solidFill>
                <a:srgbClr val="101D2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D35845E3-4848-768C-56DA-E4EC09F5BCD0}"/>
              </a:ext>
            </a:extLst>
          </p:cNvPr>
          <p:cNvSpPr txBox="1"/>
          <p:nvPr/>
        </p:nvSpPr>
        <p:spPr>
          <a:xfrm>
            <a:off x="2714811" y="687386"/>
            <a:ext cx="8323743" cy="72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34"/>
              </a:lnSpc>
              <a:spcBef>
                <a:spcPct val="0"/>
              </a:spcBef>
            </a:pPr>
            <a:r>
              <a:rPr lang="vi-VN" sz="4310" b="1" spc="-86" dirty="0">
                <a:solidFill>
                  <a:srgbClr val="FFFF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TRƯỜN</a:t>
            </a:r>
            <a:r>
              <a:rPr lang="en-US" sz="4310" b="1" spc="-86" dirty="0">
                <a:solidFill>
                  <a:srgbClr val="FFFF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G TIỂU HỌC CẤP </a:t>
            </a:r>
            <a:r>
              <a:rPr lang="vi-VN" sz="4310" b="1" spc="-86" dirty="0">
                <a:solidFill>
                  <a:srgbClr val="FFFF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TIẾN</a:t>
            </a:r>
            <a:endParaRPr lang="en-US" sz="4310" b="1" spc="-86" dirty="0">
              <a:solidFill>
                <a:srgbClr val="FFFF00"/>
              </a:solidFill>
              <a:latin typeface="Times New Roman" panose="02020603050405020304" pitchFamily="18" charset="0"/>
              <a:ea typeface="Canva Sans Bold"/>
              <a:cs typeface="Times New Roman" panose="02020603050405020304" pitchFamily="18" charset="0"/>
              <a:sym typeface="Canva Sans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24C14-5303-DA2D-EBB2-BF309C2A0F6F}"/>
              </a:ext>
            </a:extLst>
          </p:cNvPr>
          <p:cNvSpPr txBox="1"/>
          <p:nvPr/>
        </p:nvSpPr>
        <p:spPr>
          <a:xfrm>
            <a:off x="-115845" y="5308568"/>
            <a:ext cx="13330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MỚI PHƯƠNG PHÁP DẠY HỌC VÀ ỨNG DỤNG TRÍ TUỆ NHÂN TẠO TRONG GIẢNG DẠY MÔN TOÁN VÀ MÔN TIẾNG VIỆT LỚP 2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0CF6D6FE-F018-162D-1774-28AEF04320D7}"/>
              </a:ext>
            </a:extLst>
          </p:cNvPr>
          <p:cNvSpPr txBox="1"/>
          <p:nvPr/>
        </p:nvSpPr>
        <p:spPr>
          <a:xfrm>
            <a:off x="2205474" y="-38100"/>
            <a:ext cx="8323743" cy="72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34"/>
              </a:lnSpc>
              <a:spcBef>
                <a:spcPct val="0"/>
              </a:spcBef>
            </a:pPr>
            <a:r>
              <a:rPr lang="en-US" sz="4310" b="1" spc="-86" dirty="0">
                <a:solidFill>
                  <a:srgbClr val="FFFF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UBND XÃ TÂN MINH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BB2C3B-2A60-BAC0-BB96-DC7AFA59356E}"/>
              </a:ext>
            </a:extLst>
          </p:cNvPr>
          <p:cNvCxnSpPr/>
          <p:nvPr/>
        </p:nvCxnSpPr>
        <p:spPr>
          <a:xfrm>
            <a:off x="4531900" y="1377612"/>
            <a:ext cx="3886200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6">
            <a:extLst>
              <a:ext uri="{FF2B5EF4-FFF2-40B4-BE49-F238E27FC236}">
                <a16:creationId xmlns:a16="http://schemas.microsoft.com/office/drawing/2014/main" id="{FA565244-8774-E6BD-19A6-6CE176DFA4BF}"/>
              </a:ext>
            </a:extLst>
          </p:cNvPr>
          <p:cNvSpPr txBox="1"/>
          <p:nvPr/>
        </p:nvSpPr>
        <p:spPr>
          <a:xfrm>
            <a:off x="2735172" y="4271792"/>
            <a:ext cx="9155782" cy="706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34"/>
              </a:lnSpc>
              <a:spcBef>
                <a:spcPct val="0"/>
              </a:spcBef>
            </a:pPr>
            <a:r>
              <a:rPr lang="en-US" sz="4310" b="1" i="1" spc="-86" dirty="0" err="1">
                <a:solidFill>
                  <a:srgbClr val="FF66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Tân</a:t>
            </a:r>
            <a:r>
              <a:rPr lang="en-US" sz="4310" b="1" i="1" spc="-86" dirty="0">
                <a:solidFill>
                  <a:srgbClr val="FF66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Minh, </a:t>
            </a:r>
            <a:r>
              <a:rPr lang="en-US" sz="4310" b="1" i="1" spc="-86" dirty="0" err="1">
                <a:solidFill>
                  <a:srgbClr val="FF66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ngày</a:t>
            </a:r>
            <a:r>
              <a:rPr lang="en-US" sz="4310" b="1" i="1" spc="-86" dirty="0">
                <a:solidFill>
                  <a:srgbClr val="FF66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21 </a:t>
            </a:r>
            <a:r>
              <a:rPr lang="en-US" sz="4310" b="1" i="1" spc="-86" dirty="0" err="1">
                <a:solidFill>
                  <a:srgbClr val="FF66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tháng</a:t>
            </a:r>
            <a:r>
              <a:rPr lang="en-US" sz="4310" b="1" i="1" spc="-86" dirty="0">
                <a:solidFill>
                  <a:srgbClr val="FF66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8 </a:t>
            </a:r>
            <a:r>
              <a:rPr lang="en-US" sz="4310" b="1" i="1" spc="-86" dirty="0" err="1">
                <a:solidFill>
                  <a:srgbClr val="FF66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năm</a:t>
            </a:r>
            <a:r>
              <a:rPr lang="en-US" sz="4310" b="1" i="1" spc="-86" dirty="0">
                <a:solidFill>
                  <a:srgbClr val="FF6600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99296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F742A1E-CB45-7E2E-967C-85C325257B5F}"/>
              </a:ext>
            </a:extLst>
          </p:cNvPr>
          <p:cNvSpPr/>
          <p:nvPr/>
        </p:nvSpPr>
        <p:spPr>
          <a:xfrm>
            <a:off x="649402" y="0"/>
            <a:ext cx="9826466" cy="3207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1: Nhìn tranh, tìm từ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4400"/>
              </a:lnSpc>
              <a:buNone/>
            </a:pP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82197-8157-F59B-19A7-B6B13A4F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8" y="2524025"/>
            <a:ext cx="13142226" cy="5711904"/>
          </a:xfrm>
          <a:prstGeom prst="rect">
            <a:avLst/>
          </a:prstGeom>
        </p:spPr>
      </p:pic>
      <p:pic>
        <p:nvPicPr>
          <p:cNvPr id="4" name="cậu bé đang cười tươi đi bộ">
            <a:hlinkClick r:id="" action="ppaction://media"/>
            <a:extLst>
              <a:ext uri="{FF2B5EF4-FFF2-40B4-BE49-F238E27FC236}">
                <a16:creationId xmlns:a16="http://schemas.microsoft.com/office/drawing/2014/main" id="{71265F84-3B34-F06C-065A-FC40BDA5E1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4964" y="2712847"/>
            <a:ext cx="3373448" cy="3881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54651-7862-D8FB-CC16-C70E8915AD7C}"/>
              </a:ext>
            </a:extLst>
          </p:cNvPr>
          <p:cNvSpPr txBox="1"/>
          <p:nvPr/>
        </p:nvSpPr>
        <p:spPr>
          <a:xfrm>
            <a:off x="3984176" y="1966027"/>
            <a:ext cx="3470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6D9E8E-58E2-CFB0-9EFE-C29CF22B0A50}"/>
              </a:ext>
            </a:extLst>
          </p:cNvPr>
          <p:cNvSpPr txBox="1"/>
          <p:nvPr/>
        </p:nvSpPr>
        <p:spPr>
          <a:xfrm>
            <a:off x="734787" y="1012237"/>
            <a:ext cx="13160826" cy="5834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200000"/>
              </a:lnSpc>
              <a:buNone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200000"/>
              </a:lnSpc>
            </a:pPr>
            <a:r>
              <a:rPr lang="en-US" sz="3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b. </a:t>
            </a:r>
            <a:r>
              <a:rPr lang="en-US" sz="3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868070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595E4E-E215-5A1B-E174-B7AF89780B08}"/>
              </a:ext>
            </a:extLst>
          </p:cNvPr>
          <p:cNvSpPr txBox="1"/>
          <p:nvPr/>
        </p:nvSpPr>
        <p:spPr>
          <a:xfrm>
            <a:off x="-403" y="127396"/>
            <a:ext cx="14517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1BBC2-C3B3-81A6-2FE0-7BF72C607255}"/>
              </a:ext>
            </a:extLst>
          </p:cNvPr>
          <p:cNvSpPr txBox="1"/>
          <p:nvPr/>
        </p:nvSpPr>
        <p:spPr>
          <a:xfrm>
            <a:off x="1433691" y="2011781"/>
            <a:ext cx="2178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9D9080-EEB9-1F01-015A-4B93CBB9E336}"/>
              </a:ext>
            </a:extLst>
          </p:cNvPr>
          <p:cNvSpPr/>
          <p:nvPr/>
        </p:nvSpPr>
        <p:spPr>
          <a:xfrm>
            <a:off x="440269" y="2935111"/>
            <a:ext cx="3160889" cy="11796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28892-354D-D72B-E1C2-7FF2C04E3F62}"/>
              </a:ext>
            </a:extLst>
          </p:cNvPr>
          <p:cNvSpPr txBox="1"/>
          <p:nvPr/>
        </p:nvSpPr>
        <p:spPr>
          <a:xfrm>
            <a:off x="9285115" y="2164181"/>
            <a:ext cx="2178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1FC1A7-04D4-2CC0-7430-FBFFD7CC5AC1}"/>
              </a:ext>
            </a:extLst>
          </p:cNvPr>
          <p:cNvSpPr/>
          <p:nvPr/>
        </p:nvSpPr>
        <p:spPr>
          <a:xfrm>
            <a:off x="5350133" y="2935107"/>
            <a:ext cx="7840130" cy="11796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E215D8-3833-8EBC-FB27-7EB1E612EE36}"/>
              </a:ext>
            </a:extLst>
          </p:cNvPr>
          <p:cNvSpPr/>
          <p:nvPr/>
        </p:nvSpPr>
        <p:spPr>
          <a:xfrm>
            <a:off x="494703" y="4372027"/>
            <a:ext cx="3160889" cy="11796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396266-11A1-8A24-C923-A5F0E7D19DA0}"/>
              </a:ext>
            </a:extLst>
          </p:cNvPr>
          <p:cNvSpPr/>
          <p:nvPr/>
        </p:nvSpPr>
        <p:spPr>
          <a:xfrm>
            <a:off x="483813" y="5819824"/>
            <a:ext cx="3160889" cy="11796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6CDB3E-5BFB-EC3F-2AC3-6C686D62EF02}"/>
              </a:ext>
            </a:extLst>
          </p:cNvPr>
          <p:cNvSpPr/>
          <p:nvPr/>
        </p:nvSpPr>
        <p:spPr>
          <a:xfrm>
            <a:off x="5371902" y="4426449"/>
            <a:ext cx="7840130" cy="11796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048981-598C-5413-8251-63588335B9E5}"/>
              </a:ext>
            </a:extLst>
          </p:cNvPr>
          <p:cNvSpPr/>
          <p:nvPr/>
        </p:nvSpPr>
        <p:spPr>
          <a:xfrm>
            <a:off x="5382786" y="5816904"/>
            <a:ext cx="7840130" cy="11796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4BF70E-E25D-CC18-0DD5-5D7E0A3E6479}"/>
              </a:ext>
            </a:extLst>
          </p:cNvPr>
          <p:cNvCxnSpPr/>
          <p:nvPr/>
        </p:nvCxnSpPr>
        <p:spPr>
          <a:xfrm>
            <a:off x="4158343" y="827314"/>
            <a:ext cx="34616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7D83B2-F23D-FA12-881B-CDAFB98FBD8E}"/>
              </a:ext>
            </a:extLst>
          </p:cNvPr>
          <p:cNvCxnSpPr/>
          <p:nvPr/>
        </p:nvCxnSpPr>
        <p:spPr>
          <a:xfrm>
            <a:off x="8962753" y="808264"/>
            <a:ext cx="34616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7F14E8-F881-5208-D63B-3A342981A12D}"/>
              </a:ext>
            </a:extLst>
          </p:cNvPr>
          <p:cNvCxnSpPr/>
          <p:nvPr/>
        </p:nvCxnSpPr>
        <p:spPr>
          <a:xfrm>
            <a:off x="127363" y="1562644"/>
            <a:ext cx="34616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49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4" name="WordArt 6">
            <a:extLst>
              <a:ext uri="{FF2B5EF4-FFF2-40B4-BE49-F238E27FC236}">
                <a16:creationId xmlns:a16="http://schemas.microsoft.com/office/drawing/2014/main" id="{B860FD07-61EE-0E5D-A13A-115302CE70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0149" y="2454076"/>
            <a:ext cx="9522719" cy="330079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094537">
              <a:defRPr/>
            </a:pPr>
            <a:r>
              <a:rPr lang="vi-VN" sz="2394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2394" b="1" kern="1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2215" name="AutoShape 7">
            <a:extLst>
              <a:ext uri="{FF2B5EF4-FFF2-40B4-BE49-F238E27FC236}">
                <a16:creationId xmlns:a16="http://schemas.microsoft.com/office/drawing/2014/main" id="{5F7DAB65-0495-E04E-5ED5-FFE2AB1035EF}"/>
              </a:ext>
            </a:extLst>
          </p:cNvPr>
          <p:cNvSpPr>
            <a:spLocks noChangeArrowheads="1"/>
          </p:cNvSpPr>
          <p:nvPr/>
        </p:nvSpPr>
        <p:spPr bwMode="auto">
          <a:xfrm rot="21033969">
            <a:off x="3668552" y="5914375"/>
            <a:ext cx="1729261" cy="1603842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094537">
              <a:spcBef>
                <a:spcPct val="0"/>
              </a:spcBef>
              <a:buNone/>
              <a:defRPr/>
            </a:pPr>
            <a:endParaRPr lang="vi-VN" altLang="en-US" sz="2154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22218" name="AutoShape 10">
            <a:extLst>
              <a:ext uri="{FF2B5EF4-FFF2-40B4-BE49-F238E27FC236}">
                <a16:creationId xmlns:a16="http://schemas.microsoft.com/office/drawing/2014/main" id="{47F83EB4-9E68-0AC8-1161-0F32837D084D}"/>
              </a:ext>
            </a:extLst>
          </p:cNvPr>
          <p:cNvSpPr>
            <a:spLocks noChangeArrowheads="1"/>
          </p:cNvSpPr>
          <p:nvPr/>
        </p:nvSpPr>
        <p:spPr bwMode="auto">
          <a:xfrm rot="21033969">
            <a:off x="6511382" y="5946679"/>
            <a:ext cx="1729261" cy="1603842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094537">
              <a:spcBef>
                <a:spcPct val="0"/>
              </a:spcBef>
              <a:buNone/>
              <a:defRPr/>
            </a:pPr>
            <a:endParaRPr lang="vi-VN" altLang="en-US" sz="2154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2221" name="AutoShape 13">
            <a:extLst>
              <a:ext uri="{FF2B5EF4-FFF2-40B4-BE49-F238E27FC236}">
                <a16:creationId xmlns:a16="http://schemas.microsoft.com/office/drawing/2014/main" id="{0B44D3A0-8D72-EB62-1F9D-9C65DA55A414}"/>
              </a:ext>
            </a:extLst>
          </p:cNvPr>
          <p:cNvSpPr>
            <a:spLocks noChangeArrowheads="1"/>
          </p:cNvSpPr>
          <p:nvPr/>
        </p:nvSpPr>
        <p:spPr bwMode="auto">
          <a:xfrm rot="21033969">
            <a:off x="9293402" y="5952380"/>
            <a:ext cx="1729261" cy="1603842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094537">
              <a:spcBef>
                <a:spcPct val="0"/>
              </a:spcBef>
              <a:buNone/>
              <a:defRPr/>
            </a:pPr>
            <a:endParaRPr lang="vi-VN" altLang="en-US" sz="2154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2225" name="WordArt 17">
            <a:extLst>
              <a:ext uri="{FF2B5EF4-FFF2-40B4-BE49-F238E27FC236}">
                <a16:creationId xmlns:a16="http://schemas.microsoft.com/office/drawing/2014/main" id="{1648E94C-3C85-A676-1C56-FCDAFACE58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69716" y="4460655"/>
            <a:ext cx="9522340" cy="1303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094537">
              <a:defRPr/>
            </a:pPr>
            <a:r>
              <a:rPr lang="en-US" sz="4309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09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9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309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9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309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9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309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91" name="Picture 16" descr="TeachersDay612">
            <a:extLst>
              <a:ext uri="{FF2B5EF4-FFF2-40B4-BE49-F238E27FC236}">
                <a16:creationId xmlns:a16="http://schemas.microsoft.com/office/drawing/2014/main" id="{ABBFF363-41D5-6562-5E21-36B8E04A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44" y="0"/>
            <a:ext cx="14793687" cy="910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5" grpId="0" animBg="1"/>
      <p:bldP spid="222218" grpId="0" animBg="1"/>
      <p:bldP spid="2222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9A97A2-2F59-1B39-9B1A-ED9481550AF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31520" y="2320416"/>
            <a:ext cx="13167360" cy="2772445"/>
          </a:xfrm>
        </p:spPr>
        <p:txBody>
          <a:bodyPr/>
          <a:lstStyle/>
          <a:p>
            <a:r>
              <a:rPr lang="en-US" dirty="0"/>
              <a:t>https://wheelofnames.com/vi/yac-2nz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A750A-6EC0-B648-3D89-57217F5B65CF}"/>
              </a:ext>
            </a:extLst>
          </p:cNvPr>
          <p:cNvSpPr txBox="1"/>
          <p:nvPr/>
        </p:nvSpPr>
        <p:spPr>
          <a:xfrm>
            <a:off x="1990846" y="763929"/>
            <a:ext cx="7430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15949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ám phá hơn 102 hình nền powerpont hay nhất - thdonghoadian">
            <a:extLst>
              <a:ext uri="{FF2B5EF4-FFF2-40B4-BE49-F238E27FC236}">
                <a16:creationId xmlns:a16="http://schemas.microsoft.com/office/drawing/2014/main" id="{B2F58BDD-0EB0-4E80-BE8C-8966DCED3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5" y="150471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230C7-B31E-49B0-A71C-E2E4DD4BD4A2}"/>
              </a:ext>
            </a:extLst>
          </p:cNvPr>
          <p:cNvSpPr txBox="1"/>
          <p:nvPr/>
        </p:nvSpPr>
        <p:spPr>
          <a:xfrm>
            <a:off x="1404257" y="1551221"/>
            <a:ext cx="9568543" cy="695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14697-CC84-7C1B-6E52-D794B5764A45}"/>
              </a:ext>
            </a:extLst>
          </p:cNvPr>
          <p:cNvSpPr txBox="1"/>
          <p:nvPr/>
        </p:nvSpPr>
        <p:spPr>
          <a:xfrm>
            <a:off x="1778360" y="2961248"/>
            <a:ext cx="104596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https://www.canva.com/design/DAGvl4TSHZw/r3_cGZR-iy9zYF-guxlE3g/edit?utm_content=DAGvl4TSHZw&amp;utm_campaign=designshare&amp;utm_medium=link2&amp;utm_source=sharebutton</a:t>
            </a:r>
          </a:p>
        </p:txBody>
      </p:sp>
    </p:spTree>
    <p:extLst>
      <p:ext uri="{BB962C8B-B14F-4D97-AF65-F5344CB8AC3E}">
        <p14:creationId xmlns:p14="http://schemas.microsoft.com/office/powerpoint/2010/main" val="2916979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C45C78-D918-4CEF-51A9-C537494CEBD5}"/>
              </a:ext>
            </a:extLst>
          </p:cNvPr>
          <p:cNvSpPr txBox="1"/>
          <p:nvPr/>
        </p:nvSpPr>
        <p:spPr>
          <a:xfrm>
            <a:off x="-403" y="127396"/>
            <a:ext cx="13581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7CD259-ECAB-C0D7-1271-F6EF2E49426F}"/>
              </a:ext>
            </a:extLst>
          </p:cNvPr>
          <p:cNvSpPr/>
          <p:nvPr/>
        </p:nvSpPr>
        <p:spPr>
          <a:xfrm>
            <a:off x="1080591" y="2460548"/>
            <a:ext cx="2715237" cy="9233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BE7145-1148-8706-2255-51B7B164CDE1}"/>
              </a:ext>
            </a:extLst>
          </p:cNvPr>
          <p:cNvSpPr txBox="1"/>
          <p:nvPr/>
        </p:nvSpPr>
        <p:spPr>
          <a:xfrm>
            <a:off x="7440286" y="1545235"/>
            <a:ext cx="203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355427-4397-0083-52CA-2A8473D0C854}"/>
              </a:ext>
            </a:extLst>
          </p:cNvPr>
          <p:cNvSpPr/>
          <p:nvPr/>
        </p:nvSpPr>
        <p:spPr>
          <a:xfrm>
            <a:off x="5487050" y="2436633"/>
            <a:ext cx="7071482" cy="9233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05C3B3-65CE-7A2F-2946-84A368972644}"/>
              </a:ext>
            </a:extLst>
          </p:cNvPr>
          <p:cNvSpPr/>
          <p:nvPr/>
        </p:nvSpPr>
        <p:spPr>
          <a:xfrm>
            <a:off x="1115985" y="3604647"/>
            <a:ext cx="2587914" cy="9233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A28C9E-7EA3-AAD4-95A7-1A0806CC4949}"/>
              </a:ext>
            </a:extLst>
          </p:cNvPr>
          <p:cNvSpPr/>
          <p:nvPr/>
        </p:nvSpPr>
        <p:spPr>
          <a:xfrm>
            <a:off x="1066133" y="4701530"/>
            <a:ext cx="2822961" cy="8145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CE0101-7BAF-09E6-4E7F-9BD382B9CF8A}"/>
              </a:ext>
            </a:extLst>
          </p:cNvPr>
          <p:cNvSpPr/>
          <p:nvPr/>
        </p:nvSpPr>
        <p:spPr>
          <a:xfrm>
            <a:off x="5440166" y="3593073"/>
            <a:ext cx="7118366" cy="9233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61E65D-5BBA-E1C4-287E-C98B748A9B17}"/>
              </a:ext>
            </a:extLst>
          </p:cNvPr>
          <p:cNvSpPr/>
          <p:nvPr/>
        </p:nvSpPr>
        <p:spPr>
          <a:xfrm>
            <a:off x="5560067" y="4620701"/>
            <a:ext cx="6998465" cy="9762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14BE22-198C-CBC6-6BCD-9D95EC41E69A}"/>
              </a:ext>
            </a:extLst>
          </p:cNvPr>
          <p:cNvCxnSpPr>
            <a:cxnSpLocks/>
          </p:cNvCxnSpPr>
          <p:nvPr/>
        </p:nvCxnSpPr>
        <p:spPr>
          <a:xfrm>
            <a:off x="4158343" y="827314"/>
            <a:ext cx="32382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3403F8-82D5-BCE4-387A-D93B97E484E0}"/>
              </a:ext>
            </a:extLst>
          </p:cNvPr>
          <p:cNvCxnSpPr>
            <a:cxnSpLocks/>
          </p:cNvCxnSpPr>
          <p:nvPr/>
        </p:nvCxnSpPr>
        <p:spPr>
          <a:xfrm>
            <a:off x="8962753" y="808264"/>
            <a:ext cx="32382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BBFBEB-3E38-EAF9-85AC-1E27291C113A}"/>
              </a:ext>
            </a:extLst>
          </p:cNvPr>
          <p:cNvCxnSpPr>
            <a:cxnSpLocks/>
          </p:cNvCxnSpPr>
          <p:nvPr/>
        </p:nvCxnSpPr>
        <p:spPr>
          <a:xfrm>
            <a:off x="1108754" y="1601288"/>
            <a:ext cx="323828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35D924-F65A-66B0-C943-2949AF352FCA}"/>
              </a:ext>
            </a:extLst>
          </p:cNvPr>
          <p:cNvCxnSpPr>
            <a:cxnSpLocks/>
          </p:cNvCxnSpPr>
          <p:nvPr/>
        </p:nvCxnSpPr>
        <p:spPr>
          <a:xfrm>
            <a:off x="3795828" y="2946745"/>
            <a:ext cx="1732916" cy="2191303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2A9215B-F9B9-78A9-E143-656C88AEF471}"/>
              </a:ext>
            </a:extLst>
          </p:cNvPr>
          <p:cNvCxnSpPr>
            <a:cxnSpLocks/>
          </p:cNvCxnSpPr>
          <p:nvPr/>
        </p:nvCxnSpPr>
        <p:spPr>
          <a:xfrm flipV="1">
            <a:off x="3795828" y="4066312"/>
            <a:ext cx="1711346" cy="1213583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085AD3-F5A6-8FDA-BC2D-55354C08CD17}"/>
              </a:ext>
            </a:extLst>
          </p:cNvPr>
          <p:cNvCxnSpPr>
            <a:cxnSpLocks/>
          </p:cNvCxnSpPr>
          <p:nvPr/>
        </p:nvCxnSpPr>
        <p:spPr>
          <a:xfrm flipV="1">
            <a:off x="3654357" y="3170948"/>
            <a:ext cx="1903428" cy="11215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FE35DB5-65A4-E909-3624-2D0C7D2D0DBC}"/>
              </a:ext>
            </a:extLst>
          </p:cNvPr>
          <p:cNvSpPr txBox="1"/>
          <p:nvPr/>
        </p:nvSpPr>
        <p:spPr>
          <a:xfrm>
            <a:off x="1984894" y="1419841"/>
            <a:ext cx="203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9660DE-8A63-1710-B6ED-43375BB291AD}"/>
              </a:ext>
            </a:extLst>
          </p:cNvPr>
          <p:cNvSpPr txBox="1"/>
          <p:nvPr/>
        </p:nvSpPr>
        <p:spPr>
          <a:xfrm>
            <a:off x="1713053" y="5810498"/>
            <a:ext cx="10069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2A.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355E1-E2E1-6E7B-21A6-88E93AA8067F}"/>
              </a:ext>
            </a:extLst>
          </p:cNvPr>
          <p:cNvSpPr txBox="1"/>
          <p:nvPr/>
        </p:nvSpPr>
        <p:spPr>
          <a:xfrm>
            <a:off x="3414527" y="5776964"/>
            <a:ext cx="625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18B719-6F0E-8C72-D4D6-0F85D23A42D0}"/>
              </a:ext>
            </a:extLst>
          </p:cNvPr>
          <p:cNvSpPr txBox="1"/>
          <p:nvPr/>
        </p:nvSpPr>
        <p:spPr>
          <a:xfrm>
            <a:off x="3046065" y="6334476"/>
            <a:ext cx="625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6492D5-3343-6FE9-44BF-EC2D06543D6F}"/>
              </a:ext>
            </a:extLst>
          </p:cNvPr>
          <p:cNvSpPr txBox="1"/>
          <p:nvPr/>
        </p:nvSpPr>
        <p:spPr>
          <a:xfrm>
            <a:off x="3995192" y="6878487"/>
            <a:ext cx="625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ám phá hơn 102 hình nền powerpont hay nhất - thdonghoadian">
            <a:extLst>
              <a:ext uri="{FF2B5EF4-FFF2-40B4-BE49-F238E27FC236}">
                <a16:creationId xmlns:a16="http://schemas.microsoft.com/office/drawing/2014/main" id="{B2F58BDD-0EB0-4E80-BE8C-8966DCED3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230C7-B31E-49B0-A71C-E2E4DD4BD4A2}"/>
              </a:ext>
            </a:extLst>
          </p:cNvPr>
          <p:cNvSpPr txBox="1"/>
          <p:nvPr/>
        </p:nvSpPr>
        <p:spPr>
          <a:xfrm>
            <a:off x="1247909" y="1698336"/>
            <a:ext cx="9568543" cy="695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3: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600F3E-783A-1F2F-ABF7-54342CADAB6D}"/>
              </a:ext>
            </a:extLst>
          </p:cNvPr>
          <p:cNvSpPr txBox="1"/>
          <p:nvPr/>
        </p:nvSpPr>
        <p:spPr>
          <a:xfrm>
            <a:off x="2531364" y="1636610"/>
            <a:ext cx="11303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781E99-BB3B-0361-9194-7FE49011241C}"/>
              </a:ext>
            </a:extLst>
          </p:cNvPr>
          <p:cNvCxnSpPr>
            <a:cxnSpLocks/>
          </p:cNvCxnSpPr>
          <p:nvPr/>
        </p:nvCxnSpPr>
        <p:spPr>
          <a:xfrm>
            <a:off x="3839205" y="2247294"/>
            <a:ext cx="28856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505D14-336A-C7C1-2EB3-0216657653A7}"/>
              </a:ext>
            </a:extLst>
          </p:cNvPr>
          <p:cNvCxnSpPr>
            <a:cxnSpLocks/>
          </p:cNvCxnSpPr>
          <p:nvPr/>
        </p:nvCxnSpPr>
        <p:spPr>
          <a:xfrm>
            <a:off x="7252368" y="2224151"/>
            <a:ext cx="19995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2B7A7F-EB77-784B-BF52-BD04895F9F81}"/>
              </a:ext>
            </a:extLst>
          </p:cNvPr>
          <p:cNvCxnSpPr>
            <a:cxnSpLocks/>
          </p:cNvCxnSpPr>
          <p:nvPr/>
        </p:nvCxnSpPr>
        <p:spPr>
          <a:xfrm>
            <a:off x="9320230" y="2189424"/>
            <a:ext cx="21822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8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ám phá hơn 102 hình nền powerpont hay nhất - thdonghoadian">
            <a:extLst>
              <a:ext uri="{FF2B5EF4-FFF2-40B4-BE49-F238E27FC236}">
                <a16:creationId xmlns:a16="http://schemas.microsoft.com/office/drawing/2014/main" id="{B2F58BDD-0EB0-4E80-BE8C-8966DCED3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230C7-B31E-49B0-A71C-E2E4DD4BD4A2}"/>
              </a:ext>
            </a:extLst>
          </p:cNvPr>
          <p:cNvSpPr txBox="1"/>
          <p:nvPr/>
        </p:nvSpPr>
        <p:spPr>
          <a:xfrm>
            <a:off x="1826640" y="1698336"/>
            <a:ext cx="9568543" cy="65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3: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600F3E-783A-1F2F-ABF7-54342CADAB6D}"/>
              </a:ext>
            </a:extLst>
          </p:cNvPr>
          <p:cNvSpPr txBox="1"/>
          <p:nvPr/>
        </p:nvSpPr>
        <p:spPr>
          <a:xfrm>
            <a:off x="3252484" y="1659759"/>
            <a:ext cx="11578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781E99-BB3B-0361-9194-7FE49011241C}"/>
              </a:ext>
            </a:extLst>
          </p:cNvPr>
          <p:cNvCxnSpPr>
            <a:cxnSpLocks/>
          </p:cNvCxnSpPr>
          <p:nvPr/>
        </p:nvCxnSpPr>
        <p:spPr>
          <a:xfrm>
            <a:off x="3630861" y="2316748"/>
            <a:ext cx="3058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505D14-336A-C7C1-2EB3-0216657653A7}"/>
              </a:ext>
            </a:extLst>
          </p:cNvPr>
          <p:cNvCxnSpPr>
            <a:cxnSpLocks/>
          </p:cNvCxnSpPr>
          <p:nvPr/>
        </p:nvCxnSpPr>
        <p:spPr>
          <a:xfrm>
            <a:off x="8097317" y="2328320"/>
            <a:ext cx="19995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2B7A7F-EB77-784B-BF52-BD04895F9F81}"/>
              </a:ext>
            </a:extLst>
          </p:cNvPr>
          <p:cNvCxnSpPr>
            <a:cxnSpLocks/>
          </p:cNvCxnSpPr>
          <p:nvPr/>
        </p:nvCxnSpPr>
        <p:spPr>
          <a:xfrm flipV="1">
            <a:off x="10304078" y="2328320"/>
            <a:ext cx="1930363" cy="231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A8123E-141B-F5E1-093D-BAFEE1011AB0}"/>
              </a:ext>
            </a:extLst>
          </p:cNvPr>
          <p:cNvSpPr txBox="1"/>
          <p:nvPr/>
        </p:nvSpPr>
        <p:spPr>
          <a:xfrm>
            <a:off x="2766349" y="2939970"/>
            <a:ext cx="10035251" cy="3611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3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1780EDAD-8AB0-1374-BEF3-8354C17FB659}"/>
              </a:ext>
            </a:extLst>
          </p:cNvPr>
          <p:cNvGrpSpPr/>
          <p:nvPr/>
        </p:nvGrpSpPr>
        <p:grpSpPr>
          <a:xfrm>
            <a:off x="-657224" y="-444840"/>
            <a:ext cx="16762211" cy="8153578"/>
            <a:chOff x="9835" y="-455139"/>
            <a:chExt cx="15082723" cy="8153578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C53AE597-5871-558D-3E50-642A94900F2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id="{F97CDDCA-5D87-85E4-D3EA-EF7F5C15E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id="{01CAF27E-46DD-AEF5-59CB-D2D4F8CD2A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id="{862431A8-C50F-6E54-A3C7-A3D440921A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id="{AAD96DB6-09E3-BBB0-BFE3-CDEE6BA4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0"/>
              <a:ext cx="14238003" cy="7614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444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40398"/>
      </p:ext>
    </p:extLst>
  </p:cSld>
  <p:clrMapOvr>
    <a:masterClrMapping/>
  </p:clrMapOvr>
  <p:transition spd="slow"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4" name="WordArt 6">
            <a:extLst>
              <a:ext uri="{FF2B5EF4-FFF2-40B4-BE49-F238E27FC236}">
                <a16:creationId xmlns:a16="http://schemas.microsoft.com/office/drawing/2014/main" id="{B860FD07-61EE-0E5D-A13A-115302CE70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0149" y="2454076"/>
            <a:ext cx="9522719" cy="330079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094537">
              <a:defRPr/>
            </a:pPr>
            <a:r>
              <a:rPr lang="vi-VN" sz="2394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2394" b="1" kern="1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2215" name="AutoShape 7">
            <a:extLst>
              <a:ext uri="{FF2B5EF4-FFF2-40B4-BE49-F238E27FC236}">
                <a16:creationId xmlns:a16="http://schemas.microsoft.com/office/drawing/2014/main" id="{5F7DAB65-0495-E04E-5ED5-FFE2AB1035EF}"/>
              </a:ext>
            </a:extLst>
          </p:cNvPr>
          <p:cNvSpPr>
            <a:spLocks noChangeArrowheads="1"/>
          </p:cNvSpPr>
          <p:nvPr/>
        </p:nvSpPr>
        <p:spPr bwMode="auto">
          <a:xfrm rot="21033969">
            <a:off x="3668552" y="5914375"/>
            <a:ext cx="1729261" cy="1603842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094537">
              <a:spcBef>
                <a:spcPct val="0"/>
              </a:spcBef>
              <a:buNone/>
              <a:defRPr/>
            </a:pPr>
            <a:endParaRPr lang="vi-VN" altLang="en-US" sz="2154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22218" name="AutoShape 10">
            <a:extLst>
              <a:ext uri="{FF2B5EF4-FFF2-40B4-BE49-F238E27FC236}">
                <a16:creationId xmlns:a16="http://schemas.microsoft.com/office/drawing/2014/main" id="{47F83EB4-9E68-0AC8-1161-0F32837D084D}"/>
              </a:ext>
            </a:extLst>
          </p:cNvPr>
          <p:cNvSpPr>
            <a:spLocks noChangeArrowheads="1"/>
          </p:cNvSpPr>
          <p:nvPr/>
        </p:nvSpPr>
        <p:spPr bwMode="auto">
          <a:xfrm rot="21033969">
            <a:off x="6511382" y="5946679"/>
            <a:ext cx="1729261" cy="1603842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094537">
              <a:spcBef>
                <a:spcPct val="0"/>
              </a:spcBef>
              <a:buNone/>
              <a:defRPr/>
            </a:pPr>
            <a:endParaRPr lang="vi-VN" altLang="en-US" sz="2154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2221" name="AutoShape 13">
            <a:extLst>
              <a:ext uri="{FF2B5EF4-FFF2-40B4-BE49-F238E27FC236}">
                <a16:creationId xmlns:a16="http://schemas.microsoft.com/office/drawing/2014/main" id="{0B44D3A0-8D72-EB62-1F9D-9C65DA55A414}"/>
              </a:ext>
            </a:extLst>
          </p:cNvPr>
          <p:cNvSpPr>
            <a:spLocks noChangeArrowheads="1"/>
          </p:cNvSpPr>
          <p:nvPr/>
        </p:nvSpPr>
        <p:spPr bwMode="auto">
          <a:xfrm rot="21033969">
            <a:off x="9293402" y="5952380"/>
            <a:ext cx="1729261" cy="1603842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094537">
              <a:spcBef>
                <a:spcPct val="0"/>
              </a:spcBef>
              <a:buNone/>
              <a:defRPr/>
            </a:pPr>
            <a:endParaRPr lang="vi-VN" altLang="en-US" sz="2154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2225" name="WordArt 17">
            <a:extLst>
              <a:ext uri="{FF2B5EF4-FFF2-40B4-BE49-F238E27FC236}">
                <a16:creationId xmlns:a16="http://schemas.microsoft.com/office/drawing/2014/main" id="{1648E94C-3C85-A676-1C56-FCDAFACE58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69716" y="4460655"/>
            <a:ext cx="9522340" cy="1303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094537">
              <a:defRPr/>
            </a:pPr>
            <a:r>
              <a:rPr lang="en-US" sz="4309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309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309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Ai </a:t>
            </a:r>
            <a:r>
              <a:rPr lang="en-US" sz="4309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309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91" name="Picture 16" descr="TeachersDay612">
            <a:extLst>
              <a:ext uri="{FF2B5EF4-FFF2-40B4-BE49-F238E27FC236}">
                <a16:creationId xmlns:a16="http://schemas.microsoft.com/office/drawing/2014/main" id="{ABBFF363-41D5-6562-5E21-36B8E04A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287" y="0"/>
            <a:ext cx="14793687" cy="910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5892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5" grpId="0" animBg="1"/>
      <p:bldP spid="222218" grpId="0" animBg="1"/>
      <p:bldP spid="2222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FDE13A-AD94-C891-0630-C27F0656E93B}"/>
              </a:ext>
            </a:extLst>
          </p:cNvPr>
          <p:cNvSpPr txBox="1"/>
          <p:nvPr/>
        </p:nvSpPr>
        <p:spPr>
          <a:xfrm>
            <a:off x="4109013" y="1365813"/>
            <a:ext cx="8137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https://www.canva.com/design/DAGv9sGIGuU/5q4zCeCeEAemza8IMhJV_Q/edit?utm_content=DAGv9sGIGuU&amp;utm_campaign=designshare&amp;utm_medium=link2&amp;utm_source=sharebutton</a:t>
            </a:r>
          </a:p>
        </p:txBody>
      </p:sp>
    </p:spTree>
    <p:extLst>
      <p:ext uri="{BB962C8B-B14F-4D97-AF65-F5344CB8AC3E}">
        <p14:creationId xmlns:p14="http://schemas.microsoft.com/office/powerpoint/2010/main" val="2940048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28"/>
            <a:ext cx="14658558" cy="8245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9"/>
            <a:ext cx="14658557" cy="82454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13" y="-1"/>
            <a:ext cx="9691115" cy="66051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9254819" y="765384"/>
            <a:ext cx="944669" cy="5608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16" y="-59977"/>
            <a:ext cx="8558377" cy="65137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78" y="3919870"/>
            <a:ext cx="914509" cy="10262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980" y="2801566"/>
            <a:ext cx="2133325" cy="3719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531" y="198225"/>
            <a:ext cx="1100053" cy="1378327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5820512"/>
            <a:ext cx="14655586" cy="2421697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6" y="6040357"/>
            <a:ext cx="2420576" cy="1982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851586" y="4432801"/>
            <a:ext cx="5680069" cy="34093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38" y="3970661"/>
            <a:ext cx="1422961" cy="9898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80" y="3806234"/>
            <a:ext cx="1203905" cy="1848853"/>
          </a:xfrm>
          <a:prstGeom prst="rect">
            <a:avLst/>
          </a:prstGeom>
        </p:spPr>
      </p:pic>
      <p:pic>
        <p:nvPicPr>
          <p:cNvPr id="19" name="Picture 18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74BA5EB3-967C-C546-ABCA-CB25771A91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82" y="1009348"/>
            <a:ext cx="11412701" cy="34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7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525780" y="525781"/>
            <a:ext cx="13555980" cy="7109460"/>
          </a:xfrm>
          <a:custGeom>
            <a:avLst/>
            <a:gdLst>
              <a:gd name="connsiteX0" fmla="*/ 0 w 13555980"/>
              <a:gd name="connsiteY0" fmla="*/ 746138 h 7109460"/>
              <a:gd name="connsiteX1" fmla="*/ 746138 w 13555980"/>
              <a:gd name="connsiteY1" fmla="*/ 0 h 7109460"/>
              <a:gd name="connsiteX2" fmla="*/ 12809842 w 13555980"/>
              <a:gd name="connsiteY2" fmla="*/ 0 h 7109460"/>
              <a:gd name="connsiteX3" fmla="*/ 13555980 w 13555980"/>
              <a:gd name="connsiteY3" fmla="*/ 746138 h 7109460"/>
              <a:gd name="connsiteX4" fmla="*/ 13555980 w 13555980"/>
              <a:gd name="connsiteY4" fmla="*/ 6363322 h 7109460"/>
              <a:gd name="connsiteX5" fmla="*/ 12809842 w 13555980"/>
              <a:gd name="connsiteY5" fmla="*/ 7109460 h 7109460"/>
              <a:gd name="connsiteX6" fmla="*/ 746138 w 13555980"/>
              <a:gd name="connsiteY6" fmla="*/ 7109460 h 7109460"/>
              <a:gd name="connsiteX7" fmla="*/ 0 w 13555980"/>
              <a:gd name="connsiteY7" fmla="*/ 6363322 h 7109460"/>
              <a:gd name="connsiteX8" fmla="*/ 0 w 13555980"/>
              <a:gd name="connsiteY8" fmla="*/ 746138 h 710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55980" h="7109460" fill="none" extrusionOk="0">
                <a:moveTo>
                  <a:pt x="0" y="746138"/>
                </a:moveTo>
                <a:cubicBezTo>
                  <a:pt x="573" y="349580"/>
                  <a:pt x="361923" y="46767"/>
                  <a:pt x="746138" y="0"/>
                </a:cubicBezTo>
                <a:cubicBezTo>
                  <a:pt x="5108068" y="72427"/>
                  <a:pt x="6844978" y="61419"/>
                  <a:pt x="12809842" y="0"/>
                </a:cubicBezTo>
                <a:cubicBezTo>
                  <a:pt x="13219714" y="-15207"/>
                  <a:pt x="13496056" y="315931"/>
                  <a:pt x="13555980" y="746138"/>
                </a:cubicBezTo>
                <a:cubicBezTo>
                  <a:pt x="13656856" y="1982409"/>
                  <a:pt x="13448667" y="5287599"/>
                  <a:pt x="13555980" y="6363322"/>
                </a:cubicBezTo>
                <a:cubicBezTo>
                  <a:pt x="13562712" y="6741237"/>
                  <a:pt x="13211292" y="7097542"/>
                  <a:pt x="12809842" y="7109460"/>
                </a:cubicBezTo>
                <a:cubicBezTo>
                  <a:pt x="8022397" y="7139287"/>
                  <a:pt x="2068378" y="7030154"/>
                  <a:pt x="746138" y="7109460"/>
                </a:cubicBezTo>
                <a:cubicBezTo>
                  <a:pt x="360275" y="7106496"/>
                  <a:pt x="-44930" y="6784288"/>
                  <a:pt x="0" y="6363322"/>
                </a:cubicBezTo>
                <a:cubicBezTo>
                  <a:pt x="50037" y="5759735"/>
                  <a:pt x="770" y="2258836"/>
                  <a:pt x="0" y="746138"/>
                </a:cubicBezTo>
                <a:close/>
              </a:path>
              <a:path w="13555980" h="7109460" stroke="0" extrusionOk="0">
                <a:moveTo>
                  <a:pt x="0" y="746138"/>
                </a:moveTo>
                <a:cubicBezTo>
                  <a:pt x="9555" y="336661"/>
                  <a:pt x="353139" y="39758"/>
                  <a:pt x="746138" y="0"/>
                </a:cubicBezTo>
                <a:cubicBezTo>
                  <a:pt x="3905845" y="123000"/>
                  <a:pt x="10590521" y="-96860"/>
                  <a:pt x="12809842" y="0"/>
                </a:cubicBezTo>
                <a:cubicBezTo>
                  <a:pt x="13174895" y="-35842"/>
                  <a:pt x="13589261" y="266961"/>
                  <a:pt x="13555980" y="746138"/>
                </a:cubicBezTo>
                <a:cubicBezTo>
                  <a:pt x="13559153" y="2516229"/>
                  <a:pt x="13650247" y="5742493"/>
                  <a:pt x="13555980" y="6363322"/>
                </a:cubicBezTo>
                <a:cubicBezTo>
                  <a:pt x="13537264" y="6782183"/>
                  <a:pt x="13212796" y="7107966"/>
                  <a:pt x="12809842" y="7109460"/>
                </a:cubicBezTo>
                <a:cubicBezTo>
                  <a:pt x="8446188" y="6948753"/>
                  <a:pt x="5018227" y="7149127"/>
                  <a:pt x="746138" y="7109460"/>
                </a:cubicBezTo>
                <a:cubicBezTo>
                  <a:pt x="316116" y="7105836"/>
                  <a:pt x="-29299" y="6762130"/>
                  <a:pt x="0" y="6363322"/>
                </a:cubicBezTo>
                <a:cubicBezTo>
                  <a:pt x="32216" y="4342150"/>
                  <a:pt x="57206" y="2985530"/>
                  <a:pt x="0" y="746138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548640" algn="just" defTabSz="1097280">
              <a:spcBef>
                <a:spcPts val="1440"/>
              </a:spcBef>
              <a:defRPr/>
            </a:pPr>
            <a:endParaRPr lang="en-US" sz="3360" kern="0" dirty="0">
              <a:solidFill>
                <a:sysClr val="windowText" lastClr="00000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9" name="图片 21">
            <a:extLst>
              <a:ext uri="{FF2B5EF4-FFF2-40B4-BE49-F238E27FC236}">
                <a16:creationId xmlns:a16="http://schemas.microsoft.com/office/drawing/2014/main" id="{85F92A0D-15A2-4950-97F0-35A25458C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8668" y="-149013"/>
            <a:ext cx="5692921" cy="8394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C60728-5B70-41F0-8FA0-241AD9D0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47" y="7233554"/>
            <a:ext cx="607214" cy="512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6D5F54-AC43-40AE-A64C-ADBE9EEFE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9434" y="7268876"/>
            <a:ext cx="607214" cy="51210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66CF2B-B18B-4E1C-84EC-0C7477CA2E54}"/>
              </a:ext>
            </a:extLst>
          </p:cNvPr>
          <p:cNvSpPr/>
          <p:nvPr/>
        </p:nvSpPr>
        <p:spPr>
          <a:xfrm>
            <a:off x="2540326" y="615884"/>
            <a:ext cx="9549749" cy="6997835"/>
          </a:xfrm>
          <a:custGeom>
            <a:avLst/>
            <a:gdLst>
              <a:gd name="connsiteX0" fmla="*/ 0 w 9549749"/>
              <a:gd name="connsiteY0" fmla="*/ 1166329 h 6997835"/>
              <a:gd name="connsiteX1" fmla="*/ 1166329 w 9549749"/>
              <a:gd name="connsiteY1" fmla="*/ 0 h 6997835"/>
              <a:gd name="connsiteX2" fmla="*/ 8383420 w 9549749"/>
              <a:gd name="connsiteY2" fmla="*/ 0 h 6997835"/>
              <a:gd name="connsiteX3" fmla="*/ 9549749 w 9549749"/>
              <a:gd name="connsiteY3" fmla="*/ 1166329 h 6997835"/>
              <a:gd name="connsiteX4" fmla="*/ 9549749 w 9549749"/>
              <a:gd name="connsiteY4" fmla="*/ 5831506 h 6997835"/>
              <a:gd name="connsiteX5" fmla="*/ 8383420 w 9549749"/>
              <a:gd name="connsiteY5" fmla="*/ 6997835 h 6997835"/>
              <a:gd name="connsiteX6" fmla="*/ 1166329 w 9549749"/>
              <a:gd name="connsiteY6" fmla="*/ 6997835 h 6997835"/>
              <a:gd name="connsiteX7" fmla="*/ 0 w 9549749"/>
              <a:gd name="connsiteY7" fmla="*/ 5831506 h 6997835"/>
              <a:gd name="connsiteX8" fmla="*/ 0 w 9549749"/>
              <a:gd name="connsiteY8" fmla="*/ 1166329 h 699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49749" h="6997835" fill="none" extrusionOk="0">
                <a:moveTo>
                  <a:pt x="0" y="1166329"/>
                </a:moveTo>
                <a:cubicBezTo>
                  <a:pt x="-67231" y="462188"/>
                  <a:pt x="426842" y="60941"/>
                  <a:pt x="1166329" y="0"/>
                </a:cubicBezTo>
                <a:cubicBezTo>
                  <a:pt x="4085374" y="-30893"/>
                  <a:pt x="7309812" y="99340"/>
                  <a:pt x="8383420" y="0"/>
                </a:cubicBezTo>
                <a:cubicBezTo>
                  <a:pt x="9081353" y="80619"/>
                  <a:pt x="9526938" y="556225"/>
                  <a:pt x="9549749" y="1166329"/>
                </a:cubicBezTo>
                <a:cubicBezTo>
                  <a:pt x="9464171" y="2932939"/>
                  <a:pt x="9477385" y="4777179"/>
                  <a:pt x="9549749" y="5831506"/>
                </a:cubicBezTo>
                <a:cubicBezTo>
                  <a:pt x="9468404" y="6504806"/>
                  <a:pt x="9008553" y="6983118"/>
                  <a:pt x="8383420" y="6997835"/>
                </a:cubicBezTo>
                <a:cubicBezTo>
                  <a:pt x="6944851" y="7041903"/>
                  <a:pt x="2135041" y="7008101"/>
                  <a:pt x="1166329" y="6997835"/>
                </a:cubicBezTo>
                <a:cubicBezTo>
                  <a:pt x="451773" y="7093699"/>
                  <a:pt x="24166" y="6459903"/>
                  <a:pt x="0" y="5831506"/>
                </a:cubicBezTo>
                <a:cubicBezTo>
                  <a:pt x="161883" y="4028795"/>
                  <a:pt x="71112" y="2024985"/>
                  <a:pt x="0" y="1166329"/>
                </a:cubicBezTo>
                <a:close/>
              </a:path>
              <a:path w="9549749" h="6997835" stroke="0" extrusionOk="0">
                <a:moveTo>
                  <a:pt x="0" y="1166329"/>
                </a:moveTo>
                <a:cubicBezTo>
                  <a:pt x="12556" y="532012"/>
                  <a:pt x="503375" y="-86228"/>
                  <a:pt x="1166329" y="0"/>
                </a:cubicBezTo>
                <a:cubicBezTo>
                  <a:pt x="2813082" y="55113"/>
                  <a:pt x="6234651" y="-40744"/>
                  <a:pt x="8383420" y="0"/>
                </a:cubicBezTo>
                <a:cubicBezTo>
                  <a:pt x="9028359" y="-16987"/>
                  <a:pt x="9558958" y="416701"/>
                  <a:pt x="9549749" y="1166329"/>
                </a:cubicBezTo>
                <a:cubicBezTo>
                  <a:pt x="9601421" y="1713802"/>
                  <a:pt x="9394973" y="4385643"/>
                  <a:pt x="9549749" y="5831506"/>
                </a:cubicBezTo>
                <a:cubicBezTo>
                  <a:pt x="9549424" y="6408888"/>
                  <a:pt x="9003403" y="6945472"/>
                  <a:pt x="8383420" y="6997835"/>
                </a:cubicBezTo>
                <a:cubicBezTo>
                  <a:pt x="7428737" y="6840710"/>
                  <a:pt x="2567982" y="6857332"/>
                  <a:pt x="1166329" y="6997835"/>
                </a:cubicBezTo>
                <a:cubicBezTo>
                  <a:pt x="466132" y="7046951"/>
                  <a:pt x="-54033" y="6489344"/>
                  <a:pt x="0" y="5831506"/>
                </a:cubicBezTo>
                <a:cubicBezTo>
                  <a:pt x="-147270" y="3752849"/>
                  <a:pt x="164437" y="1788511"/>
                  <a:pt x="0" y="1166329"/>
                </a:cubicBezTo>
                <a:close/>
              </a:path>
            </a:pathLst>
          </a:custGeom>
          <a:solidFill>
            <a:sysClr val="window" lastClr="FFFFFF"/>
          </a:solidFill>
          <a:ln w="76200" cap="flat" cmpd="sng" algn="ctr">
            <a:solidFill>
              <a:srgbClr val="ED7D3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097280">
              <a:defRPr/>
            </a:pPr>
            <a:endParaRPr lang="en-US" sz="2160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3" name="Graphic 12">
            <a:hlinkClick r:id="rId4" action="ppaction://hlinkfile"/>
            <a:extLst>
              <a:ext uri="{FF2B5EF4-FFF2-40B4-BE49-F238E27FC236}">
                <a16:creationId xmlns:a16="http://schemas.microsoft.com/office/drawing/2014/main" id="{19EE01D2-921E-466B-8A6A-4B9AC39684D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3843" y="5034890"/>
            <a:ext cx="1936654" cy="309419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3070365-7E87-49D6-BE3D-EA4E1FE485D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678" y="5068460"/>
            <a:ext cx="2047708" cy="3027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ED4C1-418B-443C-A4C8-7E1E2C306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4958" y="132588"/>
            <a:ext cx="950511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EE57F0-6CF3-5014-CF3E-CFA415FCABB4}"/>
              </a:ext>
            </a:extLst>
          </p:cNvPr>
          <p:cNvSpPr txBox="1"/>
          <p:nvPr/>
        </p:nvSpPr>
        <p:spPr>
          <a:xfrm>
            <a:off x="3125165" y="1527858"/>
            <a:ext cx="1024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https://youtu.be/7ghHHjyKvkg?si=fjKA3bTy7PiOpqxh</a:t>
            </a:r>
          </a:p>
        </p:txBody>
      </p:sp>
    </p:spTree>
    <p:extLst>
      <p:ext uri="{BB962C8B-B14F-4D97-AF65-F5344CB8AC3E}">
        <p14:creationId xmlns:p14="http://schemas.microsoft.com/office/powerpoint/2010/main" val="120749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BCCF81-E952-200E-EFF1-9F07A60F4D07}"/>
              </a:ext>
            </a:extLst>
          </p:cNvPr>
          <p:cNvSpPr txBox="1"/>
          <p:nvPr/>
        </p:nvSpPr>
        <p:spPr>
          <a:xfrm>
            <a:off x="3148314" y="335666"/>
            <a:ext cx="8322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EE213-09BF-EDC2-A18F-CBE28E9D4D36}"/>
              </a:ext>
            </a:extLst>
          </p:cNvPr>
          <p:cNvSpPr txBox="1"/>
          <p:nvPr/>
        </p:nvSpPr>
        <p:spPr>
          <a:xfrm>
            <a:off x="2133706" y="500461"/>
            <a:ext cx="10972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TIẾNG VIỆT 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65710"/>
      </p:ext>
    </p:extLst>
  </p:cSld>
  <p:clrMapOvr>
    <a:masterClrMapping/>
  </p:clrMapOvr>
  <p:transition spd="slow" advTm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8A6A5925-BEFE-8443-3D06-7736130D950E}"/>
              </a:ext>
            </a:extLst>
          </p:cNvPr>
          <p:cNvGrpSpPr/>
          <p:nvPr/>
        </p:nvGrpSpPr>
        <p:grpSpPr>
          <a:xfrm>
            <a:off x="-657224" y="-444840"/>
            <a:ext cx="16762211" cy="8153578"/>
            <a:chOff x="9835" y="-455139"/>
            <a:chExt cx="15082723" cy="8153578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8719391D-29AF-6EFA-9393-5B38AD99386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id="{B0EE2D0D-44FE-66F9-CF6C-B93010DBA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id="{5B3547FA-6587-DE8A-20E9-1D97A4E09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id="{E67383B9-D18F-441A-8C5A-77533D26E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id="{5F839E61-D0B2-7129-66DC-717ED9D7E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0"/>
              <a:ext cx="14238003" cy="761430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5E53D5-0560-63D5-6AB8-064755C11867}"/>
              </a:ext>
            </a:extLst>
          </p:cNvPr>
          <p:cNvSpPr txBox="1"/>
          <p:nvPr/>
        </p:nvSpPr>
        <p:spPr>
          <a:xfrm>
            <a:off x="2581153" y="1245602"/>
            <a:ext cx="1088020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TIẾNG VIỆT 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BAC21A-DAD5-82C3-9EAC-0DB7E398B591}"/>
              </a:ext>
            </a:extLst>
          </p:cNvPr>
          <p:cNvSpPr txBox="1"/>
          <p:nvPr/>
        </p:nvSpPr>
        <p:spPr>
          <a:xfrm>
            <a:off x="3148314" y="682908"/>
            <a:ext cx="8322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65492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459" y="156569"/>
            <a:ext cx="9826466" cy="872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1: Nhìn tranh, tìm từ ngữ: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494128-5373-449A-8D8E-D3681F515049}"/>
              </a:ext>
            </a:extLst>
          </p:cNvPr>
          <p:cNvGrpSpPr/>
          <p:nvPr/>
        </p:nvGrpSpPr>
        <p:grpSpPr>
          <a:xfrm>
            <a:off x="72459" y="2937091"/>
            <a:ext cx="14096999" cy="5584372"/>
            <a:chOff x="0" y="1028702"/>
            <a:chExt cx="16622485" cy="72008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0392DE-821E-4344-98DD-55450237C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0764" y="1185271"/>
              <a:ext cx="11551721" cy="70443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14A0A4-BCA6-427C-B0AB-BE4835BC1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28702"/>
              <a:ext cx="5070764" cy="36026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054BC3-B3D7-469A-A5FD-7C0E3EC8E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626924"/>
              <a:ext cx="5070764" cy="360267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C967E8-2BE5-D15D-7213-A1438FD2F237}"/>
              </a:ext>
            </a:extLst>
          </p:cNvPr>
          <p:cNvSpPr txBox="1"/>
          <p:nvPr/>
        </p:nvSpPr>
        <p:spPr>
          <a:xfrm>
            <a:off x="524523" y="762000"/>
            <a:ext cx="4700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C433E-6DD1-9FC5-34ED-FCB6B57A6957}"/>
              </a:ext>
            </a:extLst>
          </p:cNvPr>
          <p:cNvSpPr txBox="1"/>
          <p:nvPr/>
        </p:nvSpPr>
        <p:spPr>
          <a:xfrm>
            <a:off x="653155" y="2249058"/>
            <a:ext cx="4129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AB2D6-2795-2359-CF79-3E583BA1B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902361"/>
            <a:ext cx="2444991" cy="33007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E65896-51A4-AB9B-27A0-48E5664EEF8D}"/>
              </a:ext>
            </a:extLst>
          </p:cNvPr>
          <p:cNvCxnSpPr/>
          <p:nvPr/>
        </p:nvCxnSpPr>
        <p:spPr>
          <a:xfrm>
            <a:off x="1481959" y="646250"/>
            <a:ext cx="23963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325380-E272-301A-B341-424FCE885FAF}"/>
              </a:ext>
            </a:extLst>
          </p:cNvPr>
          <p:cNvCxnSpPr>
            <a:cxnSpLocks/>
          </p:cNvCxnSpPr>
          <p:nvPr/>
        </p:nvCxnSpPr>
        <p:spPr>
          <a:xfrm>
            <a:off x="4141077" y="634675"/>
            <a:ext cx="23963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15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917F35C-75A6-CEE3-050A-1DAE3B5D0199}"/>
              </a:ext>
            </a:extLst>
          </p:cNvPr>
          <p:cNvSpPr/>
          <p:nvPr/>
        </p:nvSpPr>
        <p:spPr>
          <a:xfrm>
            <a:off x="72459" y="156569"/>
            <a:ext cx="9826466" cy="872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ource Serif 4 Semi Bold" pitchFamily="34" charset="-122"/>
                <a:cs typeface="Times New Roman" panose="02020603050405020304" pitchFamily="18" charset="0"/>
              </a:rPr>
              <a:t> 1: Nhìn tranh, tìm từ ngữ: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B6056-13F1-0C8F-AC87-1D332A536532}"/>
              </a:ext>
            </a:extLst>
          </p:cNvPr>
          <p:cNvSpPr txBox="1"/>
          <p:nvPr/>
        </p:nvSpPr>
        <p:spPr>
          <a:xfrm>
            <a:off x="534670" y="762000"/>
            <a:ext cx="4700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F1708-3F42-E1F3-8799-78799FE932DC}"/>
              </a:ext>
            </a:extLst>
          </p:cNvPr>
          <p:cNvSpPr txBox="1"/>
          <p:nvPr/>
        </p:nvSpPr>
        <p:spPr>
          <a:xfrm>
            <a:off x="653155" y="2249058"/>
            <a:ext cx="4129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B1234-1C0B-52AB-941E-0DA6AF755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530" y="0"/>
            <a:ext cx="6942950" cy="7647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3F3EBF-D3CC-04E7-BAB1-DA4323C3F3D8}"/>
              </a:ext>
            </a:extLst>
          </p:cNvPr>
          <p:cNvSpPr txBox="1"/>
          <p:nvPr/>
        </p:nvSpPr>
        <p:spPr>
          <a:xfrm>
            <a:off x="3157580" y="1253446"/>
            <a:ext cx="376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6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0B2FE9-5CFE-5524-E8B7-3AD1F08F552F}"/>
              </a:ext>
            </a:extLst>
          </p:cNvPr>
          <p:cNvSpPr txBox="1"/>
          <p:nvPr/>
        </p:nvSpPr>
        <p:spPr>
          <a:xfrm>
            <a:off x="534670" y="773575"/>
            <a:ext cx="4700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7B25F-DB96-BA17-F378-9949AC80BFF8}"/>
              </a:ext>
            </a:extLst>
          </p:cNvPr>
          <p:cNvSpPr txBox="1"/>
          <p:nvPr/>
        </p:nvSpPr>
        <p:spPr>
          <a:xfrm>
            <a:off x="653155" y="2249058"/>
            <a:ext cx="4129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BBDF9-9C57-5CE6-CE51-7525E43E76A5}"/>
              </a:ext>
            </a:extLst>
          </p:cNvPr>
          <p:cNvSpPr txBox="1"/>
          <p:nvPr/>
        </p:nvSpPr>
        <p:spPr>
          <a:xfrm>
            <a:off x="3157580" y="1253446"/>
            <a:ext cx="376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9D6B5-0102-DCDC-D9FE-BACDDC4C1F92}"/>
              </a:ext>
            </a:extLst>
          </p:cNvPr>
          <p:cNvSpPr txBox="1"/>
          <p:nvPr/>
        </p:nvSpPr>
        <p:spPr>
          <a:xfrm>
            <a:off x="821802" y="185194"/>
            <a:ext cx="630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DA7EC5-2A17-4B4A-9797-C2E129CB4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647" y="185194"/>
            <a:ext cx="7043937" cy="76452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821861-6E2A-00AB-5F10-41F23A37040F}"/>
              </a:ext>
            </a:extLst>
          </p:cNvPr>
          <p:cNvSpPr txBox="1"/>
          <p:nvPr/>
        </p:nvSpPr>
        <p:spPr>
          <a:xfrm>
            <a:off x="2800690" y="1753083"/>
            <a:ext cx="376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793</Words>
  <Application>Microsoft Office PowerPoint</Application>
  <PresentationFormat>Custom</PresentationFormat>
  <Paragraphs>94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Canva Sans Bold</vt:lpstr>
      <vt:lpstr>Calibri</vt:lpstr>
      <vt:lpstr>#9Slide02 Noi dung dai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DELL</dc:creator>
  <cp:lastModifiedBy>Administrator</cp:lastModifiedBy>
  <cp:revision>75</cp:revision>
  <dcterms:created xsi:type="dcterms:W3CDTF">2025-08-09T14:25:49Z</dcterms:created>
  <dcterms:modified xsi:type="dcterms:W3CDTF">2025-08-21T07:13:29Z</dcterms:modified>
</cp:coreProperties>
</file>