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9" r:id="rId4"/>
    <p:sldMasterId id="2147483711" r:id="rId5"/>
    <p:sldMasterId id="2147483723" r:id="rId6"/>
  </p:sldMasterIdLst>
  <p:notesMasterIdLst>
    <p:notesMasterId r:id="rId35"/>
  </p:notesMasterIdLst>
  <p:sldIdLst>
    <p:sldId id="258" r:id="rId7"/>
    <p:sldId id="262" r:id="rId8"/>
    <p:sldId id="256" r:id="rId9"/>
    <p:sldId id="265" r:id="rId10"/>
    <p:sldId id="271" r:id="rId11"/>
    <p:sldId id="496" r:id="rId12"/>
    <p:sldId id="520" r:id="rId13"/>
    <p:sldId id="521" r:id="rId14"/>
    <p:sldId id="522" r:id="rId15"/>
    <p:sldId id="523" r:id="rId16"/>
    <p:sldId id="318" r:id="rId17"/>
    <p:sldId id="503" r:id="rId18"/>
    <p:sldId id="514" r:id="rId19"/>
    <p:sldId id="515" r:id="rId20"/>
    <p:sldId id="516" r:id="rId21"/>
    <p:sldId id="497" r:id="rId22"/>
    <p:sldId id="502" r:id="rId23"/>
    <p:sldId id="519" r:id="rId24"/>
    <p:sldId id="293" r:id="rId25"/>
    <p:sldId id="518" r:id="rId26"/>
    <p:sldId id="499" r:id="rId27"/>
    <p:sldId id="500" r:id="rId28"/>
    <p:sldId id="504" r:id="rId29"/>
    <p:sldId id="507" r:id="rId30"/>
    <p:sldId id="524" r:id="rId31"/>
    <p:sldId id="508" r:id="rId32"/>
    <p:sldId id="284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698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931D0-562F-B1A0-ED25-377F2E18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D345ED-C7A2-10C5-150E-BE5C2F5F4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94CC6-C766-328B-1549-BF2323BAD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11C0E-10B2-9352-80C2-174C4CF8BE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97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99C5-9D80-177C-4769-6B4E47F71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7766E6-94DD-C2D9-2220-275F3F10D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54A77-FBD1-98C7-EF5A-E644A9155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8B458-146C-4116-F0E5-710C8A575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08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8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83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5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7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26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66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88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71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50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8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59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16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28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45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423387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51565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96490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0674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299137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66822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870174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9494949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659223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453395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483315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9359" y="2233246"/>
            <a:ext cx="11073283" cy="35772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5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9359" y="401934"/>
            <a:ext cx="11073283" cy="61998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0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2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15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8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22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666D97-9E00-A2BD-8931-DF95E84EA9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6A0840-A93C-778C-3680-793B26C053A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F206E07-7F9D-F23A-CC4A-96C810EC6A35}"/>
              </a:ext>
            </a:extLst>
          </p:cNvPr>
          <p:cNvSpPr/>
          <p:nvPr userDrawn="1"/>
        </p:nvSpPr>
        <p:spPr>
          <a:xfrm>
            <a:off x="252248" y="241738"/>
            <a:ext cx="11624441" cy="6360029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1A341F-C4B7-89A6-FB6D-F0BE53AE52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4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965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53AD65-4098-0CBE-D8FC-B43729D4D0E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3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emf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svg"/><Relationship Id="rId3" Type="http://schemas.openxmlformats.org/officeDocument/2006/relationships/image" Target="../media/image12.svg"/><Relationship Id="rId21" Type="http://schemas.openxmlformats.org/officeDocument/2006/relationships/image" Target="../media/image29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1" y="891062"/>
            <a:ext cx="10924979" cy="223742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3A270-CBFD-552F-F018-7CF12B258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C789-20FF-4DAC-4A4D-AA3300A8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reate_a_3d_202508281820_k08vq">
            <a:hlinkClick r:id="" action="ppaction://media"/>
            <a:extLst>
              <a:ext uri="{FF2B5EF4-FFF2-40B4-BE49-F238E27FC236}">
                <a16:creationId xmlns:a16="http://schemas.microsoft.com/office/drawing/2014/main" id="{35FE4FA4-2DD4-B932-4A87-4AA36F94B2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93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A57EF-D789-D78E-E026-C9A963FF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4D8D6-011A-934B-E0A5-CF83253F3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0"/>
            <a:ext cx="929343" cy="9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0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5223509" y="4438650"/>
            <a:ext cx="4960805" cy="1627374"/>
          </a:xfrm>
          <a:custGeom>
            <a:avLst/>
            <a:gdLst>
              <a:gd name="connsiteX0" fmla="*/ 0 w 4960805"/>
              <a:gd name="connsiteY0" fmla="*/ 271229 h 1627374"/>
              <a:gd name="connsiteX1" fmla="*/ 271229 w 4960805"/>
              <a:gd name="connsiteY1" fmla="*/ 0 h 1627374"/>
              <a:gd name="connsiteX2" fmla="*/ 858238 w 4960805"/>
              <a:gd name="connsiteY2" fmla="*/ 0 h 1627374"/>
              <a:gd name="connsiteX3" fmla="*/ 1489430 w 4960805"/>
              <a:gd name="connsiteY3" fmla="*/ 0 h 1627374"/>
              <a:gd name="connsiteX4" fmla="*/ 1988072 w 4960805"/>
              <a:gd name="connsiteY4" fmla="*/ 0 h 1627374"/>
              <a:gd name="connsiteX5" fmla="*/ 2707632 w 4960805"/>
              <a:gd name="connsiteY5" fmla="*/ 0 h 1627374"/>
              <a:gd name="connsiteX6" fmla="*/ 3250457 w 4960805"/>
              <a:gd name="connsiteY6" fmla="*/ 0 h 1627374"/>
              <a:gd name="connsiteX7" fmla="*/ 3925833 w 4960805"/>
              <a:gd name="connsiteY7" fmla="*/ 0 h 1627374"/>
              <a:gd name="connsiteX8" fmla="*/ 4689576 w 4960805"/>
              <a:gd name="connsiteY8" fmla="*/ 0 h 1627374"/>
              <a:gd name="connsiteX9" fmla="*/ 4960805 w 4960805"/>
              <a:gd name="connsiteY9" fmla="*/ 271229 h 1627374"/>
              <a:gd name="connsiteX10" fmla="*/ 4960805 w 4960805"/>
              <a:gd name="connsiteY10" fmla="*/ 802838 h 1627374"/>
              <a:gd name="connsiteX11" fmla="*/ 4960805 w 4960805"/>
              <a:gd name="connsiteY11" fmla="*/ 1356145 h 1627374"/>
              <a:gd name="connsiteX12" fmla="*/ 4689576 w 4960805"/>
              <a:gd name="connsiteY12" fmla="*/ 1627374 h 1627374"/>
              <a:gd name="connsiteX13" fmla="*/ 4146751 w 4960805"/>
              <a:gd name="connsiteY13" fmla="*/ 1627374 h 1627374"/>
              <a:gd name="connsiteX14" fmla="*/ 3427191 w 4960805"/>
              <a:gd name="connsiteY14" fmla="*/ 1627374 h 1627374"/>
              <a:gd name="connsiteX15" fmla="*/ 2707632 w 4960805"/>
              <a:gd name="connsiteY15" fmla="*/ 1627374 h 1627374"/>
              <a:gd name="connsiteX16" fmla="*/ 2032256 w 4960805"/>
              <a:gd name="connsiteY16" fmla="*/ 1627374 h 1627374"/>
              <a:gd name="connsiteX17" fmla="*/ 1445247 w 4960805"/>
              <a:gd name="connsiteY17" fmla="*/ 1627374 h 1627374"/>
              <a:gd name="connsiteX18" fmla="*/ 902421 w 4960805"/>
              <a:gd name="connsiteY18" fmla="*/ 1627374 h 1627374"/>
              <a:gd name="connsiteX19" fmla="*/ 271229 w 4960805"/>
              <a:gd name="connsiteY19" fmla="*/ 1627374 h 1627374"/>
              <a:gd name="connsiteX20" fmla="*/ 0 w 4960805"/>
              <a:gd name="connsiteY20" fmla="*/ 1356145 h 1627374"/>
              <a:gd name="connsiteX21" fmla="*/ 0 w 4960805"/>
              <a:gd name="connsiteY21" fmla="*/ 835385 h 1627374"/>
              <a:gd name="connsiteX22" fmla="*/ 0 w 4960805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60805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453992" y="-6883"/>
                  <a:pt x="581977" y="8093"/>
                  <a:pt x="858238" y="0"/>
                </a:cubicBezTo>
                <a:cubicBezTo>
                  <a:pt x="1134499" y="-8093"/>
                  <a:pt x="1311152" y="8847"/>
                  <a:pt x="1489430" y="0"/>
                </a:cubicBezTo>
                <a:cubicBezTo>
                  <a:pt x="1667708" y="-8847"/>
                  <a:pt x="1844715" y="-2838"/>
                  <a:pt x="1988072" y="0"/>
                </a:cubicBezTo>
                <a:cubicBezTo>
                  <a:pt x="2131429" y="2838"/>
                  <a:pt x="2530709" y="32542"/>
                  <a:pt x="2707632" y="0"/>
                </a:cubicBezTo>
                <a:cubicBezTo>
                  <a:pt x="2884555" y="-32542"/>
                  <a:pt x="3077121" y="-17107"/>
                  <a:pt x="3250457" y="0"/>
                </a:cubicBezTo>
                <a:cubicBezTo>
                  <a:pt x="3423793" y="17107"/>
                  <a:pt x="3765774" y="20768"/>
                  <a:pt x="3925833" y="0"/>
                </a:cubicBezTo>
                <a:cubicBezTo>
                  <a:pt x="4085892" y="-20768"/>
                  <a:pt x="4503839" y="38001"/>
                  <a:pt x="4689576" y="0"/>
                </a:cubicBezTo>
                <a:cubicBezTo>
                  <a:pt x="4817713" y="17181"/>
                  <a:pt x="4971170" y="130542"/>
                  <a:pt x="4960805" y="271229"/>
                </a:cubicBezTo>
                <a:cubicBezTo>
                  <a:pt x="4951603" y="461814"/>
                  <a:pt x="4968628" y="668081"/>
                  <a:pt x="4960805" y="802838"/>
                </a:cubicBezTo>
                <a:cubicBezTo>
                  <a:pt x="4952982" y="937595"/>
                  <a:pt x="4968002" y="1226023"/>
                  <a:pt x="4960805" y="1356145"/>
                </a:cubicBezTo>
                <a:cubicBezTo>
                  <a:pt x="4959498" y="1515062"/>
                  <a:pt x="4876271" y="1626673"/>
                  <a:pt x="4689576" y="1627374"/>
                </a:cubicBezTo>
                <a:cubicBezTo>
                  <a:pt x="4576279" y="1651332"/>
                  <a:pt x="4316580" y="1642803"/>
                  <a:pt x="4146751" y="1627374"/>
                </a:cubicBezTo>
                <a:cubicBezTo>
                  <a:pt x="3976923" y="1611945"/>
                  <a:pt x="3666326" y="1605628"/>
                  <a:pt x="3427191" y="1627374"/>
                </a:cubicBezTo>
                <a:cubicBezTo>
                  <a:pt x="3188056" y="1649120"/>
                  <a:pt x="2982135" y="1647261"/>
                  <a:pt x="2707632" y="1627374"/>
                </a:cubicBezTo>
                <a:cubicBezTo>
                  <a:pt x="2433129" y="1607487"/>
                  <a:pt x="2288575" y="1653388"/>
                  <a:pt x="2032256" y="1627374"/>
                </a:cubicBezTo>
                <a:cubicBezTo>
                  <a:pt x="1775937" y="1601360"/>
                  <a:pt x="1650870" y="1601817"/>
                  <a:pt x="1445247" y="1627374"/>
                </a:cubicBezTo>
                <a:cubicBezTo>
                  <a:pt x="1239624" y="1652931"/>
                  <a:pt x="1173716" y="1646917"/>
                  <a:pt x="902421" y="1627374"/>
                </a:cubicBezTo>
                <a:cubicBezTo>
                  <a:pt x="631126" y="1607831"/>
                  <a:pt x="425165" y="1657660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4960805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393751" y="21715"/>
                  <a:pt x="581560" y="-17427"/>
                  <a:pt x="858238" y="0"/>
                </a:cubicBezTo>
                <a:cubicBezTo>
                  <a:pt x="1134916" y="17427"/>
                  <a:pt x="1322401" y="-12333"/>
                  <a:pt x="1577797" y="0"/>
                </a:cubicBezTo>
                <a:cubicBezTo>
                  <a:pt x="1833193" y="12333"/>
                  <a:pt x="1889224" y="-19896"/>
                  <a:pt x="2164806" y="0"/>
                </a:cubicBezTo>
                <a:cubicBezTo>
                  <a:pt x="2440388" y="19896"/>
                  <a:pt x="2547213" y="8309"/>
                  <a:pt x="2663448" y="0"/>
                </a:cubicBezTo>
                <a:cubicBezTo>
                  <a:pt x="2779683" y="-8309"/>
                  <a:pt x="3025559" y="8715"/>
                  <a:pt x="3338824" y="0"/>
                </a:cubicBezTo>
                <a:cubicBezTo>
                  <a:pt x="3652089" y="-8715"/>
                  <a:pt x="3768004" y="21697"/>
                  <a:pt x="4058384" y="0"/>
                </a:cubicBezTo>
                <a:cubicBezTo>
                  <a:pt x="4348764" y="-21697"/>
                  <a:pt x="4517713" y="-25454"/>
                  <a:pt x="4689576" y="0"/>
                </a:cubicBezTo>
                <a:cubicBezTo>
                  <a:pt x="4835081" y="-2212"/>
                  <a:pt x="4978652" y="115859"/>
                  <a:pt x="4960805" y="271229"/>
                </a:cubicBezTo>
                <a:cubicBezTo>
                  <a:pt x="4972855" y="540311"/>
                  <a:pt x="4988951" y="659728"/>
                  <a:pt x="4960805" y="835385"/>
                </a:cubicBezTo>
                <a:cubicBezTo>
                  <a:pt x="4932659" y="1011042"/>
                  <a:pt x="4958277" y="1120180"/>
                  <a:pt x="4960805" y="1356145"/>
                </a:cubicBezTo>
                <a:cubicBezTo>
                  <a:pt x="4990248" y="1485815"/>
                  <a:pt x="4834317" y="1630610"/>
                  <a:pt x="4689576" y="1627374"/>
                </a:cubicBezTo>
                <a:cubicBezTo>
                  <a:pt x="4451472" y="1645223"/>
                  <a:pt x="4429217" y="1621824"/>
                  <a:pt x="4190934" y="1627374"/>
                </a:cubicBezTo>
                <a:cubicBezTo>
                  <a:pt x="3952651" y="1632924"/>
                  <a:pt x="3815833" y="1653486"/>
                  <a:pt x="3648108" y="1627374"/>
                </a:cubicBezTo>
                <a:cubicBezTo>
                  <a:pt x="3480383" y="1601262"/>
                  <a:pt x="3243457" y="1614994"/>
                  <a:pt x="2972733" y="1627374"/>
                </a:cubicBezTo>
                <a:cubicBezTo>
                  <a:pt x="2702010" y="1639754"/>
                  <a:pt x="2574769" y="1629270"/>
                  <a:pt x="2474091" y="1627374"/>
                </a:cubicBezTo>
                <a:cubicBezTo>
                  <a:pt x="2373413" y="1625478"/>
                  <a:pt x="2155239" y="1600154"/>
                  <a:pt x="1887082" y="1627374"/>
                </a:cubicBezTo>
                <a:cubicBezTo>
                  <a:pt x="1618925" y="1654594"/>
                  <a:pt x="1454064" y="1611386"/>
                  <a:pt x="1344256" y="1627374"/>
                </a:cubicBezTo>
                <a:cubicBezTo>
                  <a:pt x="1234448" y="1643362"/>
                  <a:pt x="683240" y="1651655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408763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206170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686" y="48123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6" y="201708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91FCE35-468F-FE63-582B-E905FCF5C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4008614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4182815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917700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336950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66" y="1880364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81331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1331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84624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9266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202051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còn biết những việc làm nào khác thể hiện sự quan tâm hàng xóm láng giềng?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láng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giềng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3170099"/>
          </a:xfrm>
          <a:custGeom>
            <a:avLst/>
            <a:gdLst>
              <a:gd name="connsiteX0" fmla="*/ 0 w 8716638"/>
              <a:gd name="connsiteY0" fmla="*/ 0 h 3170099"/>
              <a:gd name="connsiteX1" fmla="*/ 8716638 w 8716638"/>
              <a:gd name="connsiteY1" fmla="*/ 0 h 3170099"/>
              <a:gd name="connsiteX2" fmla="*/ 8716638 w 8716638"/>
              <a:gd name="connsiteY2" fmla="*/ 3170099 h 3170099"/>
              <a:gd name="connsiteX3" fmla="*/ 0 w 8716638"/>
              <a:gd name="connsiteY3" fmla="*/ 3170099 h 3170099"/>
              <a:gd name="connsiteX4" fmla="*/ 0 w 8716638"/>
              <a:gd name="connsiteY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3170099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517284"/>
                  <a:pt x="8672878" y="2639091"/>
                  <a:pt x="8716638" y="3170099"/>
                </a:cubicBezTo>
                <a:cubicBezTo>
                  <a:pt x="5982187" y="3005338"/>
                  <a:pt x="1548083" y="3288249"/>
                  <a:pt x="0" y="3170099"/>
                </a:cubicBezTo>
                <a:cubicBezTo>
                  <a:pt x="-55725" y="2758152"/>
                  <a:pt x="17072" y="966543"/>
                  <a:pt x="0" y="0"/>
                </a:cubicBezTo>
                <a:close/>
              </a:path>
              <a:path w="8716638" h="3170099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524162"/>
                  <a:pt x="8615462" y="1884189"/>
                  <a:pt x="8716638" y="3170099"/>
                </a:cubicBezTo>
                <a:cubicBezTo>
                  <a:pt x="5131935" y="3024239"/>
                  <a:pt x="1680843" y="3091775"/>
                  <a:pt x="0" y="3170099"/>
                </a:cubicBezTo>
                <a:cubicBezTo>
                  <a:pt x="74291" y="1766360"/>
                  <a:pt x="168006" y="74472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CA1A7-6C99-1E01-5286-3C9BB1200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8">
            <a:extLst>
              <a:ext uri="{FF2B5EF4-FFF2-40B4-BE49-F238E27FC236}">
                <a16:creationId xmlns:a16="http://schemas.microsoft.com/office/drawing/2014/main" id="{287F9DD8-61BC-5F1A-0230-EDD9EF4BF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0679" y="1590223"/>
            <a:ext cx="2758077" cy="4758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909B71-7EE9-A21E-C8A3-8647B9418267}"/>
              </a:ext>
            </a:extLst>
          </p:cNvPr>
          <p:cNvSpPr txBox="1"/>
          <p:nvPr/>
        </p:nvSpPr>
        <p:spPr>
          <a:xfrm>
            <a:off x="3857488" y="1467334"/>
            <a:ext cx="7092451" cy="2585323"/>
          </a:xfrm>
          <a:prstGeom prst="rect">
            <a:avLst/>
          </a:prstGeom>
          <a:solidFill>
            <a:srgbClr val="92E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hiểu vì sao phải quan tâm hàng xóm láng giềng 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787D6F5-4F76-DF4D-316A-E45DA69E9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CC0878-0C02-C3AC-85D3-1778C8240AD8}"/>
              </a:ext>
            </a:extLst>
          </p:cNvPr>
          <p:cNvSpPr/>
          <p:nvPr/>
        </p:nvSpPr>
        <p:spPr>
          <a:xfrm>
            <a:off x="788670" y="1440872"/>
            <a:ext cx="7989569" cy="3542608"/>
          </a:xfrm>
          <a:prstGeom prst="roundRect">
            <a:avLst>
              <a:gd name="adj" fmla="val 31934"/>
            </a:avLst>
          </a:prstGeom>
          <a:solidFill>
            <a:srgbClr val="FFFFCC"/>
          </a:solidFill>
          <a:ln w="38100" cap="flat" cmpd="sng" algn="ctr">
            <a:solidFill>
              <a:srgbClr val="ED7D3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600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kể về một người hàng xóm mà em yêu quý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hàng xóm đó tên là gì?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 em yêu quý người hàng xóm đó?</a:t>
            </a:r>
          </a:p>
        </p:txBody>
      </p:sp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92E46A48-B54D-F493-3C9A-8CF7CC93D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27" y="754380"/>
            <a:ext cx="2887222" cy="5989320"/>
          </a:xfrm>
          <a:prstGeom prst="rect">
            <a:avLst/>
          </a:prstGeom>
        </p:spPr>
      </p:pic>
      <p:pic>
        <p:nvPicPr>
          <p:cNvPr id="7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8DF6D044-24EA-4EFE-AB18-16FD07986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9470" y="528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05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36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828579" cy="3416320"/>
          </a:xfrm>
          <a:custGeom>
            <a:avLst/>
            <a:gdLst>
              <a:gd name="connsiteX0" fmla="*/ 0 w 7828579"/>
              <a:gd name="connsiteY0" fmla="*/ 0 h 3416320"/>
              <a:gd name="connsiteX1" fmla="*/ 7828579 w 7828579"/>
              <a:gd name="connsiteY1" fmla="*/ 0 h 3416320"/>
              <a:gd name="connsiteX2" fmla="*/ 7828579 w 7828579"/>
              <a:gd name="connsiteY2" fmla="*/ 3416320 h 3416320"/>
              <a:gd name="connsiteX3" fmla="*/ 0 w 7828579"/>
              <a:gd name="connsiteY3" fmla="*/ 3416320 h 3416320"/>
              <a:gd name="connsiteX4" fmla="*/ 0 w 7828579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8579" h="3416320" fill="none" extrusionOk="0">
                <a:moveTo>
                  <a:pt x="0" y="0"/>
                </a:moveTo>
                <a:cubicBezTo>
                  <a:pt x="1738002" y="5222"/>
                  <a:pt x="3932422" y="24918"/>
                  <a:pt x="7828579" y="0"/>
                </a:cubicBezTo>
                <a:cubicBezTo>
                  <a:pt x="7667334" y="1219428"/>
                  <a:pt x="7784819" y="2405311"/>
                  <a:pt x="7828579" y="3416320"/>
                </a:cubicBezTo>
                <a:cubicBezTo>
                  <a:pt x="5122814" y="3251559"/>
                  <a:pt x="2973072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828579" h="3416320" stroke="0" extrusionOk="0">
                <a:moveTo>
                  <a:pt x="0" y="0"/>
                </a:moveTo>
                <a:cubicBezTo>
                  <a:pt x="3075573" y="11849"/>
                  <a:pt x="6490645" y="-161459"/>
                  <a:pt x="7828579" y="0"/>
                </a:cubicBezTo>
                <a:cubicBezTo>
                  <a:pt x="7831709" y="1548882"/>
                  <a:pt x="7727403" y="2955689"/>
                  <a:pt x="7828579" y="3416320"/>
                </a:cubicBezTo>
                <a:cubicBezTo>
                  <a:pt x="5420211" y="3270460"/>
                  <a:pt x="19363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Biết tin chồn mẹ bị ốm những người hàng xóm đã sẵn sàng giúp đỡ: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  <a:p>
            <a:pPr marL="571500" indent="-5715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Voi giúp tưới nước cho cây;</a:t>
            </a:r>
          </a:p>
          <a:p>
            <a:pPr marL="571500" indent="-5715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571500" indent="-5715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59" y="349279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36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36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3600" b="1" spc="-150" noProof="1">
              <a:solidFill>
                <a:srgbClr val="EF4546"/>
              </a:solidFill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293276" y="2264126"/>
            <a:ext cx="7644984" cy="1446550"/>
          </a:xfrm>
          <a:custGeom>
            <a:avLst/>
            <a:gdLst>
              <a:gd name="connsiteX0" fmla="*/ 0 w 7644984"/>
              <a:gd name="connsiteY0" fmla="*/ 0 h 1446550"/>
              <a:gd name="connsiteX1" fmla="*/ 7644984 w 7644984"/>
              <a:gd name="connsiteY1" fmla="*/ 0 h 1446550"/>
              <a:gd name="connsiteX2" fmla="*/ 7644984 w 7644984"/>
              <a:gd name="connsiteY2" fmla="*/ 1446550 h 1446550"/>
              <a:gd name="connsiteX3" fmla="*/ 0 w 7644984"/>
              <a:gd name="connsiteY3" fmla="*/ 1446550 h 1446550"/>
              <a:gd name="connsiteX4" fmla="*/ 0 w 764498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4984" h="1446550" fill="none" extrusionOk="0">
                <a:moveTo>
                  <a:pt x="0" y="0"/>
                </a:moveTo>
                <a:cubicBezTo>
                  <a:pt x="1548795" y="5222"/>
                  <a:pt x="5355515" y="24918"/>
                  <a:pt x="7644984" y="0"/>
                </a:cubicBezTo>
                <a:cubicBezTo>
                  <a:pt x="7555726" y="169848"/>
                  <a:pt x="7680771" y="914679"/>
                  <a:pt x="7644984" y="1446550"/>
                </a:cubicBezTo>
                <a:cubicBezTo>
                  <a:pt x="5184566" y="1281789"/>
                  <a:pt x="245885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644984" h="1446550" stroke="0" extrusionOk="0">
                <a:moveTo>
                  <a:pt x="0" y="0"/>
                </a:moveTo>
                <a:cubicBezTo>
                  <a:pt x="3110017" y="11849"/>
                  <a:pt x="5663560" y="-161459"/>
                  <a:pt x="7644984" y="0"/>
                </a:cubicBezTo>
                <a:cubicBezTo>
                  <a:pt x="7641707" y="353962"/>
                  <a:pt x="7720645" y="871797"/>
                  <a:pt x="7644984" y="1446550"/>
                </a:cubicBezTo>
                <a:cubicBezTo>
                  <a:pt x="5064399" y="1300690"/>
                  <a:pt x="2250559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Chồn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vẻ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48" y="3062825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36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3600" b="1" spc="-150" noProof="1">
              <a:solidFill>
                <a:srgbClr val="EF4546"/>
              </a:solidFill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03" y="35433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218389" y="164705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03E75-9E85-C30A-18E5-59EEF9559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A1BE2-0A58-DB81-06EC-ADFC29E53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C3C92532-696C-9B65-C3FD-5D0BDC5A9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2" y="61784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424159" y="3934647"/>
            <a:ext cx="1791526" cy="30395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1885950" y="268130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54182" y="17084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25301" y="4201771"/>
            <a:ext cx="5166982" cy="1136339"/>
            <a:chOff x="2601064" y="2596738"/>
            <a:chExt cx="5166982" cy="1136339"/>
          </a:xfrm>
        </p:grpSpPr>
        <p:grpSp>
          <p:nvGrpSpPr>
            <p:cNvPr id="7" name="Group 6"/>
            <p:cNvGrpSpPr/>
            <p:nvPr/>
          </p:nvGrpSpPr>
          <p:grpSpPr>
            <a:xfrm>
              <a:off x="2601064" y="2596738"/>
              <a:ext cx="5166982" cy="1136339"/>
              <a:chOff x="2601064" y="2596738"/>
              <a:chExt cx="5166982" cy="1136339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837320" y="2791699"/>
                <a:ext cx="4930726" cy="94137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601064" y="2617223"/>
                <a:ext cx="500760" cy="496388"/>
              </a:xfrm>
              <a:prstGeom prst="ellipse">
                <a:avLst/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59806" y="2596738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004374" y="2939135"/>
              <a:ext cx="4610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14327" y="2366651"/>
            <a:ext cx="7067023" cy="1447747"/>
            <a:chOff x="701023" y="2526564"/>
            <a:chExt cx="7067023" cy="1447747"/>
          </a:xfrm>
        </p:grpSpPr>
        <p:grpSp>
          <p:nvGrpSpPr>
            <p:cNvPr id="14" name="Group 13"/>
            <p:cNvGrpSpPr/>
            <p:nvPr/>
          </p:nvGrpSpPr>
          <p:grpSpPr>
            <a:xfrm>
              <a:off x="701023" y="2526564"/>
              <a:ext cx="7067023" cy="1447747"/>
              <a:chOff x="701023" y="2526564"/>
              <a:chExt cx="7067023" cy="1447747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844713" y="2730137"/>
                <a:ext cx="6923333" cy="12441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01023" y="2564272"/>
                <a:ext cx="500760" cy="49638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31494" y="2526564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98059" y="2846428"/>
              <a:ext cx="66479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cuộc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48" y="3564513"/>
            <a:ext cx="4661828" cy="2410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25" y="258008"/>
            <a:ext cx="1093107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0" y="1146998"/>
            <a:ext cx="10924979" cy="223742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9BE942-DB9A-DE1E-366D-798985DEC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247780-BAAB-D98F-5165-70C51B057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90" y="524952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V="1">
            <a:off x="2903028" y="301156"/>
            <a:ext cx="1659366" cy="769289"/>
          </a:xfrm>
          <a:custGeom>
            <a:avLst/>
            <a:gdLst/>
            <a:ahLst/>
            <a:cxnLst/>
            <a:rect l="l" t="t" r="r" b="b"/>
            <a:pathLst>
              <a:path w="2489049" h="1153933">
                <a:moveTo>
                  <a:pt x="0" y="1153932"/>
                </a:moveTo>
                <a:lnTo>
                  <a:pt x="2489049" y="1153932"/>
                </a:lnTo>
                <a:lnTo>
                  <a:pt x="2489049" y="0"/>
                </a:lnTo>
                <a:lnTo>
                  <a:pt x="0" y="0"/>
                </a:lnTo>
                <a:lnTo>
                  <a:pt x="0" y="11539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0670" r="-96553" b="-2685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13661" y="-4840066"/>
            <a:ext cx="7165884" cy="7387509"/>
          </a:xfrm>
          <a:custGeom>
            <a:avLst/>
            <a:gdLst/>
            <a:ahLst/>
            <a:cxnLst/>
            <a:rect l="l" t="t" r="r" b="b"/>
            <a:pathLst>
              <a:path w="10748826" h="11081264">
                <a:moveTo>
                  <a:pt x="0" y="0"/>
                </a:moveTo>
                <a:lnTo>
                  <a:pt x="10748826" y="0"/>
                </a:lnTo>
                <a:lnTo>
                  <a:pt x="10748826" y="11081263"/>
                </a:lnTo>
                <a:lnTo>
                  <a:pt x="0" y="11081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561066">
            <a:off x="9694170" y="-47274"/>
            <a:ext cx="442582" cy="1776799"/>
          </a:xfrm>
          <a:custGeom>
            <a:avLst/>
            <a:gdLst/>
            <a:ahLst/>
            <a:cxnLst/>
            <a:rect l="l" t="t" r="r" b="b"/>
            <a:pathLst>
              <a:path w="663873" h="2665198">
                <a:moveTo>
                  <a:pt x="0" y="0"/>
                </a:moveTo>
                <a:lnTo>
                  <a:pt x="663873" y="0"/>
                </a:lnTo>
                <a:lnTo>
                  <a:pt x="663873" y="2665197"/>
                </a:lnTo>
                <a:lnTo>
                  <a:pt x="0" y="2665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49710" b="-1309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3930108">
            <a:off x="3856106" y="4449843"/>
            <a:ext cx="442582" cy="1776799"/>
          </a:xfrm>
          <a:custGeom>
            <a:avLst/>
            <a:gdLst/>
            <a:ahLst/>
            <a:cxnLst/>
            <a:rect l="l" t="t" r="r" b="b"/>
            <a:pathLst>
              <a:path w="663873" h="2665198">
                <a:moveTo>
                  <a:pt x="0" y="0"/>
                </a:moveTo>
                <a:lnTo>
                  <a:pt x="663873" y="0"/>
                </a:lnTo>
                <a:lnTo>
                  <a:pt x="663873" y="2665198"/>
                </a:lnTo>
                <a:lnTo>
                  <a:pt x="0" y="26651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49710" b="-1309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540592">
            <a:off x="7860570" y="2329916"/>
            <a:ext cx="336837" cy="558504"/>
          </a:xfrm>
          <a:custGeom>
            <a:avLst/>
            <a:gdLst/>
            <a:ahLst/>
            <a:cxnLst/>
            <a:rect l="l" t="t" r="r" b="b"/>
            <a:pathLst>
              <a:path w="505256" h="837756">
                <a:moveTo>
                  <a:pt x="0" y="0"/>
                </a:moveTo>
                <a:lnTo>
                  <a:pt x="505256" y="0"/>
                </a:lnTo>
                <a:lnTo>
                  <a:pt x="505256" y="837756"/>
                </a:lnTo>
                <a:lnTo>
                  <a:pt x="0" y="8377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2591" b="-1546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3988669" y="2609168"/>
            <a:ext cx="7165884" cy="7387509"/>
          </a:xfrm>
          <a:custGeom>
            <a:avLst/>
            <a:gdLst/>
            <a:ahLst/>
            <a:cxnLst/>
            <a:rect l="l" t="t" r="r" b="b"/>
            <a:pathLst>
              <a:path w="10748826" h="11081264">
                <a:moveTo>
                  <a:pt x="0" y="0"/>
                </a:moveTo>
                <a:lnTo>
                  <a:pt x="10748825" y="0"/>
                </a:lnTo>
                <a:lnTo>
                  <a:pt x="10748825" y="11081264"/>
                </a:lnTo>
                <a:lnTo>
                  <a:pt x="0" y="1108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35980" y="2609168"/>
            <a:ext cx="1800443" cy="4248832"/>
          </a:xfrm>
          <a:custGeom>
            <a:avLst/>
            <a:gdLst/>
            <a:ahLst/>
            <a:cxnLst/>
            <a:rect l="l" t="t" r="r" b="b"/>
            <a:pathLst>
              <a:path w="2700664" h="6373248">
                <a:moveTo>
                  <a:pt x="0" y="0"/>
                </a:moveTo>
                <a:lnTo>
                  <a:pt x="2700664" y="0"/>
                </a:lnTo>
                <a:lnTo>
                  <a:pt x="2700664" y="6373248"/>
                </a:lnTo>
                <a:lnTo>
                  <a:pt x="0" y="63732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11262499" y="4237945"/>
            <a:ext cx="632567" cy="1226437"/>
          </a:xfrm>
          <a:custGeom>
            <a:avLst/>
            <a:gdLst/>
            <a:ahLst/>
            <a:cxnLst/>
            <a:rect l="l" t="t" r="r" b="b"/>
            <a:pathLst>
              <a:path w="948851" h="1839656">
                <a:moveTo>
                  <a:pt x="0" y="0"/>
                </a:moveTo>
                <a:lnTo>
                  <a:pt x="948851" y="0"/>
                </a:lnTo>
                <a:lnTo>
                  <a:pt x="948851" y="1839655"/>
                </a:lnTo>
                <a:lnTo>
                  <a:pt x="0" y="18396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320109" b="-12367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96369" y="5873098"/>
            <a:ext cx="1485385" cy="688631"/>
          </a:xfrm>
          <a:custGeom>
            <a:avLst/>
            <a:gdLst/>
            <a:ahLst/>
            <a:cxnLst/>
            <a:rect l="l" t="t" r="r" b="b"/>
            <a:pathLst>
              <a:path w="2228077" h="1032946">
                <a:moveTo>
                  <a:pt x="0" y="0"/>
                </a:moveTo>
                <a:lnTo>
                  <a:pt x="2228077" y="0"/>
                </a:lnTo>
                <a:lnTo>
                  <a:pt x="2228077" y="1032945"/>
                </a:lnTo>
                <a:lnTo>
                  <a:pt x="0" y="1032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0670" r="-96553" b="-2685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5400000">
            <a:off x="200958" y="610516"/>
            <a:ext cx="632567" cy="1226437"/>
          </a:xfrm>
          <a:custGeom>
            <a:avLst/>
            <a:gdLst/>
            <a:ahLst/>
            <a:cxnLst/>
            <a:rect l="l" t="t" r="r" b="b"/>
            <a:pathLst>
              <a:path w="948851" h="1839656">
                <a:moveTo>
                  <a:pt x="0" y="0"/>
                </a:moveTo>
                <a:lnTo>
                  <a:pt x="948851" y="0"/>
                </a:lnTo>
                <a:lnTo>
                  <a:pt x="948851" y="1839656"/>
                </a:lnTo>
                <a:lnTo>
                  <a:pt x="0" y="18396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320109" b="-12367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D14A94-6F84-839B-7A07-C9E8C02D0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1375" y="193947"/>
            <a:ext cx="3456732" cy="1292464"/>
          </a:xfrm>
          <a:prstGeom prst="rect">
            <a:avLst/>
          </a:prstGeom>
        </p:spPr>
      </p:pic>
      <p:sp>
        <p:nvSpPr>
          <p:cNvPr id="25" name="Freeform 14"/>
          <p:cNvSpPr/>
          <p:nvPr/>
        </p:nvSpPr>
        <p:spPr>
          <a:xfrm>
            <a:off x="9915896" y="3408218"/>
            <a:ext cx="2112818" cy="3449782"/>
          </a:xfrm>
          <a:custGeom>
            <a:avLst/>
            <a:gdLst/>
            <a:ahLst/>
            <a:cxnLst/>
            <a:rect l="l" t="t" r="r" b="b"/>
            <a:pathLst>
              <a:path w="4525006" h="6373248">
                <a:moveTo>
                  <a:pt x="0" y="0"/>
                </a:moveTo>
                <a:lnTo>
                  <a:pt x="4525006" y="0"/>
                </a:lnTo>
                <a:lnTo>
                  <a:pt x="4525006" y="6373248"/>
                </a:lnTo>
                <a:lnTo>
                  <a:pt x="0" y="63732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2C8C3D-D7FF-0355-F8BB-15D9132810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8988" y="1492832"/>
            <a:ext cx="8571719" cy="26763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F2A460-64D3-7D62-DC07-A2240AFC89A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19230" y="1114821"/>
            <a:ext cx="3639627" cy="170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1" y="1312830"/>
            <a:ext cx="1092497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0679" y="1590223"/>
            <a:ext cx="2758077" cy="4758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7488" y="1467334"/>
            <a:ext cx="7092451" cy="3416320"/>
          </a:xfrm>
          <a:prstGeom prst="rect">
            <a:avLst/>
          </a:prstGeom>
          <a:solidFill>
            <a:srgbClr val="92E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hiểu một số biểu hiện của việc quan tâm hàng xóm láng giềng</a:t>
            </a:r>
          </a:p>
        </p:txBody>
      </p:sp>
    </p:spTree>
    <p:extLst>
      <p:ext uri="{BB962C8B-B14F-4D97-AF65-F5344CB8AC3E}">
        <p14:creationId xmlns:p14="http://schemas.microsoft.com/office/powerpoint/2010/main" val="42738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200" b="1" spc="-150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200" b="1" spc="-150" noProof="1">
              <a:solidFill>
                <a:srgbClr val="002060"/>
              </a:solidFill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2393730" y="1040130"/>
            <a:ext cx="6984288" cy="548772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D69839-FD08-B137-9F48-A95E6BA2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reate_a_3d_202508281804_z1ip5">
            <a:hlinkClick r:id="" action="ppaction://media"/>
            <a:extLst>
              <a:ext uri="{FF2B5EF4-FFF2-40B4-BE49-F238E27FC236}">
                <a16:creationId xmlns:a16="http://schemas.microsoft.com/office/drawing/2014/main" id="{2CCB1A29-5C55-B355-C757-E7EF3DFEB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ADC8FF6-1315-5467-9336-A1B2BCAF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B1DD-F38E-6894-8FC4-A9EE7D973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339" y="5837217"/>
            <a:ext cx="929343" cy="92934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36E1F8-7744-1AD8-575F-0A0B227C2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3769E-A59B-3771-3543-F9280E3C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reate_a_3d_202508281812_qqljs">
            <a:hlinkClick r:id="" action="ppaction://media"/>
            <a:extLst>
              <a:ext uri="{FF2B5EF4-FFF2-40B4-BE49-F238E27FC236}">
                <a16:creationId xmlns:a16="http://schemas.microsoft.com/office/drawing/2014/main" id="{755BF79A-63E7-062E-EA2E-AD0F6DFD39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093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D1C1-B923-69CF-3CD7-878BBE76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9FD2B-9060-6AC9-1AC0-E769DC119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413" y="5749291"/>
            <a:ext cx="1017270" cy="10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2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A14C-5CC2-753E-EC5A-707A602F5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reate_a_3d_202508281817_rjc34">
            <a:hlinkClick r:id="" action="ppaction://media"/>
            <a:extLst>
              <a:ext uri="{FF2B5EF4-FFF2-40B4-BE49-F238E27FC236}">
                <a16:creationId xmlns:a16="http://schemas.microsoft.com/office/drawing/2014/main" id="{533B286B-6426-65E9-3689-7C28D11009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93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C8C5D-AF69-0B84-4BCB-D4C826D9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CBCE4-DCBF-0CE3-C7A8-6F6F7442A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730" y="102871"/>
            <a:ext cx="1017270" cy="10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5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562</Words>
  <Application>Microsoft Office PowerPoint</Application>
  <PresentationFormat>Widescreen</PresentationFormat>
  <Paragraphs>57</Paragraphs>
  <Slides>28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ITC Avant Garde Std Bk</vt:lpstr>
      <vt:lpstr>Aptos</vt:lpstr>
      <vt:lpstr>Aptos Display</vt:lpstr>
      <vt:lpstr>Arial</vt:lpstr>
      <vt:lpstr>Calibri</vt:lpstr>
      <vt:lpstr>Calibri Light</vt:lpstr>
      <vt:lpstr>Cambria</vt:lpstr>
      <vt:lpstr>Georgia</vt:lpstr>
      <vt:lpstr>Times New Roman</vt:lpstr>
      <vt:lpstr>Office Theme</vt:lpstr>
      <vt:lpstr>1_Office Theme</vt:lpstr>
      <vt:lpstr>1_Simple Light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65</cp:revision>
  <dcterms:created xsi:type="dcterms:W3CDTF">2022-07-19T23:39:35Z</dcterms:created>
  <dcterms:modified xsi:type="dcterms:W3CDTF">2025-08-28T11:24:27Z</dcterms:modified>
</cp:coreProperties>
</file>