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44" r:id="rId2"/>
    <p:sldMasterId id="2147483756" r:id="rId3"/>
  </p:sldMasterIdLst>
  <p:notesMasterIdLst>
    <p:notesMasterId r:id="rId20"/>
  </p:notesMasterIdLst>
  <p:sldIdLst>
    <p:sldId id="11698" r:id="rId4"/>
    <p:sldId id="256" r:id="rId5"/>
    <p:sldId id="11686" r:id="rId6"/>
    <p:sldId id="11700" r:id="rId7"/>
    <p:sldId id="11702" r:id="rId8"/>
    <p:sldId id="11703" r:id="rId9"/>
    <p:sldId id="11710" r:id="rId10"/>
    <p:sldId id="11705" r:id="rId11"/>
    <p:sldId id="11707" r:id="rId12"/>
    <p:sldId id="11708" r:id="rId13"/>
    <p:sldId id="11688" r:id="rId14"/>
    <p:sldId id="11711" r:id="rId15"/>
    <p:sldId id="11712" r:id="rId16"/>
    <p:sldId id="11693" r:id="rId17"/>
    <p:sldId id="1169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09389-4077-46FD-BEAF-CD995D80BF5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70C46-D555-4ACF-AA27-F411D8B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9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2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64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258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8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964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DB1-780E-6E07-04F7-9D5CF0828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AC4DB-FF1A-6457-1D9D-AAC325D37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DECED-B5B9-25B8-3266-228B7AC2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13107-7845-642C-0E0E-D1BFAD5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C9CD4-6E04-BBBD-1ABB-D90CDD56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4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E304-ACD9-EDA3-F9DF-404740A01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5579-13C3-FC70-5FAE-ED064081F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0CAE8-2200-766B-661D-493501D6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FD76F-94A9-4498-385B-EF71BD67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4C2CA-8291-A64C-C066-942C2952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1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DE71-A2E1-5B73-0279-41D48614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7727-D51D-DAB4-CFE2-4D5A22A74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566DA-8FD8-6754-0CB5-072AE1F2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1D4A2-AF20-22B5-0F18-9392A5BB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7C4AB-3307-EF3C-158C-B7F8C2DE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3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494B0-73A5-4827-E84D-DD69EB36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53C61-DEF5-44BD-1165-E71BEE560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B718D-7D58-48F1-7411-1E1659554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7595B-105B-51EF-E6F4-F2E3F1F1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C1D29-8464-B959-6457-03D65E9D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DBEB6-AB1A-6F96-0F6B-F7AE24BC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0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4E744-2DD0-C8FE-50F7-B8FE0895F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E87A2-4C13-AE3D-6C3E-323D09E7C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4888F-5D4C-2791-EA52-5114319CB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87CBC-065D-087E-5A99-4D3E709F3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FBA8F-A281-76C1-B633-BB1FE8735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84BC3-B359-C8E7-B910-B6966E1F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990BA4-D408-D86F-F01C-13ACD7C4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F42FD-0A00-2C0F-C289-27960D6D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0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951B-D72E-6281-84A6-36E794CB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C3E63-8C78-78E6-E58E-A642BE23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7C3AA-DF37-4060-72BC-7A53E1FB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473ED-F80B-2015-2F8F-A2DEEB1F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2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8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8093D-74EC-794E-3289-F309048F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3FA74-41EB-D6FD-BD6C-F2FB1C127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52BD0-E375-1A8E-83EC-894A5A23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7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AA37-9099-9C97-F621-CFAB1873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5F297-835F-2B26-8002-7A420D12B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17EE8-DFD3-FEB1-CA1D-BFB6661A3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75D38-46BF-7964-F704-2608C531A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E910C-1801-3815-B6E2-E401A4AF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9C42-63B6-207C-71C5-EBB64578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0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54DE-48B7-0036-808E-358A0EE5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F1FD8-27A3-57F6-A232-44BB99075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B7CAE-91FF-62EF-5D10-623325D2C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00CE3-D220-4630-ED58-CD057040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ACB06-069A-2E02-D310-D0C83487C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ED439-9936-AF3F-86FC-60DB56DB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35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3382-3FD1-2769-ED5C-077894C7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51811-F6AB-44F5-1364-A803FB5A5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EAF55-03F1-31D8-C3C6-A90DFBDB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58A6-823D-9C03-7288-BBBDA11C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40FDC-FB2D-91CF-5DC0-F5078F0A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C7B21B-F28A-3952-2041-B6B1C7F59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7AFC4-C97D-E0FF-2846-574FACC69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3B1C-BDF2-C63F-1044-253EB634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10FC5-D2DA-94A8-C12C-EF5240CC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7588E-E5AB-1CD1-7D5B-288013016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2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5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90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29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08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42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22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61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408FD1-EFBE-B41C-B04A-0EFB9DE3BEE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94" y="102116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6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9FF7E76-E60F-525C-015D-DF218EF242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80687-A875-F35E-7DE1-BBBF027F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3F784-8631-B0C8-9B0C-48D62FFEF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7DD3E-6C3F-02B4-98F2-345B07396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4106BF-2D93-4A32-A985-F0BB86B21356}" type="datetimeFigureOut">
              <a:rPr lang="vi-VN" smtClean="0"/>
              <a:t>10/10/2025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FD162-FFD4-2F70-4483-5CC9286BF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0EE88-5295-A867-B2A8-65F53FE7D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672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76EE8F8-C499-C1F5-8B98-7FA18E6C7E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4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4.sv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8.png"/><Relationship Id="rId7" Type="http://schemas.openxmlformats.org/officeDocument/2006/relationships/image" Target="../media/image15.png"/><Relationship Id="rId12" Type="http://schemas.openxmlformats.org/officeDocument/2006/relationships/image" Target="../media/image34.svg"/><Relationship Id="rId17" Type="http://schemas.openxmlformats.org/officeDocument/2006/relationships/image" Target="../media/image20.png"/><Relationship Id="rId2" Type="http://schemas.openxmlformats.org/officeDocument/2006/relationships/image" Target="../media/image13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16.png"/><Relationship Id="rId1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8.png"/><Relationship Id="rId7" Type="http://schemas.openxmlformats.org/officeDocument/2006/relationships/image" Target="../media/image15.png"/><Relationship Id="rId12" Type="http://schemas.openxmlformats.org/officeDocument/2006/relationships/image" Target="../media/image34.svg"/><Relationship Id="rId17" Type="http://schemas.openxmlformats.org/officeDocument/2006/relationships/image" Target="../media/image20.png"/><Relationship Id="rId2" Type="http://schemas.openxmlformats.org/officeDocument/2006/relationships/image" Target="../media/image13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16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37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7" y="330925"/>
            <a:ext cx="10528662" cy="62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05EE5-DAC1-739E-8595-984671976B3F}"/>
              </a:ext>
            </a:extLst>
          </p:cNvPr>
          <p:cNvSpPr txBox="1"/>
          <p:nvPr/>
        </p:nvSpPr>
        <p:spPr>
          <a:xfrm>
            <a:off x="2509935" y="131025"/>
            <a:ext cx="9377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thêm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0B513-159D-D2B7-647D-D03367520B56}"/>
              </a:ext>
            </a:extLst>
          </p:cNvPr>
          <p:cNvSpPr txBox="1"/>
          <p:nvPr/>
        </p:nvSpPr>
        <p:spPr>
          <a:xfrm>
            <a:off x="3229810" y="140579"/>
            <a:ext cx="83520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them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đặc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điểm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ỗi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>
              <a:solidFill>
                <a:srgbClr val="C9313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71D26-BD27-C1AA-3A9C-98A505C2697F}"/>
              </a:ext>
            </a:extLst>
          </p:cNvPr>
          <p:cNvSpPr txBox="1"/>
          <p:nvPr/>
        </p:nvSpPr>
        <p:spPr>
          <a:xfrm>
            <a:off x="3280130" y="1360809"/>
            <a:ext cx="7787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C9313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C9313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câu</a:t>
            </a:r>
            <a:endParaRPr lang="en-US" sz="1600" dirty="0">
              <a:solidFill>
                <a:srgbClr val="C9313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D691E5-DDD2-4C76-1A6A-4062A510C622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4A24C1AE-323D-BD38-CD34-BBCEA42B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49F683-6DD1-76D0-11AA-9C2283C020B5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BÀI 2: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C840A3-EA57-B661-2349-DAE3E9270972}"/>
              </a:ext>
            </a:extLst>
          </p:cNvPr>
          <p:cNvGrpSpPr/>
          <p:nvPr/>
        </p:nvGrpSpPr>
        <p:grpSpPr>
          <a:xfrm>
            <a:off x="4382392" y="2550926"/>
            <a:ext cx="3601746" cy="4160375"/>
            <a:chOff x="400467" y="2491474"/>
            <a:chExt cx="3601746" cy="4160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335DC4-52E4-4198-5D65-DFC0DBF08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67" y="2491474"/>
              <a:ext cx="3601746" cy="327099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7E927E-671A-3DF0-24EC-056446F69F6C}"/>
                </a:ext>
              </a:extLst>
            </p:cNvPr>
            <p:cNvSpPr/>
            <p:nvPr/>
          </p:nvSpPr>
          <p:spPr>
            <a:xfrm>
              <a:off x="2379305" y="5759175"/>
              <a:ext cx="467068" cy="892674"/>
            </a:xfrm>
            <a:prstGeom prst="rect">
              <a:avLst/>
            </a:prstGeom>
            <a:solidFill>
              <a:srgbClr val="5A2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EE1A33-670D-A644-EFC3-7C7BA293D819}"/>
                </a:ext>
              </a:extLst>
            </p:cNvPr>
            <p:cNvSpPr/>
            <p:nvPr/>
          </p:nvSpPr>
          <p:spPr>
            <a:xfrm>
              <a:off x="1608422" y="5759175"/>
              <a:ext cx="770883" cy="892674"/>
            </a:xfrm>
            <a:prstGeom prst="rect">
              <a:avLst/>
            </a:prstGeom>
            <a:solidFill>
              <a:srgbClr val="7F4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BB3AE-01CD-FC91-192D-4AC2C0D15162}"/>
              </a:ext>
            </a:extLst>
          </p:cNvPr>
          <p:cNvGrpSpPr/>
          <p:nvPr/>
        </p:nvGrpSpPr>
        <p:grpSpPr>
          <a:xfrm>
            <a:off x="537382" y="2550926"/>
            <a:ext cx="3601746" cy="4160375"/>
            <a:chOff x="537382" y="2550926"/>
            <a:chExt cx="3601746" cy="41603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9D298F-B647-F825-D6E5-6453615095B6}"/>
                </a:ext>
              </a:extLst>
            </p:cNvPr>
            <p:cNvGrpSpPr/>
            <p:nvPr/>
          </p:nvGrpSpPr>
          <p:grpSpPr>
            <a:xfrm>
              <a:off x="537382" y="2550926"/>
              <a:ext cx="3601746" cy="4160375"/>
              <a:chOff x="400467" y="2491474"/>
              <a:chExt cx="3601746" cy="41603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031124E-571C-D48B-1D3D-E68FD6BA2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67" y="2491474"/>
                <a:ext cx="3601746" cy="327099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3C7A955-6338-260D-8F24-E6821957DA60}"/>
                  </a:ext>
                </a:extLst>
              </p:cNvPr>
              <p:cNvSpPr/>
              <p:nvPr/>
            </p:nvSpPr>
            <p:spPr>
              <a:xfrm>
                <a:off x="2379305" y="5759175"/>
                <a:ext cx="467068" cy="892674"/>
              </a:xfrm>
              <a:prstGeom prst="rect">
                <a:avLst/>
              </a:prstGeom>
              <a:solidFill>
                <a:srgbClr val="5A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849C1D6-25BF-4FB9-3D8A-C9CC2B889EE8}"/>
                  </a:ext>
                </a:extLst>
              </p:cNvPr>
              <p:cNvSpPr/>
              <p:nvPr/>
            </p:nvSpPr>
            <p:spPr>
              <a:xfrm>
                <a:off x="1608422" y="5759175"/>
                <a:ext cx="770883" cy="892674"/>
              </a:xfrm>
              <a:prstGeom prst="rect">
                <a:avLst/>
              </a:prstGeom>
              <a:solidFill>
                <a:srgbClr val="7F4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1B548A-F448-D0B3-7093-D67A8D5E1794}"/>
                </a:ext>
              </a:extLst>
            </p:cNvPr>
            <p:cNvSpPr txBox="1"/>
            <p:nvPr/>
          </p:nvSpPr>
          <p:spPr>
            <a:xfrm>
              <a:off x="1580590" y="5913124"/>
              <a:ext cx="1553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TỪ NGỮ CHỈ MÀU SẮC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1A4A1D-6BF8-8089-8026-9445ABC51AD4}"/>
              </a:ext>
            </a:extLst>
          </p:cNvPr>
          <p:cNvSpPr txBox="1"/>
          <p:nvPr/>
        </p:nvSpPr>
        <p:spPr>
          <a:xfrm>
            <a:off x="5435496" y="5877786"/>
            <a:ext cx="1553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TỪ NGỮ CHỈ ÂM THANH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0FDD9-E5E1-E4CE-6EBA-8D4D64E264D3}"/>
              </a:ext>
            </a:extLst>
          </p:cNvPr>
          <p:cNvGrpSpPr/>
          <p:nvPr/>
        </p:nvGrpSpPr>
        <p:grpSpPr>
          <a:xfrm>
            <a:off x="8107708" y="2491474"/>
            <a:ext cx="3601746" cy="4160375"/>
            <a:chOff x="8107708" y="2491474"/>
            <a:chExt cx="3601746" cy="416037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D50909D-5AD0-F529-4864-9AF68A435EB5}"/>
                </a:ext>
              </a:extLst>
            </p:cNvPr>
            <p:cNvGrpSpPr/>
            <p:nvPr/>
          </p:nvGrpSpPr>
          <p:grpSpPr>
            <a:xfrm>
              <a:off x="8107708" y="2491474"/>
              <a:ext cx="3601746" cy="4160375"/>
              <a:chOff x="400467" y="2491474"/>
              <a:chExt cx="3601746" cy="416037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B250B82-24CD-5B33-6547-570FA639C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67" y="2491474"/>
                <a:ext cx="3601746" cy="3270990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AB02889-5B53-4B87-B35B-D82340BA885F}"/>
                  </a:ext>
                </a:extLst>
              </p:cNvPr>
              <p:cNvSpPr/>
              <p:nvPr/>
            </p:nvSpPr>
            <p:spPr>
              <a:xfrm>
                <a:off x="2379305" y="5759175"/>
                <a:ext cx="467068" cy="892674"/>
              </a:xfrm>
              <a:prstGeom prst="rect">
                <a:avLst/>
              </a:prstGeom>
              <a:solidFill>
                <a:srgbClr val="5A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ECE92AD-6AB0-C496-1E2C-0CCC892A352A}"/>
                  </a:ext>
                </a:extLst>
              </p:cNvPr>
              <p:cNvSpPr/>
              <p:nvPr/>
            </p:nvSpPr>
            <p:spPr>
              <a:xfrm>
                <a:off x="1608422" y="5759175"/>
                <a:ext cx="770883" cy="892674"/>
              </a:xfrm>
              <a:prstGeom prst="rect">
                <a:avLst/>
              </a:prstGeom>
              <a:solidFill>
                <a:srgbClr val="7F4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644FAD-5833-F0A1-88FC-2B5495456BFB}"/>
                </a:ext>
              </a:extLst>
            </p:cNvPr>
            <p:cNvSpPr txBox="1"/>
            <p:nvPr/>
          </p:nvSpPr>
          <p:spPr>
            <a:xfrm>
              <a:off x="9158596" y="5783300"/>
              <a:ext cx="1553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TỪ NGỮ CHỈ HƯƠNG VỊ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B42C918-9CB1-A726-6D82-C8ADAFDE73D5}"/>
              </a:ext>
            </a:extLst>
          </p:cNvPr>
          <p:cNvSpPr txBox="1"/>
          <p:nvPr/>
        </p:nvSpPr>
        <p:spPr>
          <a:xfrm>
            <a:off x="828015" y="2753793"/>
            <a:ext cx="109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xanh</a:t>
            </a:r>
            <a:endParaRPr lang="en-US" sz="2400" b="1" dirty="0"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ngát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6CD5C8-0710-98B2-3810-B445B61997BD}"/>
              </a:ext>
            </a:extLst>
          </p:cNvPr>
          <p:cNvSpPr txBox="1"/>
          <p:nvPr/>
        </p:nvSpPr>
        <p:spPr>
          <a:xfrm>
            <a:off x="2705201" y="2784748"/>
            <a:ext cx="109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trắng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muốt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48F429-1AA8-BEA7-9B96-6373F909DF9F}"/>
              </a:ext>
            </a:extLst>
          </p:cNvPr>
          <p:cNvSpPr txBox="1"/>
          <p:nvPr/>
        </p:nvSpPr>
        <p:spPr>
          <a:xfrm>
            <a:off x="2091354" y="2927347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EC9AD7-AB5F-4E1C-E49D-76BCF99AD2EA}"/>
              </a:ext>
            </a:extLst>
          </p:cNvPr>
          <p:cNvSpPr txBox="1"/>
          <p:nvPr/>
        </p:nvSpPr>
        <p:spPr>
          <a:xfrm>
            <a:off x="1791663" y="3692795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D37F0A-6608-B363-002A-358F6848ABB8}"/>
              </a:ext>
            </a:extLst>
          </p:cNvPr>
          <p:cNvSpPr txBox="1"/>
          <p:nvPr/>
        </p:nvSpPr>
        <p:spPr>
          <a:xfrm>
            <a:off x="1490779" y="2981626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EBFA5C-E30A-B712-30AD-A31A550ED463}"/>
              </a:ext>
            </a:extLst>
          </p:cNvPr>
          <p:cNvSpPr txBox="1"/>
          <p:nvPr/>
        </p:nvSpPr>
        <p:spPr>
          <a:xfrm>
            <a:off x="849709" y="3958489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06A0E3-1F62-FD06-3C27-17430CC9EEE3}"/>
              </a:ext>
            </a:extLst>
          </p:cNvPr>
          <p:cNvSpPr txBox="1"/>
          <p:nvPr/>
        </p:nvSpPr>
        <p:spPr>
          <a:xfrm>
            <a:off x="386074" y="3504100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4A047B-3121-BFEB-82B2-1EAFECD8670B}"/>
              </a:ext>
            </a:extLst>
          </p:cNvPr>
          <p:cNvSpPr txBox="1"/>
          <p:nvPr/>
        </p:nvSpPr>
        <p:spPr>
          <a:xfrm>
            <a:off x="2751415" y="3894595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BA5A0D-CCA7-A3B2-47BC-336952883EAF}"/>
              </a:ext>
            </a:extLst>
          </p:cNvPr>
          <p:cNvSpPr txBox="1"/>
          <p:nvPr/>
        </p:nvSpPr>
        <p:spPr>
          <a:xfrm>
            <a:off x="3172652" y="3461666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D4951B-BB73-5A55-924F-3C44585AF85C}"/>
              </a:ext>
            </a:extLst>
          </p:cNvPr>
          <p:cNvSpPr txBox="1"/>
          <p:nvPr/>
        </p:nvSpPr>
        <p:spPr>
          <a:xfrm>
            <a:off x="4645545" y="2765204"/>
            <a:ext cx="109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rì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rào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50D991-5310-91B2-822D-A982B8969918}"/>
              </a:ext>
            </a:extLst>
          </p:cNvPr>
          <p:cNvSpPr txBox="1"/>
          <p:nvPr/>
        </p:nvSpPr>
        <p:spPr>
          <a:xfrm>
            <a:off x="6522731" y="2796159"/>
            <a:ext cx="109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tí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tách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8C90C1-F97F-C732-C639-2EEE37B4B5A7}"/>
              </a:ext>
            </a:extLst>
          </p:cNvPr>
          <p:cNvSpPr txBox="1"/>
          <p:nvPr/>
        </p:nvSpPr>
        <p:spPr>
          <a:xfrm>
            <a:off x="5936644" y="2936506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F18148-2ADA-1C56-3A79-6D02DE58C158}"/>
              </a:ext>
            </a:extLst>
          </p:cNvPr>
          <p:cNvSpPr txBox="1"/>
          <p:nvPr/>
        </p:nvSpPr>
        <p:spPr>
          <a:xfrm>
            <a:off x="5636953" y="3701954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840143-E011-0B60-27FD-0384F166482F}"/>
              </a:ext>
            </a:extLst>
          </p:cNvPr>
          <p:cNvSpPr txBox="1"/>
          <p:nvPr/>
        </p:nvSpPr>
        <p:spPr>
          <a:xfrm>
            <a:off x="5336069" y="2990785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96CC42-7CE8-86FD-1276-705396BDF2EF}"/>
              </a:ext>
            </a:extLst>
          </p:cNvPr>
          <p:cNvSpPr txBox="1"/>
          <p:nvPr/>
        </p:nvSpPr>
        <p:spPr>
          <a:xfrm>
            <a:off x="4694999" y="3967648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467AED-FE2E-506C-0CBF-98F88C77AC31}"/>
              </a:ext>
            </a:extLst>
          </p:cNvPr>
          <p:cNvSpPr txBox="1"/>
          <p:nvPr/>
        </p:nvSpPr>
        <p:spPr>
          <a:xfrm>
            <a:off x="4231364" y="3513259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1F4DD8-B103-AA9D-A01A-085DA909CA3A}"/>
              </a:ext>
            </a:extLst>
          </p:cNvPr>
          <p:cNvSpPr txBox="1"/>
          <p:nvPr/>
        </p:nvSpPr>
        <p:spPr>
          <a:xfrm>
            <a:off x="6596705" y="3903754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B61FC5-DBDC-B0CE-6094-2F5508862D7E}"/>
              </a:ext>
            </a:extLst>
          </p:cNvPr>
          <p:cNvSpPr txBox="1"/>
          <p:nvPr/>
        </p:nvSpPr>
        <p:spPr>
          <a:xfrm>
            <a:off x="7017942" y="3470825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2D077B-B21E-AB1F-0088-3BB63A865623}"/>
              </a:ext>
            </a:extLst>
          </p:cNvPr>
          <p:cNvSpPr txBox="1"/>
          <p:nvPr/>
        </p:nvSpPr>
        <p:spPr>
          <a:xfrm>
            <a:off x="8464074" y="2950126"/>
            <a:ext cx="1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thơm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AC1282-A6D1-CDBD-980B-A5D0C5E7F61E}"/>
              </a:ext>
            </a:extLst>
          </p:cNvPr>
          <p:cNvSpPr txBox="1"/>
          <p:nvPr/>
        </p:nvSpPr>
        <p:spPr>
          <a:xfrm>
            <a:off x="10297021" y="2965180"/>
            <a:ext cx="1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ngọt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3CFBF5-5444-FD60-F5C8-B2DD53616A65}"/>
              </a:ext>
            </a:extLst>
          </p:cNvPr>
          <p:cNvSpPr txBox="1"/>
          <p:nvPr/>
        </p:nvSpPr>
        <p:spPr>
          <a:xfrm>
            <a:off x="9627399" y="2838699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34735A-5FB6-BA2C-DAA5-A816EA7491CD}"/>
              </a:ext>
            </a:extLst>
          </p:cNvPr>
          <p:cNvSpPr txBox="1"/>
          <p:nvPr/>
        </p:nvSpPr>
        <p:spPr>
          <a:xfrm>
            <a:off x="9327708" y="3604147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C3B5C6-F96B-AE40-81F6-A290B89A98FB}"/>
              </a:ext>
            </a:extLst>
          </p:cNvPr>
          <p:cNvSpPr txBox="1"/>
          <p:nvPr/>
        </p:nvSpPr>
        <p:spPr>
          <a:xfrm>
            <a:off x="9107252" y="2852854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77661C-167E-8DF0-1A27-1F6999896DD1}"/>
              </a:ext>
            </a:extLst>
          </p:cNvPr>
          <p:cNvSpPr txBox="1"/>
          <p:nvPr/>
        </p:nvSpPr>
        <p:spPr>
          <a:xfrm>
            <a:off x="8385754" y="3869841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E458EF-1072-590A-71FD-F4974DD6E447}"/>
              </a:ext>
            </a:extLst>
          </p:cNvPr>
          <p:cNvSpPr txBox="1"/>
          <p:nvPr/>
        </p:nvSpPr>
        <p:spPr>
          <a:xfrm>
            <a:off x="7922119" y="3415452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599D7C-FF23-8E96-6124-4D4209CEAC47}"/>
              </a:ext>
            </a:extLst>
          </p:cNvPr>
          <p:cNvSpPr txBox="1"/>
          <p:nvPr/>
        </p:nvSpPr>
        <p:spPr>
          <a:xfrm>
            <a:off x="10287460" y="3805947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BA0E83-E761-E08E-80DD-C204A9178AB2}"/>
              </a:ext>
            </a:extLst>
          </p:cNvPr>
          <p:cNvSpPr txBox="1"/>
          <p:nvPr/>
        </p:nvSpPr>
        <p:spPr>
          <a:xfrm>
            <a:off x="10708697" y="3373018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5339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1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05EE5-DAC1-739E-8595-984671976B3F}"/>
              </a:ext>
            </a:extLst>
          </p:cNvPr>
          <p:cNvSpPr txBox="1"/>
          <p:nvPr/>
        </p:nvSpPr>
        <p:spPr>
          <a:xfrm>
            <a:off x="2509935" y="131025"/>
            <a:ext cx="9377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thêm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0B513-159D-D2B7-647D-D03367520B56}"/>
              </a:ext>
            </a:extLst>
          </p:cNvPr>
          <p:cNvSpPr txBox="1"/>
          <p:nvPr/>
        </p:nvSpPr>
        <p:spPr>
          <a:xfrm>
            <a:off x="3229810" y="140579"/>
            <a:ext cx="2782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>
              <a:solidFill>
                <a:srgbClr val="C9313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71D26-BD27-C1AA-3A9C-98A505C2697F}"/>
              </a:ext>
            </a:extLst>
          </p:cNvPr>
          <p:cNvSpPr txBox="1"/>
          <p:nvPr/>
        </p:nvSpPr>
        <p:spPr>
          <a:xfrm>
            <a:off x="3280130" y="1377291"/>
            <a:ext cx="3339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C9313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C9313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câu</a:t>
            </a:r>
            <a:endParaRPr lang="en-US" sz="1600" dirty="0">
              <a:solidFill>
                <a:srgbClr val="C9313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D691E5-DDD2-4C76-1A6A-4062A510C622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4A24C1AE-323D-BD38-CD34-BBCEA42B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49F683-6DD1-76D0-11AA-9C2283C020B5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BÀI 2: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1A4A1D-6BF8-8089-8026-9445ABC51AD4}"/>
              </a:ext>
            </a:extLst>
          </p:cNvPr>
          <p:cNvSpPr txBox="1"/>
          <p:nvPr/>
        </p:nvSpPr>
        <p:spPr>
          <a:xfrm>
            <a:off x="5435496" y="5877786"/>
            <a:ext cx="1553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TỪ NGỮ CHỈ ÂM THANH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F5B8D3-81D1-22B9-B079-6AAC4B6EB4A9}"/>
              </a:ext>
            </a:extLst>
          </p:cNvPr>
          <p:cNvSpPr txBox="1"/>
          <p:nvPr/>
        </p:nvSpPr>
        <p:spPr>
          <a:xfrm>
            <a:off x="1227064" y="2457834"/>
            <a:ext cx="10177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- Mỗi nhóm đặt một câu với từ ngữ tìm được.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图片 17">
            <a:extLst>
              <a:ext uri="{FF2B5EF4-FFF2-40B4-BE49-F238E27FC236}">
                <a16:creationId xmlns:a16="http://schemas.microsoft.com/office/drawing/2014/main" id="{1BD3A64E-56BB-B979-30E2-7DFE34BA1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858000"/>
            <a:ext cx="12190132" cy="1552570"/>
          </a:xfrm>
          <a:prstGeom prst="rect">
            <a:avLst/>
          </a:prstGeom>
        </p:spPr>
      </p:pic>
      <p:sp>
        <p:nvSpPr>
          <p:cNvPr id="34" name="Google Shape;304;p20">
            <a:extLst>
              <a:ext uri="{FF2B5EF4-FFF2-40B4-BE49-F238E27FC236}">
                <a16:creationId xmlns:a16="http://schemas.microsoft.com/office/drawing/2014/main" id="{6CE62F54-6767-AE90-6536-9776489EABBB}"/>
              </a:ext>
            </a:extLst>
          </p:cNvPr>
          <p:cNvSpPr txBox="1">
            <a:spLocks/>
          </p:cNvSpPr>
          <p:nvPr/>
        </p:nvSpPr>
        <p:spPr>
          <a:xfrm>
            <a:off x="566708" y="430299"/>
            <a:ext cx="10715865" cy="875569"/>
          </a:xfrm>
          <a:prstGeom prst="roundRect">
            <a:avLst/>
          </a:prstGeom>
          <a:solidFill>
            <a:srgbClr val="FEEDE8"/>
          </a:solidFill>
          <a:ln w="28575">
            <a:solidFill>
              <a:srgbClr val="FB9170"/>
            </a:solidFill>
            <a:prstDash val="sysDash"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điền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chỗ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Odibee Sans"/>
            </a:endParaRPr>
          </a:p>
        </p:txBody>
      </p:sp>
      <p:pic>
        <p:nvPicPr>
          <p:cNvPr id="38" name="correct">
            <a:hlinkClick r:id="" action="ppaction://media"/>
            <a:extLst>
              <a:ext uri="{FF2B5EF4-FFF2-40B4-BE49-F238E27FC236}">
                <a16:creationId xmlns:a16="http://schemas.microsoft.com/office/drawing/2014/main" id="{11C3278F-C558-EDFF-43B5-CC684ECA5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8395" y="-1417955"/>
            <a:ext cx="487363" cy="487363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72CB207-1792-85AD-6F18-416609D1960B}"/>
              </a:ext>
            </a:extLst>
          </p:cNvPr>
          <p:cNvSpPr/>
          <p:nvPr/>
        </p:nvSpPr>
        <p:spPr>
          <a:xfrm>
            <a:off x="2088058" y="1791996"/>
            <a:ext cx="8991600" cy="8489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um,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nhộn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râm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ran,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sớm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6E18FF4-688C-696C-1F4E-80CD6790F908}"/>
              </a:ext>
            </a:extLst>
          </p:cNvPr>
          <p:cNvCxnSpPr>
            <a:cxnSpLocks/>
          </p:cNvCxnSpPr>
          <p:nvPr/>
        </p:nvCxnSpPr>
        <p:spPr>
          <a:xfrm>
            <a:off x="2967394" y="1152746"/>
            <a:ext cx="245587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F31D38F-3C16-B1FD-5B77-1570DB195117}"/>
              </a:ext>
            </a:extLst>
          </p:cNvPr>
          <p:cNvSpPr txBox="1"/>
          <p:nvPr/>
        </p:nvSpPr>
        <p:spPr>
          <a:xfrm>
            <a:off x="750732" y="2870137"/>
            <a:ext cx="106175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Buổi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Nam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đạp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xe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quen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thuộc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Hè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sang,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mấy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phượng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nở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…… .……..          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ve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kêu</a:t>
            </a:r>
            <a:r>
              <a:rPr lang="en-US" sz="3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…………… </a:t>
            </a:r>
            <a:r>
              <a:rPr lang="en-US" sz="30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giữa</a:t>
            </a:r>
            <a:r>
              <a:rPr lang="en-US" sz="3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tán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sấu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</a:t>
            </a:r>
            <a:r>
              <a:rPr lang="en-US" sz="3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……...........             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Gần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đến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khung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………………….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Mấy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1 chia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tay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ngoái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: “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nay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con  </a:t>
            </a:r>
            <a:r>
              <a:rPr lang="en-US" sz="3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……………………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!”.</a:t>
            </a:r>
          </a:p>
          <a:p>
            <a:pPr algn="r"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000" b="1" i="1" dirty="0">
                <a:solidFill>
                  <a:prstClr val="black"/>
                </a:solidFill>
                <a:latin typeface="Cambria" panose="02040503050406030204" pitchFamily="18" charset="0"/>
              </a:rPr>
              <a:t>Theo 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Kim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32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5" grpId="0" animBg="1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 descr="A cartoon of a child riding a bicycle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1946C500-F9BC-64A6-51A1-93F37B899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B3331-C4D5-419F-A0A2-04BFC968F6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2505" cy="13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5DA9-94C6-DA6C-B04A-E4D918F583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2A38E-ED34-E361-64CE-F0799D1F1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hild and child with butterflies and a net in a field of sunflowers&#10;&#10;Description automatically generated">
            <a:extLst>
              <a:ext uri="{FF2B5EF4-FFF2-40B4-BE49-F238E27FC236}">
                <a16:creationId xmlns:a16="http://schemas.microsoft.com/office/drawing/2014/main" id="{AA734CF2-9565-FEBF-D37E-92D13F3A6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3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0595F8-C98C-9F5B-BF1A-B1943C9F4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30" y="1089018"/>
            <a:ext cx="1004707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5DA9-94C6-DA6C-B04A-E4D918F583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2A38E-ED34-E361-64CE-F0799D1F1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hild and child with butterflies and a net in a field of sunflowers&#10;&#10;Description automatically generated">
            <a:extLst>
              <a:ext uri="{FF2B5EF4-FFF2-40B4-BE49-F238E27FC236}">
                <a16:creationId xmlns:a16="http://schemas.microsoft.com/office/drawing/2014/main" id="{AA734CF2-9565-FEBF-D37E-92D13F3A6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3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3A0738-599E-9B26-B394-0DA5F6917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25" y="566342"/>
            <a:ext cx="3517697" cy="1292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56B97-84AF-BD4C-AE68-BC61CCBE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84" y="1749406"/>
            <a:ext cx="1057747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9CF92600-DFC8-775F-934B-5C3E99A1BB99}"/>
              </a:ext>
            </a:extLst>
          </p:cNvPr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C433A9-B9AB-32EB-1B28-13E76CA32653}"/>
              </a:ext>
            </a:extLst>
          </p:cNvPr>
          <p:cNvGrpSpPr/>
          <p:nvPr/>
        </p:nvGrpSpPr>
        <p:grpSpPr>
          <a:xfrm>
            <a:off x="329987" y="-99384"/>
            <a:ext cx="11839575" cy="1281245"/>
            <a:chOff x="451895" y="489110"/>
            <a:chExt cx="6963058" cy="19799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42E9FE3-FE1D-7D86-E115-50B12BE996F2}"/>
                </a:ext>
              </a:extLst>
            </p:cNvPr>
            <p:cNvSpPr/>
            <p:nvPr/>
          </p:nvSpPr>
          <p:spPr bwMode="auto">
            <a:xfrm>
              <a:off x="451895" y="705781"/>
              <a:ext cx="6963058" cy="1763267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  <p:sp>
          <p:nvSpPr>
            <p:cNvPr id="35" name="Google Shape;304;p20">
              <a:extLst>
                <a:ext uri="{FF2B5EF4-FFF2-40B4-BE49-F238E27FC236}">
                  <a16:creationId xmlns:a16="http://schemas.microsoft.com/office/drawing/2014/main" id="{5089B258-24B8-CA4D-5FE9-8F480917163D}"/>
                </a:ext>
              </a:extLst>
            </p:cNvPr>
            <p:cNvSpPr txBox="1">
              <a:spLocks/>
            </p:cNvSpPr>
            <p:nvPr/>
          </p:nvSpPr>
          <p:spPr>
            <a:xfrm>
              <a:off x="881732" y="489110"/>
              <a:ext cx="6103383" cy="1529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Odibee Sans"/>
                </a:rPr>
                <a:t>1. </a:t>
              </a:r>
              <a:r>
                <a:rPr lang="vi-VN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 những từ ngữ chỉ đặc điểm của con đường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Odibee Sans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135440D-A9D2-23B6-ECBA-9ED5FE43AC71}"/>
              </a:ext>
            </a:extLst>
          </p:cNvPr>
          <p:cNvSpPr/>
          <p:nvPr/>
        </p:nvSpPr>
        <p:spPr>
          <a:xfrm>
            <a:off x="1164363" y="1639970"/>
            <a:ext cx="2239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Mấp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84F7AD96-41FD-D77E-6761-9FC61206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2" y="240726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D90F0809-8447-2BC8-4149-355A9967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9" y="391243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9FCBE3F-3AA4-6367-9EC0-0D03C73D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6" y="4977526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B01BA07-FF6C-FEB3-13E7-E6F80CD931E3}"/>
              </a:ext>
            </a:extLst>
          </p:cNvPr>
          <p:cNvCxnSpPr>
            <a:cxnSpLocks/>
          </p:cNvCxnSpPr>
          <p:nvPr/>
        </p:nvCxnSpPr>
        <p:spPr>
          <a:xfrm>
            <a:off x="4383212" y="734175"/>
            <a:ext cx="65246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531223"/>
            <a:ext cx="9701348" cy="61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9CF92600-DFC8-775F-934B-5C3E99A1BB99}"/>
              </a:ext>
            </a:extLst>
          </p:cNvPr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C433A9-B9AB-32EB-1B28-13E76CA32653}"/>
              </a:ext>
            </a:extLst>
          </p:cNvPr>
          <p:cNvGrpSpPr/>
          <p:nvPr/>
        </p:nvGrpSpPr>
        <p:grpSpPr>
          <a:xfrm>
            <a:off x="329987" y="-99384"/>
            <a:ext cx="11839575" cy="1281245"/>
            <a:chOff x="451895" y="489110"/>
            <a:chExt cx="6963058" cy="19799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42E9FE3-FE1D-7D86-E115-50B12BE996F2}"/>
                </a:ext>
              </a:extLst>
            </p:cNvPr>
            <p:cNvSpPr/>
            <p:nvPr/>
          </p:nvSpPr>
          <p:spPr bwMode="auto">
            <a:xfrm>
              <a:off x="451895" y="705781"/>
              <a:ext cx="6963058" cy="1763267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  <p:sp>
          <p:nvSpPr>
            <p:cNvPr id="35" name="Google Shape;304;p20">
              <a:extLst>
                <a:ext uri="{FF2B5EF4-FFF2-40B4-BE49-F238E27FC236}">
                  <a16:creationId xmlns:a16="http://schemas.microsoft.com/office/drawing/2014/main" id="{5089B258-24B8-CA4D-5FE9-8F480917163D}"/>
                </a:ext>
              </a:extLst>
            </p:cNvPr>
            <p:cNvSpPr txBox="1">
              <a:spLocks/>
            </p:cNvSpPr>
            <p:nvPr/>
          </p:nvSpPr>
          <p:spPr>
            <a:xfrm>
              <a:off x="881732" y="489110"/>
              <a:ext cx="6103383" cy="1529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Odibee Sans"/>
                </a:rPr>
                <a:t>1. </a:t>
              </a:r>
              <a:r>
                <a:rPr lang="vi-VN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 những từ ngữ chỉ đặc điểm của con đường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Odibee Sans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135440D-A9D2-23B6-ECBA-9ED5FE43AC71}"/>
              </a:ext>
            </a:extLst>
          </p:cNvPr>
          <p:cNvSpPr/>
          <p:nvPr/>
        </p:nvSpPr>
        <p:spPr>
          <a:xfrm>
            <a:off x="1164363" y="1639970"/>
            <a:ext cx="2239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Mấp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84F7AD96-41FD-D77E-6761-9FC61206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2" y="240726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D90F0809-8447-2BC8-4149-355A9967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9" y="391243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9FCBE3F-3AA4-6367-9EC0-0D03C73D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6" y="4977526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B01BA07-FF6C-FEB3-13E7-E6F80CD931E3}"/>
              </a:ext>
            </a:extLst>
          </p:cNvPr>
          <p:cNvCxnSpPr>
            <a:cxnSpLocks/>
          </p:cNvCxnSpPr>
          <p:nvPr/>
        </p:nvCxnSpPr>
        <p:spPr>
          <a:xfrm>
            <a:off x="4383212" y="734175"/>
            <a:ext cx="65246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3F5B8D3-81D1-22B9-B079-6AAC4B6EB4A9}"/>
              </a:ext>
            </a:extLst>
          </p:cNvPr>
          <p:cNvSpPr txBox="1"/>
          <p:nvPr/>
        </p:nvSpPr>
        <p:spPr>
          <a:xfrm>
            <a:off x="1227064" y="2457834"/>
            <a:ext cx="1017714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Các </a:t>
            </a:r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ngữ chỉ </a:t>
            </a: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 điểm của con đường </a:t>
            </a:r>
            <a:r>
              <a:rPr lang="nl-NL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là: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mấp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mô, lầy lội, trơn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trượt, bằng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phẳng, rộng rãi, thoáng đãng, thênh thang, gồ ghề, khúc khuỷu, hẹp, nhỏ, gập ghềnh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uốn lượn, quanh co, tấp nập, thẳng tắp, rộng rãi, nhỏ, hẹp, rộng thênh thang, chênh vênh...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409303"/>
            <a:ext cx="5765074" cy="6000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09" y="409303"/>
            <a:ext cx="5686696" cy="60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148047"/>
            <a:ext cx="11016343" cy="67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409303"/>
            <a:ext cx="10598332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7" y="130628"/>
            <a:ext cx="9326880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354</Words>
  <Application>Microsoft Office PowerPoint</Application>
  <PresentationFormat>Widescreen</PresentationFormat>
  <Paragraphs>56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Aptos</vt:lpstr>
      <vt:lpstr>Aptos Display</vt:lpstr>
      <vt:lpstr>Arial</vt:lpstr>
      <vt:lpstr>Arial-Rounded</vt:lpstr>
      <vt:lpstr>Calibri</vt:lpstr>
      <vt:lpstr>Cambria</vt:lpstr>
      <vt:lpstr>等线</vt:lpstr>
      <vt:lpstr>等线 Light</vt:lpstr>
      <vt:lpstr>Odibee Sans</vt:lpstr>
      <vt:lpstr>Times New Roman</vt:lpstr>
      <vt:lpstr>UTM Avo</vt:lpstr>
      <vt:lpstr>Wingdings</vt:lpstr>
      <vt:lpstr>方正卡通简体</vt:lpstr>
      <vt:lpstr>1_Office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72</cp:revision>
  <dcterms:created xsi:type="dcterms:W3CDTF">2022-06-21T02:14:53Z</dcterms:created>
  <dcterms:modified xsi:type="dcterms:W3CDTF">2025-10-10T14:26:52Z</dcterms:modified>
</cp:coreProperties>
</file>