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7" r:id="rId3"/>
    <p:sldMasterId id="2147483699" r:id="rId4"/>
    <p:sldMasterId id="2147483711" r:id="rId5"/>
    <p:sldMasterId id="2147483724" r:id="rId6"/>
  </p:sldMasterIdLst>
  <p:notesMasterIdLst>
    <p:notesMasterId r:id="rId29"/>
  </p:notesMasterIdLst>
  <p:sldIdLst>
    <p:sldId id="517" r:id="rId7"/>
    <p:sldId id="2646" r:id="rId8"/>
    <p:sldId id="272" r:id="rId9"/>
    <p:sldId id="263" r:id="rId10"/>
    <p:sldId id="2636" r:id="rId11"/>
    <p:sldId id="285" r:id="rId12"/>
    <p:sldId id="2645" r:id="rId13"/>
    <p:sldId id="290" r:id="rId14"/>
    <p:sldId id="292" r:id="rId15"/>
    <p:sldId id="293" r:id="rId16"/>
    <p:sldId id="294" r:id="rId17"/>
    <p:sldId id="300" r:id="rId18"/>
    <p:sldId id="297" r:id="rId19"/>
    <p:sldId id="299" r:id="rId20"/>
    <p:sldId id="2637" r:id="rId21"/>
    <p:sldId id="2638" r:id="rId22"/>
    <p:sldId id="2640" r:id="rId23"/>
    <p:sldId id="2641" r:id="rId24"/>
    <p:sldId id="2642" r:id="rId25"/>
    <p:sldId id="2643" r:id="rId26"/>
    <p:sldId id="256" r:id="rId27"/>
    <p:sldId id="5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24"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1AA818A-D367-CB15-85EF-4878BEF4FE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3" name="矩形 16">
            <a:extLst>
              <a:ext uri="{FF2B5EF4-FFF2-40B4-BE49-F238E27FC236}">
                <a16:creationId xmlns:a16="http://schemas.microsoft.com/office/drawing/2014/main" id="{9A7334F5-8241-05D0-6F8B-23E5F324564E}"/>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30C50009-FF81-3F2C-37E5-5EDDC831D0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3A083335-7B4F-A734-B4C9-798B350783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91305A4A-9ECF-FABA-0308-E51C4C2F73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B33E8DE5-5C67-C770-D28E-DD74D14DF3C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625B121-4B47-808A-8E1C-6F75CF7DE23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E484451C-6546-C639-37EE-A1EC7AE43F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pic>
        <p:nvPicPr>
          <p:cNvPr id="10" name="Picture 9">
            <a:extLst>
              <a:ext uri="{FF2B5EF4-FFF2-40B4-BE49-F238E27FC236}">
                <a16:creationId xmlns:a16="http://schemas.microsoft.com/office/drawing/2014/main" id="{959D2634-015A-78AB-B612-875F83D542A1}"/>
              </a:ext>
            </a:extLst>
          </p:cNvPr>
          <p:cNvPicPr>
            <a:picLocks noChangeAspect="1"/>
          </p:cNvPicPr>
          <p:nvPr userDrawn="1"/>
        </p:nvPicPr>
        <p:blipFill>
          <a:blip r:embed="rId9"/>
          <a:stretch>
            <a:fillRect/>
          </a:stretch>
        </p:blipFill>
        <p:spPr>
          <a:xfrm>
            <a:off x="0" y="0"/>
            <a:ext cx="12188439" cy="6858000"/>
          </a:xfrm>
          <a:prstGeom prst="rect">
            <a:avLst/>
          </a:prstGeom>
        </p:spPr>
      </p:pic>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699446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04922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C30FB2-7A34-424D-85D4-D91C57443F08}"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321810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9"/>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9"/>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C30FB2-7A34-424D-85D4-D91C57443F08}"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894542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C30FB2-7A34-424D-85D4-D91C57443F08}" type="datetimeFigureOut">
              <a:rPr lang="en-US" smtClean="0"/>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3617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C30FB2-7A34-424D-85D4-D91C57443F08}" type="datetimeFigureOut">
              <a:rPr lang="en-US" smtClean="0"/>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357621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0FB2-7A34-424D-85D4-D91C57443F08}" type="datetimeFigureOut">
              <a:rPr lang="en-US" smtClean="0"/>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424679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2"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7"/>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701426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2" y="987434"/>
            <a:ext cx="6172200" cy="4873625"/>
          </a:xfr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1" y="2057407"/>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422405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493380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1"/>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5" y="36513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993997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79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4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0060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206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5515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457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7734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26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661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411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949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1514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446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47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175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8664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426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pic>
        <p:nvPicPr>
          <p:cNvPr id="5" name="Picture 4" descr="Chart&#10;&#10;Description automatically generated with medium confidence">
            <a:extLst>
              <a:ext uri="{FF2B5EF4-FFF2-40B4-BE49-F238E27FC236}">
                <a16:creationId xmlns:a16="http://schemas.microsoft.com/office/drawing/2014/main"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Tree>
    <p:extLst>
      <p:ext uri="{BB962C8B-B14F-4D97-AF65-F5344CB8AC3E}">
        <p14:creationId xmlns:p14="http://schemas.microsoft.com/office/powerpoint/2010/main" val="44667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04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996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505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8398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6356350"/>
            <a:ext cx="2133600" cy="365125"/>
          </a:xfrm>
          <a:prstGeom prst="rect">
            <a:avLst/>
          </a:prstGeom>
        </p:spPr>
        <p:txBody>
          <a:bodyPr/>
          <a:lstStyle/>
          <a:p>
            <a:fld id="{496B880E-3BE9-4A10-966A-C1D42C70BCF6}" type="datetimeFigureOut">
              <a:rPr lang="zh-CN" altLang="en-US" smtClean="0"/>
              <a:t>2025/8/29</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6356350"/>
            <a:ext cx="21336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641791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27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529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30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724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820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684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0985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055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469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7213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5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9.png"/><Relationship Id="rId5" Type="http://schemas.openxmlformats.org/officeDocument/2006/relationships/slideLayout" Target="../slideLayouts/slideLayout8.xml"/><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1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pic>
        <p:nvPicPr>
          <p:cNvPr id="10" name="Picture 9">
            <a:extLst>
              <a:ext uri="{FF2B5EF4-FFF2-40B4-BE49-F238E27FC236}">
                <a16:creationId xmlns:a16="http://schemas.microsoft.com/office/drawing/2014/main" id="{6D2F94D6-1DAE-D005-F11F-58BB6A34452E}"/>
              </a:ext>
            </a:extLst>
          </p:cNvPr>
          <p:cNvPicPr>
            <a:picLocks noChangeAspect="1"/>
          </p:cNvPicPr>
          <p:nvPr userDrawn="1"/>
        </p:nvPicPr>
        <p:blipFill>
          <a:blip r:embed="rId12"/>
          <a:stretch>
            <a:fillRect/>
          </a:stretch>
        </p:blipFill>
        <p:spPr>
          <a:xfrm>
            <a:off x="0" y="0"/>
            <a:ext cx="12188439" cy="6858000"/>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1F07B07D-2D44-1453-C12E-7A643C19F1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25F2262-19A3-DAA8-574A-89D81810104C}"/>
              </a:ext>
            </a:extLst>
          </p:cNvPr>
          <p:cNvPicPr>
            <a:picLocks noChangeAspect="1"/>
          </p:cNvPicPr>
          <p:nvPr userDrawn="1"/>
        </p:nvPicPr>
        <p:blipFill>
          <a:blip r:embed="rId10"/>
          <a:stretch>
            <a:fillRect/>
          </a:stretch>
        </p:blipFill>
        <p:spPr>
          <a:xfrm>
            <a:off x="0" y="0"/>
            <a:ext cx="12188439"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88A23C8-3E24-C690-3C7F-869080A1F50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FFEED88-D38D-43DC-A41A-DDF15E183B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9"/>
            <a:ext cx="10515600" cy="4351339"/>
          </a:xfrm>
          <a:prstGeom prst="rect">
            <a:avLst/>
          </a:prstGeom>
        </p:spPr>
        <p:txBody>
          <a:bodyPr vert="horz" lIns="91432" tIns="45718" rIns="91432"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2"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1BC30FB2-7A34-424D-85D4-D91C57443F08}" type="datetimeFigureOut">
              <a:rPr lang="en-US" smtClean="0"/>
              <a:t>8/29/2025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1D3E66F0-7C29-440B-B9AC-B751AD927039}" type="slidenum">
              <a:rPr lang="en-US" smtClean="0"/>
              <a:t>‹#›</a:t>
            </a:fld>
            <a:endParaRPr lang="en-US"/>
          </a:p>
        </p:txBody>
      </p:sp>
      <p:pic>
        <p:nvPicPr>
          <p:cNvPr id="7" name="Picture 6">
            <a:extLst>
              <a:ext uri="{FF2B5EF4-FFF2-40B4-BE49-F238E27FC236}">
                <a16:creationId xmlns:a16="http://schemas.microsoft.com/office/drawing/2014/main" id="{F3678B7B-E412-39E1-91D8-69F783A3FF25}"/>
              </a:ext>
            </a:extLst>
          </p:cNvPr>
          <p:cNvPicPr>
            <a:picLocks noChangeAspect="1"/>
          </p:cNvPicPr>
          <p:nvPr userDrawn="1"/>
        </p:nvPicPr>
        <p:blipFill>
          <a:blip r:embed="rId13"/>
          <a:stretch>
            <a:fillRect/>
          </a:stretch>
        </p:blipFill>
        <p:spPr>
          <a:xfrm>
            <a:off x="0" y="0"/>
            <a:ext cx="12188439" cy="6858000"/>
          </a:xfrm>
          <a:prstGeom prst="rect">
            <a:avLst/>
          </a:prstGeom>
        </p:spPr>
      </p:pic>
    </p:spTree>
    <p:extLst>
      <p:ext uri="{BB962C8B-B14F-4D97-AF65-F5344CB8AC3E}">
        <p14:creationId xmlns:p14="http://schemas.microsoft.com/office/powerpoint/2010/main" val="28183381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84DC456-5A78-44B8-8805-E482EDB139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755973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840EEB3-8318-484C-87CC-A0E5A97111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AI-generated content may be incorrect.">
            <a:extLst>
              <a:ext uri="{FF2B5EF4-FFF2-40B4-BE49-F238E27FC236}">
                <a16:creationId xmlns:a16="http://schemas.microsoft.com/office/drawing/2014/main" id="{D02BBA63-3F64-CA4A-5E21-D971D654B2F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26604816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57271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44.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slide" Target="slide16.xml"/><Relationship Id="rId12"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54.png"/><Relationship Id="rId5" Type="http://schemas.microsoft.com/office/2007/relationships/hdphoto" Target="../media/hdphoto7.wdp"/><Relationship Id="rId10" Type="http://schemas.openxmlformats.org/officeDocument/2006/relationships/image" Target="../media/image53.png"/><Relationship Id="rId4" Type="http://schemas.openxmlformats.org/officeDocument/2006/relationships/image" Target="../media/image51.png"/><Relationship Id="rId9" Type="http://schemas.microsoft.com/office/2007/relationships/hdphoto" Target="../media/hdphoto8.wdp"/><Relationship Id="rId1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10.wdp"/><Relationship Id="rId3" Type="http://schemas.openxmlformats.org/officeDocument/2006/relationships/image" Target="../media/image1.png"/><Relationship Id="rId7" Type="http://schemas.openxmlformats.org/officeDocument/2006/relationships/image" Target="../media/image50.png"/><Relationship Id="rId12" Type="http://schemas.openxmlformats.org/officeDocument/2006/relationships/image" Target="../media/image58.png"/><Relationship Id="rId17" Type="http://schemas.microsoft.com/office/2007/relationships/hdphoto" Target="../media/hdphoto11.wdp"/><Relationship Id="rId2" Type="http://schemas.openxmlformats.org/officeDocument/2006/relationships/notesSlide" Target="../notesSlides/notesSlide3.xml"/><Relationship Id="rId16"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6.png"/><Relationship Id="rId5" Type="http://schemas.openxmlformats.org/officeDocument/2006/relationships/image" Target="../media/image5.pn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3.png"/><Relationship Id="rId9" Type="http://schemas.microsoft.com/office/2007/relationships/hdphoto" Target="../media/hdphoto7.wdp"/><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63.png"/><Relationship Id="rId3" Type="http://schemas.openxmlformats.org/officeDocument/2006/relationships/image" Target="../media/image50.png"/><Relationship Id="rId7" Type="http://schemas.openxmlformats.org/officeDocument/2006/relationships/image" Target="../media/image36.png"/><Relationship Id="rId12" Type="http://schemas.microsoft.com/office/2007/relationships/hdphoto" Target="../media/hdphoto12.wdp"/><Relationship Id="rId2" Type="http://schemas.openxmlformats.org/officeDocument/2006/relationships/notesSlide" Target="../notesSlides/notesSlide4.xml"/><Relationship Id="rId16"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5" Type="http://schemas.microsoft.com/office/2007/relationships/hdphoto" Target="../media/hdphoto7.wdp"/><Relationship Id="rId15" Type="http://schemas.openxmlformats.org/officeDocument/2006/relationships/image" Target="../media/image65.png"/><Relationship Id="rId10" Type="http://schemas.microsoft.com/office/2007/relationships/hdphoto" Target="../media/hdphoto8.wdp"/><Relationship Id="rId4" Type="http://schemas.openxmlformats.org/officeDocument/2006/relationships/image" Target="../media/image51.png"/><Relationship Id="rId9" Type="http://schemas.openxmlformats.org/officeDocument/2006/relationships/image" Target="../media/image52.png"/><Relationship Id="rId1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2.wdp"/><Relationship Id="rId3" Type="http://schemas.openxmlformats.org/officeDocument/2006/relationships/image" Target="../media/image7.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notesSlide" Target="../notesSlides/notesSlide5.xml"/><Relationship Id="rId16" Type="http://schemas.openxmlformats.org/officeDocument/2006/relationships/image" Target="../media/image65.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51.png"/><Relationship Id="rId15" Type="http://schemas.openxmlformats.org/officeDocument/2006/relationships/image" Target="../media/image64.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slide" Target="slide13.xml"/><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2.wdp"/><Relationship Id="rId3" Type="http://schemas.openxmlformats.org/officeDocument/2006/relationships/image" Target="../media/image7.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51.png"/><Relationship Id="rId15" Type="http://schemas.openxmlformats.org/officeDocument/2006/relationships/image" Target="../media/image66.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slide" Target="slide13.xml"/><Relationship Id="rId14"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8.emf"/><Relationship Id="rId1" Type="http://schemas.openxmlformats.org/officeDocument/2006/relationships/slideLayout" Target="../slideLayouts/slideLayout2.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1.xml"/><Relationship Id="rId5" Type="http://schemas.openxmlformats.org/officeDocument/2006/relationships/image" Target="../media/image73.png"/><Relationship Id="rId4" Type="http://schemas.openxmlformats.org/officeDocument/2006/relationships/image" Target="../media/image72.sv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5.sv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ed and green text on a black background&#10;&#10;AI-generated content may be incorrect.">
            <a:extLst>
              <a:ext uri="{FF2B5EF4-FFF2-40B4-BE49-F238E27FC236}">
                <a16:creationId xmlns:a16="http://schemas.microsoft.com/office/drawing/2014/main" id="{178B65B8-C527-B769-B5C4-8CE7B448D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0641" y="80425"/>
            <a:ext cx="5379181" cy="4144839"/>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2D25A48-4A43-1A45-5ECF-88D9BF8153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11736894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rPr>
                <a:t>Tiêu</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chí</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đánh</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giá</a:t>
              </a:r>
              <a:endParaRPr kumimoji="0" lang="en-US" sz="2800" b="1" i="0" u="none" strike="noStrike" kern="0" cap="none" spc="0" normalizeH="0" baseline="0" noProof="0" dirty="0">
                <a:ln>
                  <a:noFill/>
                </a:ln>
                <a:solidFill>
                  <a:srgbClr val="FF0000"/>
                </a:solidFill>
                <a:effectLst/>
                <a:uLnTx/>
                <a:uFillTx/>
                <a:latin typeface="Arial"/>
                <a:ea typeface="微软雅黑"/>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rPr>
                <a:t>2. </a:t>
              </a:r>
              <a:r>
                <a:rPr kumimoji="0" lang="en-US" sz="2800" b="0" i="0" u="none" strike="noStrike" kern="0" cap="none" spc="0" normalizeH="0" baseline="0" noProof="0" dirty="0" err="1">
                  <a:ln>
                    <a:noFill/>
                  </a:ln>
                  <a:solidFill>
                    <a:srgbClr val="142436"/>
                  </a:solidFill>
                  <a:effectLst/>
                  <a:uLnTx/>
                  <a:uFillTx/>
                  <a:latin typeface="Arial"/>
                  <a:ea typeface="微软雅黑"/>
                </a:rPr>
                <a:t>Chữ</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viết</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rõ</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ràng</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sạch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đẹp</a:t>
              </a:r>
              <a:endParaRPr kumimoji="0" lang="en-US" sz="2800" b="0" i="0" u="none" strike="noStrike" kern="0" cap="none" spc="0" normalizeH="0" baseline="0" noProof="0" dirty="0">
                <a:ln>
                  <a:noFill/>
                </a:ln>
                <a:solidFill>
                  <a:srgbClr val="142436"/>
                </a:solidFill>
                <a:effectLst/>
                <a:uLnTx/>
                <a:uFillTx/>
                <a:latin typeface="Arial"/>
                <a:ea typeface="微软雅黑"/>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rPr>
                <a:t>3. </a:t>
              </a:r>
              <a:r>
                <a:rPr kumimoji="0" lang="en-US" sz="2800" b="0" i="0" u="none" strike="noStrike" kern="0" cap="none" spc="0" normalizeH="0" baseline="0" noProof="0" dirty="0" err="1">
                  <a:ln>
                    <a:noFill/>
                  </a:ln>
                  <a:solidFill>
                    <a:srgbClr val="142436"/>
                  </a:solidFill>
                  <a:effectLst/>
                  <a:uLnTx/>
                  <a:uFillTx/>
                  <a:latin typeface="Arial"/>
                  <a:ea typeface="微软雅黑"/>
                </a:rPr>
                <a:t>Trình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bày</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đúng</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hình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thức</a:t>
              </a:r>
              <a:endParaRPr kumimoji="0" lang="en-US" sz="2800" b="0" i="0" u="none" strike="noStrike" kern="0" cap="none" spc="0" normalizeH="0" baseline="0" noProof="0" dirty="0">
                <a:ln>
                  <a:noFill/>
                </a:ln>
                <a:solidFill>
                  <a:srgbClr val="142436"/>
                </a:solidFill>
                <a:effectLst/>
                <a:uLnTx/>
                <a:uFillTx/>
                <a:latin typeface="Arial"/>
                <a:ea typeface="微软雅黑"/>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endParaRPr>
            </a:p>
          </p:txBody>
        </p:sp>
        <p:sp>
          <p:nvSpPr>
            <p:cNvPr id="21" name="iŝ1iḍe">
              <a:extLst>
                <a:ext uri="{FF2B5EF4-FFF2-40B4-BE49-F238E27FC236}">
                  <a16:creationId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B0639F1-714E-2AE2-A2D2-565BE88E07FF}"/>
              </a:ext>
            </a:extLst>
          </p:cNvPr>
          <p:cNvSpPr/>
          <p:nvPr/>
        </p:nvSpPr>
        <p:spPr>
          <a:xfrm>
            <a:off x="2186407" y="2316480"/>
            <a:ext cx="1877593" cy="1198880"/>
          </a:xfrm>
          <a:prstGeom prst="ellipse">
            <a:avLst/>
          </a:prstGeom>
          <a:solidFill>
            <a:srgbClr val="E15F3E"/>
          </a:solidFill>
          <a:ln w="19050" cap="flat">
            <a:solidFill>
              <a:schemeClr val="accent2">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giao</a:t>
            </a:r>
            <a:endParaRPr lang="en-US" sz="4000"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26EF271D-E5E2-FD46-B900-ED0FCFF2441D}"/>
              </a:ext>
            </a:extLst>
          </p:cNvPr>
          <p:cNvSpPr/>
          <p:nvPr/>
        </p:nvSpPr>
        <p:spPr>
          <a:xfrm>
            <a:off x="4746727" y="2316480"/>
            <a:ext cx="1877593" cy="1198880"/>
          </a:xfrm>
          <a:prstGeom prst="ellipse">
            <a:avLst/>
          </a:prstGeom>
          <a:solidFill>
            <a:schemeClr val="accent4">
              <a:lumMod val="50000"/>
            </a:schemeClr>
          </a:solidFill>
          <a:ln w="19050" cap="flat">
            <a:solidFill>
              <a:schemeClr val="accent4">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dao</a:t>
            </a:r>
            <a:endParaRPr lang="en-US" sz="4000" dirty="0">
              <a:solidFill>
                <a:schemeClr val="bg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298EBB4-EDA2-AD84-AC0F-C0CE4D98499D}"/>
              </a:ext>
            </a:extLst>
          </p:cNvPr>
          <p:cNvSpPr/>
          <p:nvPr/>
        </p:nvSpPr>
        <p:spPr>
          <a:xfrm>
            <a:off x="7307047" y="2316480"/>
            <a:ext cx="1877593" cy="1198880"/>
          </a:xfrm>
          <a:prstGeom prst="ellipse">
            <a:avLst/>
          </a:prstGeom>
          <a:solidFill>
            <a:schemeClr val="accent6">
              <a:lumMod val="50000"/>
            </a:schemeClr>
          </a:solidFill>
          <a:ln w="19050" cap="flat">
            <a:solidFill>
              <a:schemeClr val="accent6">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rao</a:t>
            </a:r>
            <a:endParaRPr lang="en-US" sz="4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5D03980-CABF-B13A-18B5-1210CF883BE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30" b="99394" l="719" r="98743">
                        <a14:foregroundMark x1="30479" y1="90248" x2="34132" y2="93035"/>
                        <a14:foregroundMark x1="26946" y1="97032" x2="29401" y2="96608"/>
                        <a14:foregroundMark x1="33533" y1="97214" x2="35868" y2="97214"/>
                        <a14:foregroundMark x1="40240" y1="97032" x2="40838" y2="95094"/>
                        <a14:foregroundMark x1="43353" y1="93459" x2="43892" y2="93035"/>
                        <a14:foregroundMark x1="47425" y1="95881" x2="48024" y2="92126"/>
                        <a14:foregroundMark x1="67665" y1="88734" x2="68982" y2="8812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31831" y="3459124"/>
            <a:ext cx="3438970" cy="3398876"/>
          </a:xfrm>
          <a:prstGeom prst="rect">
            <a:avLst/>
          </a:prstGeom>
        </p:spPr>
      </p:pic>
      <p:pic>
        <p:nvPicPr>
          <p:cNvPr id="8" name="Picture 7">
            <a:extLst>
              <a:ext uri="{FF2B5EF4-FFF2-40B4-BE49-F238E27FC236}">
                <a16:creationId xmlns:a16="http://schemas.microsoft.com/office/drawing/2014/main" id="{0A66AFB3-BD8B-3749-04D6-91E230EE8988}"/>
              </a:ext>
            </a:extLst>
          </p:cNvPr>
          <p:cNvPicPr>
            <a:picLocks noChangeAspect="1"/>
          </p:cNvPicPr>
          <p:nvPr/>
        </p:nvPicPr>
        <p:blipFill>
          <a:blip r:embed="rId4"/>
          <a:stretch>
            <a:fillRect/>
          </a:stretch>
        </p:blipFill>
        <p:spPr>
          <a:xfrm>
            <a:off x="159135" y="389977"/>
            <a:ext cx="1859441" cy="1926503"/>
          </a:xfrm>
          <a:prstGeom prst="rect">
            <a:avLst/>
          </a:prstGeom>
        </p:spPr>
      </p:pic>
      <p:pic>
        <p:nvPicPr>
          <p:cNvPr id="10" name="Picture 9">
            <a:extLst>
              <a:ext uri="{FF2B5EF4-FFF2-40B4-BE49-F238E27FC236}">
                <a16:creationId xmlns:a16="http://schemas.microsoft.com/office/drawing/2014/main" id="{4A1DD410-E514-23B3-2ADA-85425F4BE7F1}"/>
              </a:ext>
            </a:extLst>
          </p:cNvPr>
          <p:cNvPicPr>
            <a:picLocks noChangeAspect="1"/>
          </p:cNvPicPr>
          <p:nvPr/>
        </p:nvPicPr>
        <p:blipFill>
          <a:blip r:embed="rId5"/>
          <a:stretch>
            <a:fillRect/>
          </a:stretch>
        </p:blipFill>
        <p:spPr>
          <a:xfrm>
            <a:off x="1822320" y="784314"/>
            <a:ext cx="8852159" cy="859611"/>
          </a:xfrm>
          <a:prstGeom prst="rect">
            <a:avLst/>
          </a:prstGeom>
        </p:spPr>
      </p:pic>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out)">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75759" y="5119106"/>
            <a:ext cx="892410" cy="892410"/>
          </a:xfrm>
          <a:prstGeom prst="rect">
            <a:avLst/>
          </a:prstGeom>
        </p:spPr>
      </p:pic>
      <p:sp>
        <p:nvSpPr>
          <p:cNvPr id="24" name="TextBox 8">
            <a:extLst>
              <a:ext uri="{FF2B5EF4-FFF2-40B4-BE49-F238E27FC236}">
                <a16:creationId xmlns:a16="http://schemas.microsoft.com/office/drawing/2014/main" id="{263EF488-EEB1-4CCD-BA97-5255960A8A48}"/>
              </a:ext>
            </a:extLst>
          </p:cNvPr>
          <p:cNvSpPr txBox="1"/>
          <p:nvPr/>
        </p:nvSpPr>
        <p:spPr>
          <a:xfrm>
            <a:off x="5787070" y="1070011"/>
            <a:ext cx="3568127" cy="568281"/>
          </a:xfrm>
          <a:prstGeom prst="rect">
            <a:avLst/>
          </a:prstGeom>
          <a:noFill/>
        </p:spPr>
        <p:txBody>
          <a:bodyPr wrap="none" lIns="480000" tIns="0" rIns="0" bIns="0" anchor="b" anchorCtr="0">
            <a:noAutofit/>
          </a:bodyPr>
          <a:lstStyle/>
          <a:p>
            <a:pPr>
              <a:defRPr/>
            </a:pPr>
            <a:r>
              <a:rPr lang="en-US" altLang="zh-CN" sz="4400" b="1" kern="0">
                <a:solidFill>
                  <a:srgbClr val="1E5AA4"/>
                </a:solidFill>
                <a:latin typeface="Cambria" panose="02040503050406030204" pitchFamily="18" charset="0"/>
                <a:ea typeface="Cambria" panose="02040503050406030204" pitchFamily="18" charset="0"/>
                <a:cs typeface="+mn-ea"/>
                <a:sym typeface="+mn-lt"/>
              </a:rPr>
              <a:t>Kĩ thuật Khăn trải bàn</a:t>
            </a:r>
            <a:endParaRPr lang="zh-CN" altLang="en-US" sz="4400" b="1" kern="0" dirty="0">
              <a:solidFill>
                <a:srgbClr val="1E5AA4"/>
              </a:solidFill>
              <a:latin typeface="Cambria" panose="02040503050406030204" pitchFamily="18" charset="0"/>
              <a:cs typeface="+mn-ea"/>
              <a:sym typeface="+mn-lt"/>
            </a:endParaRPr>
          </a:p>
        </p:txBody>
      </p:sp>
      <p:pic>
        <p:nvPicPr>
          <p:cNvPr id="25" name="图片 6">
            <a:extLst>
              <a:ext uri="{FF2B5EF4-FFF2-40B4-BE49-F238E27FC236}">
                <a16:creationId xmlns:a16="http://schemas.microsoft.com/office/drawing/2014/main" id="{CF520DE3-9696-4CC4-9DB6-DF3B73AFF3BF}"/>
              </a:ext>
            </a:extLst>
          </p:cNvPr>
          <p:cNvPicPr>
            <a:picLocks noChangeAspect="1"/>
          </p:cNvPicPr>
          <p:nvPr/>
        </p:nvPicPr>
        <p:blipFill rotWithShape="1">
          <a:blip r:embed="rId10">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id="{C3724BE8-CA2B-4D26-9686-E11AD4573A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Cambria" panose="02040503050406030204" pitchFamily="18" charset="0"/>
                <a:ea typeface="Cambria" panose="02040503050406030204" pitchFamily="18" charset="0"/>
                <a:cs typeface="Calibri" panose="020F0502020204030204" pitchFamily="34" charset="0"/>
              </a:rPr>
              <a:t>Mỗi</a:t>
            </a:r>
            <a:r>
              <a:rPr lang="en-029" sz="3200" dirty="0">
                <a:latin typeface="Cambria" panose="02040503050406030204" pitchFamily="18" charset="0"/>
                <a:ea typeface="Cambria" panose="02040503050406030204" pitchFamily="18" charset="0"/>
                <a:cs typeface="Calibri" panose="020F0502020204030204" pitchFamily="34" charset="0"/>
              </a:rPr>
              <a:t> </a:t>
            </a:r>
            <a:r>
              <a:rPr lang="en-029" sz="3200" dirty="0" err="1">
                <a:latin typeface="Cambria" panose="02040503050406030204" pitchFamily="18" charset="0"/>
                <a:ea typeface="Cambria" panose="02040503050406030204" pitchFamily="18" charset="0"/>
                <a:cs typeface="Calibri" panose="020F0502020204030204" pitchFamily="34" charset="0"/>
              </a:rPr>
              <a:t>bạn</a:t>
            </a:r>
            <a:r>
              <a:rPr lang="en-029" sz="3200" dirty="0">
                <a:latin typeface="Cambria" panose="02040503050406030204" pitchFamily="18" charset="0"/>
                <a:ea typeface="Cambria" panose="02040503050406030204" pitchFamily="18" charset="0"/>
                <a:cs typeface="Calibri" panose="020F0502020204030204" pitchFamily="34" charset="0"/>
              </a:rPr>
              <a:t> </a:t>
            </a:r>
            <a:r>
              <a:rPr lang="en-US" sz="3200" dirty="0">
                <a:latin typeface="Cambria" panose="02040503050406030204" pitchFamily="18" charset="0"/>
                <a:ea typeface="Cambria" panose="02040503050406030204" pitchFamily="18" charset="0"/>
                <a:cs typeface="Calibri" panose="020F0502020204030204" pitchFamily="34" charset="0"/>
              </a:rPr>
              <a:t>t</a:t>
            </a:r>
            <a:r>
              <a:rPr lang="vi-VN" sz="3200" dirty="0">
                <a:latin typeface="Cambria" panose="02040503050406030204" pitchFamily="18" charset="0"/>
                <a:ea typeface="Cambria" panose="02040503050406030204" pitchFamily="18" charset="0"/>
                <a:cs typeface="Calibri" panose="020F0502020204030204" pitchFamily="34" charset="0"/>
              </a:rPr>
              <a:t>ìm </a:t>
            </a:r>
            <a:r>
              <a:rPr lang="en-US" sz="3200" dirty="0">
                <a:latin typeface="Cambria" panose="02040503050406030204" pitchFamily="18" charset="0"/>
                <a:ea typeface="Cambria" panose="02040503050406030204" pitchFamily="18" charset="0"/>
                <a:cs typeface="Calibri" panose="020F0502020204030204" pitchFamily="34" charset="0"/>
              </a:rPr>
              <a:t>1-2 </a:t>
            </a:r>
            <a:r>
              <a:rPr lang="vi-VN" sz="3200" dirty="0">
                <a:latin typeface="Cambria" panose="02040503050406030204" pitchFamily="18" charset="0"/>
                <a:ea typeface="Cambria" panose="02040503050406030204" pitchFamily="18" charset="0"/>
                <a:cs typeface="Calibri" panose="020F0502020204030204" pitchFamily="34" charset="0"/>
              </a:rPr>
              <a:t> tiếng ghép được với mỗi tiếng </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28" name="图片 1">
            <a:extLst>
              <a:ext uri="{FF2B5EF4-FFF2-40B4-BE49-F238E27FC236}">
                <a16:creationId xmlns:a16="http://schemas.microsoft.com/office/drawing/2014/main" id="{2429069C-E3F6-4630-BA0F-7C73F81D40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Thống</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nhất</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kiến</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nhóm</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zh-CN" altLang="en-US" sz="3200" dirty="0">
              <a:solidFill>
                <a:prstClr val="black"/>
              </a:solidFill>
              <a:latin typeface="Cambria" panose="02040503050406030204" pitchFamily="18" charset="0"/>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Chia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sẻ</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kết</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trước</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lớp</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32" name="图片 1">
            <a:extLst>
              <a:ext uri="{FF2B5EF4-FFF2-40B4-BE49-F238E27FC236}">
                <a16:creationId xmlns:a16="http://schemas.microsoft.com/office/drawing/2014/main" id="{7B641D5D-EC6B-4377-AFE4-903440D957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THẢO LUẬN NHÓM 4</a:t>
            </a:r>
            <a:endParaRPr lang="zh-CN" altLang="en-US" sz="4400" dirty="0">
              <a:ln w="19050">
                <a:solidFill>
                  <a:srgbClr val="FF2F64"/>
                </a:solidFill>
              </a:ln>
              <a:blipFill dpi="0" rotWithShape="1">
                <a:blip r:embed="rId12">
                  <a:extLst>
                    <a:ext uri="{28A0092B-C50C-407E-A947-70E740481C1C}">
                      <a14:useLocalDpi xmlns:a14="http://schemas.microsoft.com/office/drawing/2010/main" val="0"/>
                    </a:ext>
                  </a:extLst>
                </a:blip>
                <a:srcRect/>
                <a:stretch>
                  <a:fillRect/>
                </a:stretch>
              </a:blipFill>
              <a:latin typeface="Cambria" panose="02040503050406030204" pitchFamily="18" charset="0"/>
              <a:ea typeface="字魂105号-简雅黑" panose="00000500000000000000" pitchFamily="2" charset="-122"/>
            </a:endParaRPr>
          </a:p>
        </p:txBody>
      </p:sp>
      <p:pic>
        <p:nvPicPr>
          <p:cNvPr id="34" name="Picture 2">
            <a:extLst>
              <a:ext uri="{FF2B5EF4-FFF2-40B4-BE49-F238E27FC236}">
                <a16:creationId xmlns:a16="http://schemas.microsoft.com/office/drawing/2014/main" id="{ED213A3F-5D9B-49EC-B1A1-4B2E79CE8C3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par>
                                <p:cTn id="32" presetID="42" presetClass="entr" presetSubtype="0" fill="hold" grpId="0" nodeType="withEffect">
                                  <p:stCondLst>
                                    <p:cond delay="1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000" fill="hold"/>
                                        <p:tgtEl>
                                          <p:spTgt spid="28"/>
                                        </p:tgtEl>
                                        <p:attrNameLst>
                                          <p:attrName>ppt_w</p:attrName>
                                        </p:attrNameLst>
                                      </p:cBhvr>
                                      <p:tavLst>
                                        <p:tav tm="0">
                                          <p:val>
                                            <p:fltVal val="0"/>
                                          </p:val>
                                        </p:tav>
                                        <p:tav tm="100000">
                                          <p:val>
                                            <p:strVal val="#ppt_w"/>
                                          </p:val>
                                        </p:tav>
                                      </p:tavLst>
                                    </p:anim>
                                    <p:anim calcmode="lin" valueType="num">
                                      <p:cBhvr>
                                        <p:cTn id="53" dur="1000" fill="hold"/>
                                        <p:tgtEl>
                                          <p:spTgt spid="28"/>
                                        </p:tgtEl>
                                        <p:attrNameLst>
                                          <p:attrName>ppt_h</p:attrName>
                                        </p:attrNameLst>
                                      </p:cBhvr>
                                      <p:tavLst>
                                        <p:tav tm="0">
                                          <p:val>
                                            <p:fltVal val="0"/>
                                          </p:val>
                                        </p:tav>
                                        <p:tav tm="100000">
                                          <p:val>
                                            <p:strVal val="#ppt_h"/>
                                          </p:val>
                                        </p:tav>
                                      </p:tavLst>
                                    </p:anim>
                                    <p:anim calcmode="lin" valueType="num">
                                      <p:cBhvr>
                                        <p:cTn id="54" dur="1000" fill="hold"/>
                                        <p:tgtEl>
                                          <p:spTgt spid="28"/>
                                        </p:tgtEl>
                                        <p:attrNameLst>
                                          <p:attrName>style.rotation</p:attrName>
                                        </p:attrNameLst>
                                      </p:cBhvr>
                                      <p:tavLst>
                                        <p:tav tm="0">
                                          <p:val>
                                            <p:fltVal val="90"/>
                                          </p:val>
                                        </p:tav>
                                        <p:tav tm="100000">
                                          <p:val>
                                            <p:fltVal val="0"/>
                                          </p:val>
                                        </p:tav>
                                      </p:tavLst>
                                    </p:anim>
                                    <p:animEffect transition="in" filter="fade">
                                      <p:cBhvr>
                                        <p:cTn id="55" dur="1000"/>
                                        <p:tgtEl>
                                          <p:spTgt spid="28"/>
                                        </p:tgtEl>
                                      </p:cBhvr>
                                    </p:animEffect>
                                  </p:childTnLst>
                                </p:cTn>
                              </p:par>
                            </p:childTnLst>
                          </p:cTn>
                        </p:par>
                        <p:par>
                          <p:cTn id="56" fill="hold">
                            <p:stCondLst>
                              <p:cond delay="1000"/>
                            </p:stCondLst>
                            <p:childTnLst>
                              <p:par>
                                <p:cTn id="57" presetID="14" presetClass="entr" presetSubtype="1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randombar(horizontal)">
                                      <p:cBhvr>
                                        <p:cTn id="59" dur="25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style.rotation</p:attrName>
                                        </p:attrNameLst>
                                      </p:cBhvr>
                                      <p:tavLst>
                                        <p:tav tm="0">
                                          <p:val>
                                            <p:fltVal val="90"/>
                                          </p:val>
                                        </p:tav>
                                        <p:tav tm="100000">
                                          <p:val>
                                            <p:fltVal val="0"/>
                                          </p:val>
                                        </p:tav>
                                      </p:tavLst>
                                    </p:anim>
                                    <p:animEffect transition="in" filter="fade">
                                      <p:cBhvr>
                                        <p:cTn id="67" dur="1000"/>
                                        <p:tgtEl>
                                          <p:spTgt spid="32"/>
                                        </p:tgtEl>
                                      </p:cBhvr>
                                    </p:animEffect>
                                  </p:childTnLst>
                                </p:cTn>
                              </p:par>
                            </p:childTnLst>
                          </p:cTn>
                        </p:par>
                        <p:par>
                          <p:cTn id="68" fill="hold">
                            <p:stCondLst>
                              <p:cond delay="1000"/>
                            </p:stCondLst>
                            <p:childTnLst>
                              <p:par>
                                <p:cTn id="69" presetID="14" presetClass="entr" presetSubtype="10"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randombar(horizontal)">
                                      <p:cBhvr>
                                        <p:cTn id="71"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p:bldP spid="30"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a16="http://schemas.microsoft.com/office/drawing/2014/main" id="{0DA284AA-8C10-41DF-9316-7BB6062374F0}"/>
              </a:ext>
            </a:extLst>
          </p:cNvPr>
          <p:cNvGrpSpPr/>
          <p:nvPr/>
        </p:nvGrpSpPr>
        <p:grpSpPr>
          <a:xfrm>
            <a:off x="5169916" y="1090572"/>
            <a:ext cx="3029914" cy="2468880"/>
            <a:chOff x="4505364" y="1300542"/>
            <a:chExt cx="3029914" cy="2468880"/>
          </a:xfrm>
        </p:grpSpPr>
        <p:pic>
          <p:nvPicPr>
            <p:cNvPr id="53" name="Graphic 52">
              <a:extLst>
                <a:ext uri="{FF2B5EF4-FFF2-40B4-BE49-F238E27FC236}">
                  <a16:creationId xmlns:a16="http://schemas.microsoft.com/office/drawing/2014/main" id="{B3BD2310-9D79-4163-BAE0-CDDAD2FE59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a16="http://schemas.microsoft.com/office/drawing/2014/main" id="{5EF93E1E-8E97-413B-9739-0055AF056BA4}"/>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id="{B50B384A-F7CA-49CC-B687-F89BF7B0801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3">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3">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577340" y="278793"/>
            <a:ext cx="8903969"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mbria" panose="02040503050406030204" pitchFamily="18" charset="0"/>
                <a:ea typeface="Cambria" panose="02040503050406030204" pitchFamily="18" charset="0"/>
                <a:cs typeface="Calibri" panose="020F0502020204030204" pitchFamily="34" charset="0"/>
              </a:rPr>
              <a:t> Từ ngữ chỉ hoạt động có tiếng bắt đầu bằng</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r</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rao</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bán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rình</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mò</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rung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đùi</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d</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dang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tay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dạy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học</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nhảy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dây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diệt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cỏ</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giặt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giũ</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giao</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hàng</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giết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hại</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ỗ cái tay lên đi">
            <a:hlinkClick r:id="" action="ppaction://media"/>
            <a:extLst>
              <a:ext uri="{FF2B5EF4-FFF2-40B4-BE49-F238E27FC236}">
                <a16:creationId xmlns:a16="http://schemas.microsoft.com/office/drawing/2014/main" id="{7FC27875-0BAA-81E2-8735-5919C82C21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76364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Từ ngữ chỉ </a:t>
            </a:r>
            <a:r>
              <a:rPr lang="en-US" sz="3400" dirty="0" err="1">
                <a:solidFill>
                  <a:srgbClr val="EA4618"/>
                </a:solidFill>
                <a:latin typeface="Cambria" panose="02040503050406030204" pitchFamily="18" charset="0"/>
                <a:ea typeface="Cambria" panose="02040503050406030204" pitchFamily="18" charset="0"/>
                <a:cs typeface="Calibri" panose="020F0502020204030204" pitchFamily="34" charset="0"/>
              </a:rPr>
              <a:t>đặc</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 </a:t>
            </a:r>
            <a:r>
              <a:rPr lang="en-US" sz="3400" dirty="0" err="1">
                <a:solidFill>
                  <a:srgbClr val="EA4618"/>
                </a:solidFill>
                <a:latin typeface="Cambria" panose="02040503050406030204" pitchFamily="18" charset="0"/>
                <a:ea typeface="Cambria" panose="02040503050406030204" pitchFamily="18" charset="0"/>
                <a:cs typeface="Calibri" panose="020F0502020204030204" pitchFamily="34" charset="0"/>
              </a:rPr>
              <a:t>điểm</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a:t>
            </a: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0" y="1391954"/>
            <a:ext cx="9054065" cy="1323439"/>
            <a:chOff x="1466025" y="1120642"/>
            <a:chExt cx="3575897" cy="1323439"/>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2364" b="-15413"/>
            </a:stretch>
          </a:blipFill>
        </p:spPr>
        <p:txBody>
          <a:bodyPr/>
          <a:lstStyle/>
          <a:p>
            <a:pPr defTabSz="609630"/>
            <a:endParaRPr lang="en-US" sz="1200">
              <a:solidFill>
                <a:prstClr val="black"/>
              </a:solidFill>
              <a:latin typeface="Calibri"/>
            </a:endParaRPr>
          </a:p>
        </p:txBody>
      </p:sp>
      <p:sp>
        <p:nvSpPr>
          <p:cNvPr id="3" name="Freeform 3"/>
          <p:cNvSpPr/>
          <p:nvPr/>
        </p:nvSpPr>
        <p:spPr>
          <a:xfrm>
            <a:off x="0" y="1295731"/>
            <a:ext cx="2228850" cy="2743200"/>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981781"/>
            <a:ext cx="1503681" cy="1219861"/>
          </a:xfrm>
          <a:custGeom>
            <a:avLst/>
            <a:gdLst/>
            <a:ahLst/>
            <a:cxnLst/>
            <a:rect l="l" t="t" r="r" b="b"/>
            <a:pathLst>
              <a:path w="2255521" h="1829792">
                <a:moveTo>
                  <a:pt x="0" y="0"/>
                </a:moveTo>
                <a:lnTo>
                  <a:pt x="2255521" y="0"/>
                </a:lnTo>
                <a:lnTo>
                  <a:pt x="2255521" y="1829791"/>
                </a:lnTo>
                <a:lnTo>
                  <a:pt x="0" y="182979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5306A08A-1F07-1F1E-3D8A-4A9DC2F9245C}"/>
              </a:ext>
            </a:extLst>
          </p:cNvPr>
          <p:cNvGrpSpPr/>
          <p:nvPr/>
        </p:nvGrpSpPr>
        <p:grpSpPr>
          <a:xfrm>
            <a:off x="3176408" y="425402"/>
            <a:ext cx="3105812" cy="1961069"/>
            <a:chOff x="2502038" y="734012"/>
            <a:chExt cx="3105812" cy="1961069"/>
          </a:xfrm>
        </p:grpSpPr>
        <p:sp>
          <p:nvSpPr>
            <p:cNvPr id="7" name="Rectangle: Rounded Corners 6">
              <a:extLst>
                <a:ext uri="{FF2B5EF4-FFF2-40B4-BE49-F238E27FC236}">
                  <a16:creationId xmlns:a16="http://schemas.microsoft.com/office/drawing/2014/main" id="{AF9E57D0-946D-CE34-110B-BEC7F67A08C7}"/>
                </a:ext>
              </a:extLst>
            </p:cNvPr>
            <p:cNvSpPr/>
            <p:nvPr/>
          </p:nvSpPr>
          <p:spPr>
            <a:xfrm rot="21253334">
              <a:off x="2502038" y="734012"/>
              <a:ext cx="2892056" cy="1599773"/>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hoa</a:t>
              </a:r>
              <a:r>
                <a:rPr lang="en-US" dirty="0">
                  <a:solidFill>
                    <a:srgbClr val="002060"/>
                  </a:solidFill>
                </a:rPr>
                <a:t> </a:t>
              </a:r>
              <a:r>
                <a:rPr lang="en-US" dirty="0" err="1">
                  <a:solidFill>
                    <a:srgbClr val="002060"/>
                  </a:solidFill>
                </a:rPr>
                <a:t>cúc</a:t>
              </a:r>
              <a:endParaRPr lang="en-US" dirty="0">
                <a:solidFill>
                  <a:srgbClr val="002060"/>
                </a:solidFill>
              </a:endParaRPr>
            </a:p>
            <a:p>
              <a:pPr algn="ct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hoa</a:t>
              </a:r>
              <a:r>
                <a:rPr lang="en-US" dirty="0">
                  <a:solidFill>
                    <a:srgbClr val="002060"/>
                  </a:solidFill>
                </a:rPr>
                <a:t> </a:t>
              </a:r>
              <a:r>
                <a:rPr lang="en-US" dirty="0" err="1">
                  <a:solidFill>
                    <a:srgbClr val="002060"/>
                  </a:solidFill>
                </a:rPr>
                <a:t>mai</a:t>
              </a:r>
              <a:endParaRPr lang="en-US" dirty="0">
                <a:solidFill>
                  <a:srgbClr val="002060"/>
                </a:solidFill>
              </a:endParaRPr>
            </a:p>
            <a:p>
              <a:pPr algn="ctr"/>
              <a:r>
                <a:rPr lang="en-US" dirty="0" err="1">
                  <a:solidFill>
                    <a:srgbClr val="002060"/>
                  </a:solidFill>
                </a:rPr>
                <a:t>Đố</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đấy</a:t>
              </a:r>
              <a:r>
                <a:rPr lang="en-US" dirty="0">
                  <a:solidFill>
                    <a:srgbClr val="002060"/>
                  </a:solidFill>
                </a:rPr>
                <a:t>?</a:t>
              </a:r>
            </a:p>
            <a:p>
              <a:pPr algn="ctr"/>
              <a:r>
                <a:rPr lang="en-US" dirty="0" err="1">
                  <a:solidFill>
                    <a:srgbClr val="002060"/>
                  </a:solidFill>
                </a:rPr>
                <a:t>Mong</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đừng</a:t>
              </a:r>
              <a:r>
                <a:rPr lang="en-US" dirty="0">
                  <a:solidFill>
                    <a:srgbClr val="002060"/>
                  </a:solidFill>
                </a:rPr>
                <a:t> </a:t>
              </a:r>
              <a:r>
                <a:rPr lang="en-US" dirty="0" err="1">
                  <a:solidFill>
                    <a:srgbClr val="002060"/>
                  </a:solidFill>
                </a:rPr>
                <a:t>đoán</a:t>
              </a:r>
              <a:r>
                <a:rPr lang="en-US" dirty="0">
                  <a:solidFill>
                    <a:srgbClr val="002060"/>
                  </a:solidFill>
                </a:rPr>
                <a:t> </a:t>
              </a:r>
              <a:r>
                <a:rPr lang="en-US" dirty="0" err="1">
                  <a:solidFill>
                    <a:srgbClr val="002060"/>
                  </a:solidFill>
                </a:rPr>
                <a:t>sai</a:t>
              </a:r>
              <a:r>
                <a:rPr lang="en-US" dirty="0">
                  <a:solidFill>
                    <a:srgbClr val="002060"/>
                  </a:solidFill>
                </a:rPr>
                <a:t>?</a:t>
              </a:r>
            </a:p>
          </p:txBody>
        </p:sp>
        <p:sp>
          <p:nvSpPr>
            <p:cNvPr id="9" name="Rectangle: Rounded Corners 8">
              <a:extLst>
                <a:ext uri="{FF2B5EF4-FFF2-40B4-BE49-F238E27FC236}">
                  <a16:creationId xmlns:a16="http://schemas.microsoft.com/office/drawing/2014/main" id="{E4A97E4A-BB4D-B1AA-7E14-EF4D5172927E}"/>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màu</a:t>
              </a:r>
              <a:r>
                <a:rPr lang="en-US" b="1" dirty="0">
                  <a:solidFill>
                    <a:schemeClr val="bg1"/>
                  </a:solidFill>
                </a:rPr>
                <a:t> </a:t>
              </a:r>
              <a:r>
                <a:rPr lang="en-US" b="1" dirty="0" err="1">
                  <a:solidFill>
                    <a:schemeClr val="bg1"/>
                  </a:solidFill>
                </a:rPr>
                <a:t>sắc</a:t>
              </a:r>
              <a:r>
                <a:rPr lang="en-US" b="1" dirty="0">
                  <a:solidFill>
                    <a:schemeClr val="bg1"/>
                  </a:solidFill>
                </a:rPr>
                <a:t>?</a:t>
              </a:r>
            </a:p>
          </p:txBody>
        </p:sp>
      </p:grpSp>
      <p:grpSp>
        <p:nvGrpSpPr>
          <p:cNvPr id="11" name="Group 10">
            <a:extLst>
              <a:ext uri="{FF2B5EF4-FFF2-40B4-BE49-F238E27FC236}">
                <a16:creationId xmlns:a16="http://schemas.microsoft.com/office/drawing/2014/main" id="{528FC608-5EBE-6F35-DC3A-C03B29D8DF38}"/>
              </a:ext>
            </a:extLst>
          </p:cNvPr>
          <p:cNvGrpSpPr/>
          <p:nvPr/>
        </p:nvGrpSpPr>
        <p:grpSpPr>
          <a:xfrm rot="757467">
            <a:off x="8494813" y="1704234"/>
            <a:ext cx="3105812" cy="1961069"/>
            <a:chOff x="2502038" y="734012"/>
            <a:chExt cx="3105812" cy="1961069"/>
          </a:xfrm>
        </p:grpSpPr>
        <p:sp>
          <p:nvSpPr>
            <p:cNvPr id="12" name="Rectangle: Rounded Corners 11">
              <a:extLst>
                <a:ext uri="{FF2B5EF4-FFF2-40B4-BE49-F238E27FC236}">
                  <a16:creationId xmlns:a16="http://schemas.microsoft.com/office/drawing/2014/main" id="{5CF53623-A6A7-5BEC-F164-0AD954E93F19}"/>
                </a:ext>
              </a:extLst>
            </p:cNvPr>
            <p:cNvSpPr/>
            <p:nvPr/>
          </p:nvSpPr>
          <p:spPr>
            <a:xfrm rot="21253334">
              <a:off x="2502038" y="734012"/>
              <a:ext cx="2892056" cy="1599773"/>
            </a:xfrm>
            <a:prstGeom prst="roundRect">
              <a:avLst/>
            </a:prstGeom>
            <a:solidFill>
              <a:srgbClr val="FBC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Gà</a:t>
              </a:r>
              <a:r>
                <a:rPr lang="en-US" dirty="0">
                  <a:solidFill>
                    <a:srgbClr val="002060"/>
                  </a:solidFill>
                </a:rPr>
                <a:t> </a:t>
              </a:r>
              <a:r>
                <a:rPr lang="en-US" dirty="0" err="1">
                  <a:solidFill>
                    <a:srgbClr val="002060"/>
                  </a:solidFill>
                </a:rPr>
                <a:t>gáy</a:t>
              </a:r>
              <a:r>
                <a:rPr lang="en-US" dirty="0">
                  <a:solidFill>
                    <a:srgbClr val="002060"/>
                  </a:solidFill>
                </a:rPr>
                <a:t> ó o</a:t>
              </a:r>
            </a:p>
            <a:p>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ló</a:t>
              </a:r>
              <a:r>
                <a:rPr lang="en-US" dirty="0">
                  <a:solidFill>
                    <a:srgbClr val="002060"/>
                  </a:solidFill>
                </a:rPr>
                <a:t> </a:t>
              </a:r>
              <a:r>
                <a:rPr lang="en-US" dirty="0" err="1">
                  <a:solidFill>
                    <a:srgbClr val="002060"/>
                  </a:solidFill>
                </a:rPr>
                <a:t>rạng</a:t>
              </a:r>
              <a:endParaRPr lang="en-US" dirty="0">
                <a:solidFill>
                  <a:srgbClr val="002060"/>
                </a:solidFill>
              </a:endParaRPr>
            </a:p>
            <a:p>
              <a:r>
                <a:rPr lang="en-US" dirty="0" err="1">
                  <a:solidFill>
                    <a:srgbClr val="002060"/>
                  </a:solidFill>
                </a:rPr>
                <a:t>Đố</a:t>
              </a:r>
              <a:r>
                <a:rPr lang="en-US" dirty="0">
                  <a:solidFill>
                    <a:srgbClr val="002060"/>
                  </a:solidFill>
                </a:rPr>
                <a:t> </a:t>
              </a:r>
              <a:r>
                <a:rPr lang="en-US" dirty="0" err="1">
                  <a:solidFill>
                    <a:srgbClr val="002060"/>
                  </a:solidFill>
                </a:rPr>
                <a:t>anh</a:t>
              </a:r>
              <a:r>
                <a:rPr lang="en-US" dirty="0">
                  <a:solidFill>
                    <a:srgbClr val="002060"/>
                  </a:solidFill>
                </a:rPr>
                <a:t>, </a:t>
              </a:r>
              <a:r>
                <a:rPr lang="en-US" dirty="0" err="1">
                  <a:solidFill>
                    <a:srgbClr val="002060"/>
                  </a:solidFill>
                </a:rPr>
                <a:t>đố</a:t>
              </a:r>
              <a:r>
                <a:rPr lang="en-US" dirty="0">
                  <a:solidFill>
                    <a:srgbClr val="002060"/>
                  </a:solidFill>
                </a:rPr>
                <a:t> </a:t>
              </a:r>
              <a:r>
                <a:rPr lang="en-US" dirty="0" err="1">
                  <a:solidFill>
                    <a:srgbClr val="002060"/>
                  </a:solidFill>
                </a:rPr>
                <a:t>bạn</a:t>
              </a:r>
              <a:endParaRPr lang="en-US" dirty="0">
                <a:solidFill>
                  <a:srgbClr val="002060"/>
                </a:solidFill>
              </a:endParaRPr>
            </a:p>
            <a:p>
              <a:pPr algn="just"/>
              <a:r>
                <a:rPr lang="en-US" dirty="0" err="1">
                  <a:solidFill>
                    <a:srgbClr val="002060"/>
                  </a:solidFill>
                </a:rPr>
                <a:t>Phải</a:t>
              </a:r>
              <a:r>
                <a:rPr lang="en-US" dirty="0">
                  <a:solidFill>
                    <a:srgbClr val="002060"/>
                  </a:solidFill>
                </a:rPr>
                <a:t> </a:t>
              </a:r>
              <a:r>
                <a:rPr lang="en-US" dirty="0" err="1">
                  <a:solidFill>
                    <a:srgbClr val="002060"/>
                  </a:solidFill>
                </a:rPr>
                <a:t>gọi</a:t>
              </a:r>
              <a:r>
                <a:rPr lang="en-US" dirty="0">
                  <a:solidFill>
                    <a:srgbClr val="002060"/>
                  </a:solidFill>
                </a:rPr>
                <a:t> </a:t>
              </a:r>
              <a:r>
                <a:rPr lang="en-US" dirty="0" err="1">
                  <a:solidFill>
                    <a:srgbClr val="002060"/>
                  </a:solidFill>
                </a:rPr>
                <a:t>buổi</a:t>
              </a:r>
              <a:r>
                <a:rPr lang="en-US" dirty="0">
                  <a:solidFill>
                    <a:srgbClr val="002060"/>
                  </a:solidFill>
                </a:rPr>
                <a:t> </a:t>
              </a:r>
              <a:r>
                <a:rPr lang="en-US" dirty="0" err="1">
                  <a:solidFill>
                    <a:srgbClr val="002060"/>
                  </a:solidFill>
                </a:rPr>
                <a:t>nào</a:t>
              </a:r>
              <a:r>
                <a:rPr lang="en-US" dirty="0">
                  <a:solidFill>
                    <a:srgbClr val="002060"/>
                  </a:solidFill>
                </a:rPr>
                <a:t>?</a:t>
              </a:r>
            </a:p>
          </p:txBody>
        </p:sp>
        <p:sp>
          <p:nvSpPr>
            <p:cNvPr id="13" name="Rectangle: Rounded Corners 12">
              <a:extLst>
                <a:ext uri="{FF2B5EF4-FFF2-40B4-BE49-F238E27FC236}">
                  <a16:creationId xmlns:a16="http://schemas.microsoft.com/office/drawing/2014/main" id="{4BE498FC-EDA2-ACD4-1830-A6E2B105C07F}"/>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buổi</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ngày</a:t>
              </a:r>
              <a:r>
                <a:rPr lang="en-US" b="1" dirty="0">
                  <a:solidFill>
                    <a:schemeClr val="bg1"/>
                  </a:solidFill>
                </a:rPr>
                <a:t>?</a:t>
              </a:r>
            </a:p>
          </p:txBody>
        </p:sp>
      </p:grpSp>
      <p:grpSp>
        <p:nvGrpSpPr>
          <p:cNvPr id="14" name="Group 13">
            <a:extLst>
              <a:ext uri="{FF2B5EF4-FFF2-40B4-BE49-F238E27FC236}">
                <a16:creationId xmlns:a16="http://schemas.microsoft.com/office/drawing/2014/main" id="{D069758F-4F16-D57A-DA12-6C9D6A5C1A9C}"/>
              </a:ext>
            </a:extLst>
          </p:cNvPr>
          <p:cNvGrpSpPr/>
          <p:nvPr/>
        </p:nvGrpSpPr>
        <p:grpSpPr>
          <a:xfrm>
            <a:off x="7087592" y="4558375"/>
            <a:ext cx="3105812" cy="1961069"/>
            <a:chOff x="2502038" y="734012"/>
            <a:chExt cx="3105812" cy="1961069"/>
          </a:xfrm>
        </p:grpSpPr>
        <p:sp>
          <p:nvSpPr>
            <p:cNvPr id="15" name="Rectangle: Rounded Corners 14">
              <a:extLst>
                <a:ext uri="{FF2B5EF4-FFF2-40B4-BE49-F238E27FC236}">
                  <a16:creationId xmlns:a16="http://schemas.microsoft.com/office/drawing/2014/main" id="{F297EBA4-6B9D-DD8A-3C28-DE6E950B49E2}"/>
                </a:ext>
              </a:extLst>
            </p:cNvPr>
            <p:cNvSpPr/>
            <p:nvPr/>
          </p:nvSpPr>
          <p:spPr>
            <a:xfrm rot="21253334">
              <a:off x="2502038" y="734012"/>
              <a:ext cx="2892056" cy="1599773"/>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Tôi</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đến</a:t>
              </a:r>
              <a:endParaRPr lang="en-US" dirty="0">
                <a:solidFill>
                  <a:srgbClr val="002060"/>
                </a:solidFill>
              </a:endParaRPr>
            </a:p>
            <a:p>
              <a:r>
                <a:rPr lang="en-US" dirty="0" err="1">
                  <a:solidFill>
                    <a:srgbClr val="002060"/>
                  </a:solidFill>
                </a:rPr>
                <a:t>Tôi</a:t>
              </a:r>
              <a:r>
                <a:rPr lang="en-US" dirty="0">
                  <a:solidFill>
                    <a:srgbClr val="002060"/>
                  </a:solidFill>
                </a:rPr>
                <a:t> </a:t>
              </a:r>
              <a:r>
                <a:rPr lang="en-US" dirty="0" err="1">
                  <a:solidFill>
                    <a:srgbClr val="002060"/>
                  </a:solidFill>
                </a:rPr>
                <a:t>chắp</a:t>
              </a:r>
              <a:r>
                <a:rPr lang="en-US" dirty="0">
                  <a:solidFill>
                    <a:srgbClr val="002060"/>
                  </a:solidFill>
                </a:rPr>
                <a:t> </a:t>
              </a:r>
              <a:r>
                <a:rPr lang="en-US" dirty="0" err="1">
                  <a:solidFill>
                    <a:srgbClr val="002060"/>
                  </a:solidFill>
                </a:rPr>
                <a:t>cánh</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lời</a:t>
              </a:r>
              <a:endParaRPr lang="en-US" dirty="0">
                <a:solidFill>
                  <a:srgbClr val="002060"/>
                </a:solidFill>
              </a:endParaRPr>
            </a:p>
            <a:p>
              <a:r>
                <a:rPr lang="en-US" dirty="0" err="1">
                  <a:solidFill>
                    <a:srgbClr val="002060"/>
                  </a:solidFill>
                </a:rPr>
                <a:t>Tiếng</a:t>
              </a:r>
              <a:r>
                <a:rPr lang="en-US" dirty="0">
                  <a:solidFill>
                    <a:srgbClr val="002060"/>
                  </a:solidFill>
                </a:rPr>
                <a:t> </a:t>
              </a: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nốt</a:t>
              </a:r>
              <a:r>
                <a:rPr lang="en-US" dirty="0">
                  <a:solidFill>
                    <a:srgbClr val="002060"/>
                  </a:solidFill>
                </a:rPr>
                <a:t> </a:t>
              </a:r>
              <a:r>
                <a:rPr lang="en-US" dirty="0" err="1">
                  <a:solidFill>
                    <a:srgbClr val="002060"/>
                  </a:solidFill>
                </a:rPr>
                <a:t>nhạc</a:t>
              </a:r>
              <a:endParaRPr lang="en-US" dirty="0">
                <a:solidFill>
                  <a:srgbClr val="002060"/>
                </a:solidFill>
              </a:endParaRPr>
            </a:p>
            <a:p>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ơi</a:t>
              </a:r>
              <a:r>
                <a:rPr lang="en-US" dirty="0">
                  <a:solidFill>
                    <a:srgbClr val="002060"/>
                  </a:solidFill>
                </a:rPr>
                <a:t>?</a:t>
              </a:r>
            </a:p>
          </p:txBody>
        </p:sp>
        <p:sp>
          <p:nvSpPr>
            <p:cNvPr id="16" name="Rectangle: Rounded Corners 15">
              <a:extLst>
                <a:ext uri="{FF2B5EF4-FFF2-40B4-BE49-F238E27FC236}">
                  <a16:creationId xmlns:a16="http://schemas.microsoft.com/office/drawing/2014/main" id="{F595B647-2EA5-09B7-F923-95885FF9E068}"/>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buổi</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ngày</a:t>
              </a:r>
              <a:r>
                <a:rPr lang="en-US" b="1" dirty="0">
                  <a:solidFill>
                    <a:schemeClr val="bg1"/>
                  </a:solidFill>
                </a:rPr>
                <a:t>?</a:t>
              </a:r>
            </a:p>
          </p:txBody>
        </p:sp>
      </p:grpSp>
      <p:grpSp>
        <p:nvGrpSpPr>
          <p:cNvPr id="17" name="Group 16">
            <a:extLst>
              <a:ext uri="{FF2B5EF4-FFF2-40B4-BE49-F238E27FC236}">
                <a16:creationId xmlns:a16="http://schemas.microsoft.com/office/drawing/2014/main" id="{9FA7850B-0D17-AEE2-AD90-86790E7ACC7A}"/>
              </a:ext>
            </a:extLst>
          </p:cNvPr>
          <p:cNvGrpSpPr/>
          <p:nvPr/>
        </p:nvGrpSpPr>
        <p:grpSpPr>
          <a:xfrm rot="643055">
            <a:off x="2828184" y="4455340"/>
            <a:ext cx="3106013" cy="1965060"/>
            <a:chOff x="2501837" y="730021"/>
            <a:chExt cx="3106013" cy="1965060"/>
          </a:xfrm>
        </p:grpSpPr>
        <p:sp>
          <p:nvSpPr>
            <p:cNvPr id="18" name="Rectangle: Rounded Corners 17">
              <a:extLst>
                <a:ext uri="{FF2B5EF4-FFF2-40B4-BE49-F238E27FC236}">
                  <a16:creationId xmlns:a16="http://schemas.microsoft.com/office/drawing/2014/main" id="{D5452560-BB3C-9803-BD27-CB11E3418A58}"/>
                </a:ext>
              </a:extLst>
            </p:cNvPr>
            <p:cNvSpPr/>
            <p:nvPr/>
          </p:nvSpPr>
          <p:spPr>
            <a:xfrm rot="21253334">
              <a:off x="2501837" y="730021"/>
              <a:ext cx="2971346" cy="159977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Hạt</a:t>
              </a:r>
              <a:r>
                <a:rPr lang="en-US" dirty="0">
                  <a:solidFill>
                    <a:srgbClr val="002060"/>
                  </a:solidFill>
                </a:rPr>
                <a:t> </a:t>
              </a:r>
              <a:r>
                <a:rPr lang="en-US" dirty="0" err="1">
                  <a:solidFill>
                    <a:srgbClr val="002060"/>
                  </a:solidFill>
                </a:rPr>
                <a:t>đen</a:t>
              </a:r>
              <a:r>
                <a:rPr lang="en-US" dirty="0">
                  <a:solidFill>
                    <a:srgbClr val="002060"/>
                  </a:solidFill>
                </a:rPr>
                <a:t> </a:t>
              </a:r>
              <a:r>
                <a:rPr lang="en-US" dirty="0" err="1">
                  <a:solidFill>
                    <a:srgbClr val="002060"/>
                  </a:solidFill>
                </a:rPr>
                <a:t>ví</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mắt</a:t>
              </a:r>
              <a:endParaRPr lang="en-US" dirty="0">
                <a:solidFill>
                  <a:srgbClr val="002060"/>
                </a:solidFill>
              </a:endParaRPr>
            </a:p>
            <a:p>
              <a:r>
                <a:rPr lang="en-US" dirty="0" err="1">
                  <a:solidFill>
                    <a:srgbClr val="002060"/>
                  </a:solidFill>
                </a:rPr>
                <a:t>Cùi</a:t>
              </a:r>
              <a:r>
                <a:rPr lang="en-US" dirty="0">
                  <a:solidFill>
                    <a:srgbClr val="002060"/>
                  </a:solidFill>
                </a:rPr>
                <a:t> </a:t>
              </a:r>
              <a:r>
                <a:rPr lang="en-US" dirty="0" err="1">
                  <a:solidFill>
                    <a:srgbClr val="002060"/>
                  </a:solidFill>
                </a:rPr>
                <a:t>ngọt</a:t>
              </a:r>
              <a:r>
                <a:rPr lang="en-US" dirty="0">
                  <a:solidFill>
                    <a:srgbClr val="002060"/>
                  </a:solidFill>
                </a:rPr>
                <a:t> </a:t>
              </a:r>
              <a:r>
                <a:rPr lang="en-US" dirty="0" err="1">
                  <a:solidFill>
                    <a:srgbClr val="002060"/>
                  </a:solidFill>
                </a:rPr>
                <a:t>tựa</a:t>
              </a:r>
              <a:r>
                <a:rPr lang="en-US" dirty="0">
                  <a:solidFill>
                    <a:srgbClr val="002060"/>
                  </a:solidFill>
                </a:rPr>
                <a:t> </a:t>
              </a:r>
              <a:r>
                <a:rPr lang="en-US" dirty="0" err="1">
                  <a:solidFill>
                    <a:srgbClr val="002060"/>
                  </a:solidFill>
                </a:rPr>
                <a:t>đường</a:t>
              </a:r>
              <a:r>
                <a:rPr lang="en-US" dirty="0">
                  <a:solidFill>
                    <a:srgbClr val="002060"/>
                  </a:solidFill>
                </a:rPr>
                <a:t> </a:t>
              </a:r>
              <a:r>
                <a:rPr lang="en-US" dirty="0" err="1">
                  <a:solidFill>
                    <a:srgbClr val="002060"/>
                  </a:solidFill>
                </a:rPr>
                <a:t>phèn</a:t>
              </a:r>
              <a:endParaRPr lang="en-US" dirty="0">
                <a:solidFill>
                  <a:srgbClr val="002060"/>
                </a:solidFill>
              </a:endParaRPr>
            </a:p>
            <a:p>
              <a:r>
                <a:rPr lang="en-US" dirty="0" err="1">
                  <a:solidFill>
                    <a:srgbClr val="002060"/>
                  </a:solidFill>
                </a:rPr>
                <a:t>Hương</a:t>
              </a:r>
              <a:r>
                <a:rPr lang="en-US" dirty="0">
                  <a:solidFill>
                    <a:srgbClr val="002060"/>
                  </a:solidFill>
                </a:rPr>
                <a:t> </a:t>
              </a:r>
              <a:r>
                <a:rPr lang="en-US" dirty="0" err="1">
                  <a:solidFill>
                    <a:srgbClr val="002060"/>
                  </a:solidFill>
                </a:rPr>
                <a:t>thơm</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mật</a:t>
              </a:r>
              <a:r>
                <a:rPr lang="en-US" dirty="0">
                  <a:solidFill>
                    <a:srgbClr val="002060"/>
                  </a:solidFill>
                </a:rPr>
                <a:t>.</a:t>
              </a:r>
            </a:p>
          </p:txBody>
        </p:sp>
        <p:sp>
          <p:nvSpPr>
            <p:cNvPr id="19" name="Rectangle: Rounded Corners 18">
              <a:extLst>
                <a:ext uri="{FF2B5EF4-FFF2-40B4-BE49-F238E27FC236}">
                  <a16:creationId xmlns:a16="http://schemas.microsoft.com/office/drawing/2014/main" id="{B5BA8ED1-93BF-E034-6D8C-E2BBFF02F227}"/>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loại</a:t>
              </a:r>
              <a:r>
                <a:rPr lang="en-US" b="1" dirty="0">
                  <a:solidFill>
                    <a:schemeClr val="bg1"/>
                  </a:solidFill>
                </a:rPr>
                <a:t> </a:t>
              </a:r>
              <a:r>
                <a:rPr lang="en-US" b="1" dirty="0" err="1">
                  <a:solidFill>
                    <a:schemeClr val="bg1"/>
                  </a:solidFill>
                </a:rPr>
                <a:t>quả</a:t>
              </a:r>
              <a:r>
                <a:rPr lang="en-US" b="1" dirty="0">
                  <a:solidFill>
                    <a:schemeClr val="bg1"/>
                  </a:solidFill>
                </a:rPr>
                <a:t>?</a:t>
              </a:r>
            </a:p>
          </p:txBody>
        </p:sp>
      </p:grpSp>
      <p:sp>
        <p:nvSpPr>
          <p:cNvPr id="20" name="Rectangle: Rounded Corners 19">
            <a:extLst>
              <a:ext uri="{FF2B5EF4-FFF2-40B4-BE49-F238E27FC236}">
                <a16:creationId xmlns:a16="http://schemas.microsoft.com/office/drawing/2014/main" id="{57B7A71A-E617-D088-1B46-92989B936202}"/>
              </a:ext>
            </a:extLst>
          </p:cNvPr>
          <p:cNvSpPr/>
          <p:nvPr/>
        </p:nvSpPr>
        <p:spPr>
          <a:xfrm>
            <a:off x="6256020" y="79629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Màu</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vàng</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CC9F0DA0-C4E9-6C83-D57F-AA134232ECB2}"/>
              </a:ext>
            </a:extLst>
          </p:cNvPr>
          <p:cNvSpPr/>
          <p:nvPr/>
        </p:nvSpPr>
        <p:spPr>
          <a:xfrm>
            <a:off x="9719310" y="115062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Buổi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sáng</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B1DB2CD-2BFB-D6BC-90A9-D81BCB5572E3}"/>
              </a:ext>
            </a:extLst>
          </p:cNvPr>
          <p:cNvSpPr/>
          <p:nvPr/>
        </p:nvSpPr>
        <p:spPr>
          <a:xfrm>
            <a:off x="7284720" y="404241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đàn</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EA65777-0235-0FCD-5402-4478601011C8}"/>
              </a:ext>
            </a:extLst>
          </p:cNvPr>
          <p:cNvSpPr/>
          <p:nvPr/>
        </p:nvSpPr>
        <p:spPr>
          <a:xfrm>
            <a:off x="2769870" y="357759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Quả</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nhãn</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1.11111E-6 L 0.1177 -0.20718 " pathEditMode="relative" rAng="0" ptsTypes="AA">
                                      <p:cBhvr>
                                        <p:cTn id="6" dur="2000" fill="hold"/>
                                        <p:tgtEl>
                                          <p:spTgt spid="3"/>
                                        </p:tgtEl>
                                        <p:attrNameLst>
                                          <p:attrName>ppt_x</p:attrName>
                                          <p:attrName>ppt_y</p:attrName>
                                        </p:attrNameLst>
                                      </p:cBhvr>
                                      <p:rCtr x="5885" y="-10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0.1177 -0.20718 L 0.54987 -0.06065 " pathEditMode="relative" rAng="0" ptsTypes="AA">
                                      <p:cBhvr>
                                        <p:cTn id="15" dur="2000" fill="hold"/>
                                        <p:tgtEl>
                                          <p:spTgt spid="3"/>
                                        </p:tgtEl>
                                        <p:attrNameLst>
                                          <p:attrName>ppt_x</p:attrName>
                                          <p:attrName>ppt_y</p:attrName>
                                        </p:attrNameLst>
                                      </p:cBhvr>
                                      <p:rCtr x="21602" y="7315"/>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0.54987 -0.06065 L 0.81145 0.39606 " pathEditMode="relative" rAng="0" ptsTypes="AA">
                                      <p:cBhvr>
                                        <p:cTn id="24" dur="2000" fill="hold"/>
                                        <p:tgtEl>
                                          <p:spTgt spid="3"/>
                                        </p:tgtEl>
                                        <p:attrNameLst>
                                          <p:attrName>ppt_x</p:attrName>
                                          <p:attrName>ppt_y</p:attrName>
                                        </p:attrNameLst>
                                      </p:cBhvr>
                                      <p:rCtr x="13073" y="22824"/>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3" nodeType="clickEffect">
                                  <p:stCondLst>
                                    <p:cond delay="0"/>
                                  </p:stCondLst>
                                  <p:childTnLst>
                                    <p:animMotion origin="layout" path="M 0.81145 0.39606 L 0.09231 0.41782 " pathEditMode="relative" rAng="0" ptsTypes="AA">
                                      <p:cBhvr>
                                        <p:cTn id="33" dur="2000" fill="hold"/>
                                        <p:tgtEl>
                                          <p:spTgt spid="3"/>
                                        </p:tgtEl>
                                        <p:attrNameLst>
                                          <p:attrName>ppt_x</p:attrName>
                                          <p:attrName>ppt_y</p:attrName>
                                        </p:attrNameLst>
                                      </p:cBhvr>
                                      <p:rCtr x="-35964" y="1088"/>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43CABB67-CE67-43A8-212A-81201C101A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1540"/>
          <a:stretch/>
        </p:blipFill>
        <p:spPr>
          <a:xfrm>
            <a:off x="-1844339" y="5544595"/>
            <a:ext cx="14735270" cy="1360031"/>
          </a:xfrm>
          <a:prstGeom prst="rect">
            <a:avLst/>
          </a:prstGeom>
        </p:spPr>
      </p:pic>
      <p:pic>
        <p:nvPicPr>
          <p:cNvPr id="15" name="Picture 14" descr="icons.png"/>
          <p:cNvPicPr>
            <a:picLocks noChangeAspect="1"/>
          </p:cNvPicPr>
          <p:nvPr/>
        </p:nvPicPr>
        <p:blipFill>
          <a:blip r:embed="rId4" cstate="print"/>
          <a:stretch>
            <a:fillRect/>
          </a:stretch>
        </p:blipFill>
        <p:spPr>
          <a:xfrm>
            <a:off x="304801" y="279400"/>
            <a:ext cx="11425729" cy="5384800"/>
          </a:xfrm>
          <a:prstGeom prst="rect">
            <a:avLst/>
          </a:prstGeom>
        </p:spPr>
      </p:pic>
      <p:pic>
        <p:nvPicPr>
          <p:cNvPr id="5" name="Picture 4" descr="cloud.png"/>
          <p:cNvPicPr>
            <a:picLocks noChangeAspect="1"/>
          </p:cNvPicPr>
          <p:nvPr/>
        </p:nvPicPr>
        <p:blipFill>
          <a:blip r:embed="rId5" cstate="print"/>
          <a:stretch>
            <a:fillRect/>
          </a:stretch>
        </p:blipFill>
        <p:spPr>
          <a:xfrm>
            <a:off x="2483307" y="803797"/>
            <a:ext cx="9357793" cy="5394983"/>
          </a:xfrm>
          <a:prstGeom prst="rect">
            <a:avLst/>
          </a:prstGeom>
        </p:spPr>
      </p:pic>
      <p:pic>
        <p:nvPicPr>
          <p:cNvPr id="9" name="图片 17">
            <a:extLst>
              <a:ext uri="{FF2B5EF4-FFF2-40B4-BE49-F238E27FC236}">
                <a16:creationId xmlns:a16="http://schemas.microsoft.com/office/drawing/2014/main" id="{9547584B-E5B2-4CBF-BA33-00E72EFAFF4C}"/>
              </a:ext>
            </a:extLst>
          </p:cNvPr>
          <p:cNvPicPr>
            <a:picLocks noChangeAspect="1"/>
          </p:cNvPicPr>
          <p:nvPr/>
        </p:nvPicPr>
        <p:blipFill>
          <a:blip r:embed="rId6"/>
          <a:stretch>
            <a:fillRect/>
          </a:stretch>
        </p:blipFill>
        <p:spPr>
          <a:xfrm>
            <a:off x="1" y="279400"/>
            <a:ext cx="755969" cy="772227"/>
          </a:xfrm>
          <a:prstGeom prst="rect">
            <a:avLst/>
          </a:prstGeom>
        </p:spPr>
      </p:pic>
      <p:pic>
        <p:nvPicPr>
          <p:cNvPr id="12" name="Picture 2" descr="Cute girl standing pointing hand to presentation poses logo banner hand drawn cartoon art illustration">
            <a:extLst>
              <a:ext uri="{FF2B5EF4-FFF2-40B4-BE49-F238E27FC236}">
                <a16:creationId xmlns:a16="http://schemas.microsoft.com/office/drawing/2014/main" id="{D423289D-E4A4-7258-1703-6820D9D8EC0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602621" y="1881872"/>
            <a:ext cx="5227786" cy="4183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blue and pink letters&#10;&#10;AI-generated content may be incorrect.">
            <a:extLst>
              <a:ext uri="{FF2B5EF4-FFF2-40B4-BE49-F238E27FC236}">
                <a16:creationId xmlns:a16="http://schemas.microsoft.com/office/drawing/2014/main" id="{7E18F4D8-6D61-2941-782C-CF4A750AA5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6845" y="2475858"/>
            <a:ext cx="7087367" cy="2153469"/>
          </a:xfrm>
          <a:prstGeom prst="rect">
            <a:avLst/>
          </a:prstGeom>
        </p:spPr>
      </p:pic>
    </p:spTree>
    <p:extLst>
      <p:ext uri="{BB962C8B-B14F-4D97-AF65-F5344CB8AC3E}">
        <p14:creationId xmlns:p14="http://schemas.microsoft.com/office/powerpoint/2010/main" val="969100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AB41D7-DA58-4DA4-A631-D98F9DD2DD3C}"/>
              </a:ext>
            </a:extLst>
          </p:cNvPr>
          <p:cNvPicPr/>
          <p:nvPr/>
        </p:nvPicPr>
        <p:blipFill>
          <a:blip r:embed="rId3">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4">
                    <a14:imgEffect>
                      <a14:backgroundRemoval t="12789" b="85376" l="30125" r="78000">
                        <a14:foregroundMark x1="38750" y1="26939" x2="56625" y2="33333"/>
                        <a14:foregroundMark x1="42063" y1="25340" x2="52250" y2="34754"/>
                        <a14:foregroundMark x1="49188" y1="28360" x2="62187" y2="32386"/>
                        <a14:foregroundMark x1="52750" y1="28834" x2="57875" y2="30491"/>
                        <a14:foregroundMark x1="52500" y1="25814" x2="56875" y2="27176"/>
                        <a14:foregroundMark x1="39500" y1="22025" x2="62687" y2="25992"/>
                        <a14:foregroundMark x1="44125" y1="17525" x2="52000" y2="19183"/>
                        <a14:foregroundMark x1="43375" y1="16578" x2="60438" y2="17762"/>
                        <a14:foregroundMark x1="42063" y1="15394" x2="58375" y2="18946"/>
                        <a14:foregroundMark x1="55563" y1="21551" x2="57125" y2="28360"/>
                        <a14:foregroundMark x1="47688" y1="14920" x2="66813" y2="31202"/>
                        <a14:foregroundMark x1="66813" y1="31202" x2="66813" y2="31202"/>
                        <a14:foregroundMark x1="37500" y1="29307" x2="36500" y2="38307"/>
                        <a14:foregroundMark x1="30375" y1="36175" x2="31875" y2="39017"/>
                        <a14:foregroundMark x1="39500" y1="16104" x2="51250" y2="14446"/>
                        <a14:foregroundMark x1="50000" y1="12789" x2="56875" y2="17288"/>
                        <a14:foregroundMark x1="74438" y1="36175" x2="78000" y2="36175"/>
                        <a14:foregroundMark x1="54313" y1="78626" x2="58625" y2="83067"/>
                        <a14:foregroundMark x1="43875" y1="80462" x2="44125" y2="84251"/>
                        <a14:foregroundMark x1="38500" y1="85435" x2="46938" y2="82120"/>
                        <a14:foregroundMark x1="55313" y1="84251" x2="63750" y2="84962"/>
                        <a14:foregroundMark x1="30125" y1="35228" x2="33188" y2="37123"/>
                        <a14:foregroundMark x1="41313" y1="19420" x2="52250" y2="29781"/>
                        <a14:foregroundMark x1="52250" y1="29781" x2="52250" y2="29781"/>
                        <a14:foregroundMark x1="53312" y1="23919" x2="60688" y2="31912"/>
                        <a14:foregroundMark x1="60688" y1="31912" x2="60688" y2="31912"/>
                        <a14:foregroundMark x1="54313" y1="22025" x2="60938" y2="29070"/>
                        <a14:foregroundMark x1="60938" y1="29070" x2="60938" y2="29070"/>
                        <a14:foregroundMark x1="56063" y1="23919" x2="60438" y2="30491"/>
                        <a14:foregroundMark x1="47688" y1="48905" x2="49438" y2="57134"/>
                        <a14:foregroundMark x1="49438" y1="57134" x2="49438" y2="57134"/>
                        <a14:foregroundMark x1="49688" y1="27886" x2="48938" y2="50799"/>
                        <a14:foregroundMark x1="48938" y1="50799" x2="48938" y2="50799"/>
                        <a14:foregroundMark x1="48438" y1="27413" x2="48938" y2="43221"/>
                        <a14:foregroundMark x1="48938" y1="43221" x2="48938" y2="43221"/>
                        <a14:foregroundMark x1="47438" y1="19657" x2="50500" y2="34754"/>
                        <a14:foregroundMark x1="50500" y1="34754" x2="50500" y2="34754"/>
                        <a14:foregroundMark x1="48438" y1="18236" x2="50500" y2="34281"/>
                        <a14:foregroundMark x1="50500" y1="34281" x2="50500" y2="34281"/>
                        <a14:foregroundMark x1="51000" y1="27413" x2="52500" y2="59503"/>
                        <a14:foregroundMark x1="47938" y1="28360" x2="46688" y2="53819"/>
                        <a14:foregroundMark x1="46688" y1="50799" x2="46688" y2="53345"/>
                      </a14:backgroundRemoval>
                    </a14:imgEffect>
                  </a14:imgLayer>
                </a14:imgProps>
              </a:ext>
            </a:extLst>
          </a:blip>
          <a:srcRect l="27786" t="9938" r="21295" b="11346"/>
          <a:stretch>
            <a:fillRect/>
          </a:stretch>
        </p:blipFill>
        <p:spPr>
          <a:xfrm>
            <a:off x="322244" y="2161540"/>
            <a:ext cx="2811780" cy="4696460"/>
          </a:xfrm>
          <a:prstGeom prst="rect">
            <a:avLst/>
          </a:prstGeom>
          <a:noFill/>
          <a:ln w="9525">
            <a:noFill/>
          </a:ln>
        </p:spPr>
      </p:pic>
      <p:sp>
        <p:nvSpPr>
          <p:cNvPr id="6" name="Cloud 5">
            <a:extLst>
              <a:ext uri="{FF2B5EF4-FFF2-40B4-BE49-F238E27FC236}">
                <a16:creationId xmlns:a16="http://schemas.microsoft.com/office/drawing/2014/main" id="{EA132D55-0107-4B95-A975-A89894E4B37F}"/>
              </a:ext>
            </a:extLst>
          </p:cNvPr>
          <p:cNvSpPr/>
          <p:nvPr/>
        </p:nvSpPr>
        <p:spPr>
          <a:xfrm>
            <a:off x="2895044" y="1411891"/>
            <a:ext cx="8017795" cy="3960875"/>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8F6C5C5C-B7F4-4E95-AC5D-E2EBEC2B3F42}"/>
              </a:ext>
            </a:extLst>
          </p:cNvPr>
          <p:cNvSpPr/>
          <p:nvPr/>
        </p:nvSpPr>
        <p:spPr>
          <a:xfrm>
            <a:off x="4171674" y="538476"/>
            <a:ext cx="5840361" cy="68825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rPr>
              <a:t>Thứ</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ngày</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tháng</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năm</a:t>
            </a:r>
            <a:r>
              <a:rPr kumimoji="0" lang="en-US" sz="2800" b="1" i="0" u="none" strike="noStrike" kern="1200" cap="none" spc="0" normalizeH="0" baseline="0" noProof="0" dirty="0">
                <a:ln>
                  <a:noFill/>
                </a:ln>
                <a:solidFill>
                  <a:sysClr val="windowText" lastClr="000000"/>
                </a:solidFill>
                <a:effectLst/>
                <a:uLnTx/>
                <a:uFillTx/>
              </a:rPr>
              <a:t> …</a:t>
            </a:r>
          </a:p>
        </p:txBody>
      </p:sp>
      <p:pic>
        <p:nvPicPr>
          <p:cNvPr id="2" name="Picture 1">
            <a:extLst>
              <a:ext uri="{FF2B5EF4-FFF2-40B4-BE49-F238E27FC236}">
                <a16:creationId xmlns:a16="http://schemas.microsoft.com/office/drawing/2014/main" id="{DDA8FAC0-E9E8-67D0-854F-190EA7A06659}"/>
              </a:ext>
            </a:extLst>
          </p:cNvPr>
          <p:cNvPicPr>
            <a:picLocks noChangeAspect="1"/>
          </p:cNvPicPr>
          <p:nvPr/>
        </p:nvPicPr>
        <p:blipFill>
          <a:blip r:embed="rId5"/>
          <a:stretch>
            <a:fillRect/>
          </a:stretch>
        </p:blipFill>
        <p:spPr>
          <a:xfrm>
            <a:off x="212650" y="1014100"/>
            <a:ext cx="4177293" cy="857230"/>
          </a:xfrm>
          <a:prstGeom prst="rect">
            <a:avLst/>
          </a:prstGeom>
        </p:spPr>
      </p:pic>
      <p:pic>
        <p:nvPicPr>
          <p:cNvPr id="3" name="Picture 2">
            <a:extLst>
              <a:ext uri="{FF2B5EF4-FFF2-40B4-BE49-F238E27FC236}">
                <a16:creationId xmlns:a16="http://schemas.microsoft.com/office/drawing/2014/main" id="{8F778B4B-EDCA-7E10-ED7C-872684BD0314}"/>
              </a:ext>
            </a:extLst>
          </p:cNvPr>
          <p:cNvPicPr>
            <a:picLocks noChangeAspect="1"/>
          </p:cNvPicPr>
          <p:nvPr/>
        </p:nvPicPr>
        <p:blipFill>
          <a:blip r:embed="rId6"/>
          <a:stretch>
            <a:fillRect/>
          </a:stretch>
        </p:blipFill>
        <p:spPr>
          <a:xfrm>
            <a:off x="4021540" y="2179503"/>
            <a:ext cx="5998984" cy="2328874"/>
          </a:xfrm>
          <a:prstGeom prst="rect">
            <a:avLst/>
          </a:prstGeom>
        </p:spPr>
      </p:pic>
    </p:spTree>
    <p:extLst>
      <p:ext uri="{BB962C8B-B14F-4D97-AF65-F5344CB8AC3E}">
        <p14:creationId xmlns:p14="http://schemas.microsoft.com/office/powerpoint/2010/main" val="129780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Đọc</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lại</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đoạn</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091846" y="404630"/>
            <a:ext cx="3905364" cy="523220"/>
          </a:xfrm>
          <a:prstGeom prst="rect">
            <a:avLst/>
          </a:prstGeom>
        </p:spPr>
        <p:txBody>
          <a:bodyPr wrap="none">
            <a:spAutoFit/>
          </a:bodyPr>
          <a:lstStyle/>
          <a:p>
            <a:pPr lvl="0" algn="ctr">
              <a:spcBef>
                <a:spcPts val="3000"/>
              </a:spcBef>
              <a:defRPr/>
            </a:pPr>
            <a:r>
              <a:rPr lang="en-US" sz="2800" b="1" dirty="0">
                <a:solidFill>
                  <a:srgbClr val="FFFF00"/>
                </a:solidFill>
                <a:latin typeface="HP001 4 hàng" panose="020B0603050302020204" pitchFamily="34" charset="0"/>
              </a:rPr>
              <a:t> LƟ </a:t>
            </a:r>
            <a:r>
              <a:rPr lang="en-US" sz="2800" b="1" dirty="0" err="1">
                <a:solidFill>
                  <a:srgbClr val="FFFF00"/>
                </a:solidFill>
                <a:latin typeface="HP001 4 hàng" panose="020B0603050302020204" pitchFamily="34" charset="0"/>
              </a:rPr>
              <a:t>giải</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TǨn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đặc</a:t>
            </a:r>
            <a:r>
              <a:rPr lang="en-US" sz="2800" b="1" dirty="0">
                <a:solidFill>
                  <a:srgbClr val="FFFF00"/>
                </a:solidFill>
                <a:latin typeface="HP001 4 hàng" panose="020B0603050302020204" pitchFamily="34" charset="0"/>
              </a:rPr>
              <a:t> </a:t>
            </a:r>
            <a:r>
              <a:rPr lang="el-GR" sz="2800" b="1" dirty="0">
                <a:solidFill>
                  <a:srgbClr val="FFFF00"/>
                </a:solidFill>
                <a:latin typeface="HP001 4 hàng" panose="020B0603050302020204" pitchFamily="34" charset="0"/>
              </a:rPr>
              <a:t>λμ</a:t>
            </a:r>
            <a:r>
              <a:rPr lang="en-US" sz="2800" b="1" dirty="0">
                <a:solidFill>
                  <a:srgbClr val="FFFF00"/>
                </a:solidFill>
                <a:latin typeface="HP001 4 hàng" panose="020B0603050302020204" pitchFamily="34" charset="0"/>
              </a:rPr>
              <a:t>İ</a:t>
            </a:r>
            <a:r>
              <a:rPr lang="el-GR" sz="2800" b="1" dirty="0">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41474" y="97121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83072C9-D37A-4223-94E4-665C6AD34547}"/>
              </a:ext>
            </a:extLst>
          </p:cNvPr>
          <p:cNvSpPr txBox="1"/>
          <p:nvPr/>
        </p:nvSpPr>
        <p:spPr>
          <a:xfrm>
            <a:off x="-76200" y="1508830"/>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Huy-</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987220F6-08FA-4EBE-BA4A-2DAC9EB17F72}"/>
              </a:ext>
            </a:extLst>
          </p:cNvPr>
          <p:cNvSpPr txBox="1"/>
          <p:nvPr/>
        </p:nvSpPr>
        <p:spPr>
          <a:xfrm>
            <a:off x="345779" y="2590214"/>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LƟ giải bài ǇǨn đưϑ νμĞt bằng κơ! À, ςa Όı!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0EDFA2-3E90-5011-D64E-363DDA8154D2}"/>
              </a:ext>
            </a:extLst>
          </p:cNvPr>
          <p:cNvGrpSpPr/>
          <p:nvPr/>
        </p:nvGrpSpPr>
        <p:grpSpPr>
          <a:xfrm>
            <a:off x="1134454" y="2773477"/>
            <a:ext cx="2952093" cy="1703428"/>
            <a:chOff x="1232494" y="1850130"/>
            <a:chExt cx="2952093" cy="1703428"/>
          </a:xfrm>
        </p:grpSpPr>
        <p:grpSp>
          <p:nvGrpSpPr>
            <p:cNvPr id="7" name="Group 6">
              <a:extLst>
                <a:ext uri="{FF2B5EF4-FFF2-40B4-BE49-F238E27FC236}">
                  <a16:creationId xmlns:a16="http://schemas.microsoft.com/office/drawing/2014/main" id="{24F8D101-1C5F-167A-1043-0A2BB8E7F0AF}"/>
                </a:ext>
              </a:extLst>
            </p:cNvPr>
            <p:cNvGrpSpPr/>
            <p:nvPr/>
          </p:nvGrpSpPr>
          <p:grpSpPr>
            <a:xfrm>
              <a:off x="1232494" y="1850130"/>
              <a:ext cx="2952093" cy="1703428"/>
              <a:chOff x="1598254" y="2205730"/>
              <a:chExt cx="2952093" cy="1703428"/>
            </a:xfrm>
          </p:grpSpPr>
          <p:pic>
            <p:nvPicPr>
              <p:cNvPr id="13" name="图片 7">
                <a:extLst>
                  <a:ext uri="{FF2B5EF4-FFF2-40B4-BE49-F238E27FC236}">
                    <a16:creationId xmlns:a16="http://schemas.microsoft.com/office/drawing/2014/main" id="{F6ACF219-0851-A872-8637-C280ABE853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14" name="图片 9">
                <a:extLst>
                  <a:ext uri="{FF2B5EF4-FFF2-40B4-BE49-F238E27FC236}">
                    <a16:creationId xmlns:a16="http://schemas.microsoft.com/office/drawing/2014/main" id="{76E06703-3971-B61E-4711-EFC6E6A7F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15" name="图片 19">
                <a:extLst>
                  <a:ext uri="{FF2B5EF4-FFF2-40B4-BE49-F238E27FC236}">
                    <a16:creationId xmlns:a16="http://schemas.microsoft.com/office/drawing/2014/main" id="{B2DEDF2D-B133-9541-E62C-757B34829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16" name="图片 21">
                <a:extLst>
                  <a:ext uri="{FF2B5EF4-FFF2-40B4-BE49-F238E27FC236}">
                    <a16:creationId xmlns:a16="http://schemas.microsoft.com/office/drawing/2014/main" id="{4D1321D1-556F-ADE0-A019-F7C81419D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8" name="TextBox 7">
              <a:extLst>
                <a:ext uri="{FF2B5EF4-FFF2-40B4-BE49-F238E27FC236}">
                  <a16:creationId xmlns:a16="http://schemas.microsoft.com/office/drawing/2014/main" id="{28FF3514-1EB1-9324-1FC7-FDAC48FFE7D1}"/>
                </a:ext>
              </a:extLst>
            </p:cNvPr>
            <p:cNvSpPr txBox="1"/>
            <p:nvPr/>
          </p:nvSpPr>
          <p:spPr>
            <a:xfrm>
              <a:off x="1619967" y="2403405"/>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Huy</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gô</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p>
          </p:txBody>
        </p:sp>
      </p:grpSp>
      <p:grpSp>
        <p:nvGrpSpPr>
          <p:cNvPr id="17" name="Group 16">
            <a:extLst>
              <a:ext uri="{FF2B5EF4-FFF2-40B4-BE49-F238E27FC236}">
                <a16:creationId xmlns:a16="http://schemas.microsoft.com/office/drawing/2014/main" id="{16E65D68-D543-48E1-4E29-2399439A1FAA}"/>
              </a:ext>
            </a:extLst>
          </p:cNvPr>
          <p:cNvGrpSpPr/>
          <p:nvPr/>
        </p:nvGrpSpPr>
        <p:grpSpPr>
          <a:xfrm>
            <a:off x="4712352" y="2798203"/>
            <a:ext cx="2952093" cy="1703428"/>
            <a:chOff x="4208636" y="3671452"/>
            <a:chExt cx="2952093" cy="1703428"/>
          </a:xfrm>
        </p:grpSpPr>
        <p:grpSp>
          <p:nvGrpSpPr>
            <p:cNvPr id="18" name="Group 17">
              <a:extLst>
                <a:ext uri="{FF2B5EF4-FFF2-40B4-BE49-F238E27FC236}">
                  <a16:creationId xmlns:a16="http://schemas.microsoft.com/office/drawing/2014/main" id="{36DE3922-665A-2441-0156-CAC1C129BB32}"/>
                </a:ext>
              </a:extLst>
            </p:cNvPr>
            <p:cNvGrpSpPr/>
            <p:nvPr/>
          </p:nvGrpSpPr>
          <p:grpSpPr>
            <a:xfrm>
              <a:off x="4208636" y="3671452"/>
              <a:ext cx="2952093" cy="1703428"/>
              <a:chOff x="1598254" y="2205730"/>
              <a:chExt cx="2952093" cy="1703428"/>
            </a:xfrm>
          </p:grpSpPr>
          <p:pic>
            <p:nvPicPr>
              <p:cNvPr id="20" name="图片 7">
                <a:extLst>
                  <a:ext uri="{FF2B5EF4-FFF2-40B4-BE49-F238E27FC236}">
                    <a16:creationId xmlns:a16="http://schemas.microsoft.com/office/drawing/2014/main" id="{A7DD3D71-9159-859C-F177-26991C5B4A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21" name="图片 9">
                <a:extLst>
                  <a:ext uri="{FF2B5EF4-FFF2-40B4-BE49-F238E27FC236}">
                    <a16:creationId xmlns:a16="http://schemas.microsoft.com/office/drawing/2014/main" id="{A1707F10-4CD6-9346-3D71-624639717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22" name="图片 19">
                <a:extLst>
                  <a:ext uri="{FF2B5EF4-FFF2-40B4-BE49-F238E27FC236}">
                    <a16:creationId xmlns:a16="http://schemas.microsoft.com/office/drawing/2014/main" id="{CAB28FF0-941C-D83E-299C-345FB2B9E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23" name="图片 21">
                <a:extLst>
                  <a:ext uri="{FF2B5EF4-FFF2-40B4-BE49-F238E27FC236}">
                    <a16:creationId xmlns:a16="http://schemas.microsoft.com/office/drawing/2014/main" id="{6E090347-EDE4-5784-C7B7-3D06FCF42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19" name="TextBox 18">
              <a:extLst>
                <a:ext uri="{FF2B5EF4-FFF2-40B4-BE49-F238E27FC236}">
                  <a16:creationId xmlns:a16="http://schemas.microsoft.com/office/drawing/2014/main" id="{7C2D734F-2012-F5C8-2BD9-4AAC7AC705F4}"/>
                </a:ext>
              </a:extLst>
            </p:cNvPr>
            <p:cNvSpPr txBox="1"/>
            <p:nvPr/>
          </p:nvSpPr>
          <p:spPr>
            <a:xfrm>
              <a:off x="4596109" y="4224727"/>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mải</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miết</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grpSp>
        <p:nvGrpSpPr>
          <p:cNvPr id="24" name="Group 23">
            <a:extLst>
              <a:ext uri="{FF2B5EF4-FFF2-40B4-BE49-F238E27FC236}">
                <a16:creationId xmlns:a16="http://schemas.microsoft.com/office/drawing/2014/main" id="{E0EC4C5B-7ED5-A592-4208-4C260A745989}"/>
              </a:ext>
            </a:extLst>
          </p:cNvPr>
          <p:cNvGrpSpPr/>
          <p:nvPr/>
        </p:nvGrpSpPr>
        <p:grpSpPr>
          <a:xfrm>
            <a:off x="8122828" y="2771428"/>
            <a:ext cx="2952093" cy="1703428"/>
            <a:chOff x="6130231" y="2225305"/>
            <a:chExt cx="2952093" cy="1703428"/>
          </a:xfrm>
        </p:grpSpPr>
        <p:grpSp>
          <p:nvGrpSpPr>
            <p:cNvPr id="25" name="Group 24">
              <a:extLst>
                <a:ext uri="{FF2B5EF4-FFF2-40B4-BE49-F238E27FC236}">
                  <a16:creationId xmlns:a16="http://schemas.microsoft.com/office/drawing/2014/main" id="{75410EC2-ADA8-D16D-7DAA-D1116866DFE3}"/>
                </a:ext>
              </a:extLst>
            </p:cNvPr>
            <p:cNvGrpSpPr/>
            <p:nvPr/>
          </p:nvGrpSpPr>
          <p:grpSpPr>
            <a:xfrm>
              <a:off x="6130231" y="2225305"/>
              <a:ext cx="2952093" cy="1703428"/>
              <a:chOff x="1598254" y="2205730"/>
              <a:chExt cx="2952093" cy="1703428"/>
            </a:xfrm>
          </p:grpSpPr>
          <p:pic>
            <p:nvPicPr>
              <p:cNvPr id="27" name="图片 7">
                <a:extLst>
                  <a:ext uri="{FF2B5EF4-FFF2-40B4-BE49-F238E27FC236}">
                    <a16:creationId xmlns:a16="http://schemas.microsoft.com/office/drawing/2014/main" id="{4C937939-07F1-0E83-F920-7055B1746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28" name="图片 9">
                <a:extLst>
                  <a:ext uri="{FF2B5EF4-FFF2-40B4-BE49-F238E27FC236}">
                    <a16:creationId xmlns:a16="http://schemas.microsoft.com/office/drawing/2014/main" id="{F4075EB7-D775-D0DB-CF63-ED09C6F18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29" name="图片 19">
                <a:extLst>
                  <a:ext uri="{FF2B5EF4-FFF2-40B4-BE49-F238E27FC236}">
                    <a16:creationId xmlns:a16="http://schemas.microsoft.com/office/drawing/2014/main" id="{84025DCF-6BC1-E901-53D0-4135AAC7A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30" name="图片 21">
                <a:extLst>
                  <a:ext uri="{FF2B5EF4-FFF2-40B4-BE49-F238E27FC236}">
                    <a16:creationId xmlns:a16="http://schemas.microsoft.com/office/drawing/2014/main" id="{36E34A8F-BDB4-D44A-6026-27E4E7FBA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26" name="TextBox 25">
              <a:extLst>
                <a:ext uri="{FF2B5EF4-FFF2-40B4-BE49-F238E27FC236}">
                  <a16:creationId xmlns:a16="http://schemas.microsoft.com/office/drawing/2014/main" id="{BFC5BF06-ADC1-DF10-1597-922544CE09FB}"/>
                </a:ext>
              </a:extLst>
            </p:cNvPr>
            <p:cNvSpPr txBox="1"/>
            <p:nvPr/>
          </p:nvSpPr>
          <p:spPr>
            <a:xfrm>
              <a:off x="6517704" y="2778580"/>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liếc</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nhìn</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pic>
        <p:nvPicPr>
          <p:cNvPr id="31" name="Picture 30">
            <a:extLst>
              <a:ext uri="{FF2B5EF4-FFF2-40B4-BE49-F238E27FC236}">
                <a16:creationId xmlns:a16="http://schemas.microsoft.com/office/drawing/2014/main" id="{22CFAC9B-42AE-C32D-616E-B2B79BBA0E4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2226716" y="631947"/>
            <a:ext cx="8205927" cy="1329043"/>
          </a:xfrm>
          <a:prstGeom prst="rect">
            <a:avLst/>
          </a:prstGeom>
        </p:spPr>
      </p:pic>
    </p:spTree>
    <p:extLst>
      <p:ext uri="{BB962C8B-B14F-4D97-AF65-F5344CB8AC3E}">
        <p14:creationId xmlns:p14="http://schemas.microsoft.com/office/powerpoint/2010/main" val="3427728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out)">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1+#ppt_w/2"/>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1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3" name="Rectangle 42"/>
          <p:cNvSpPr/>
          <p:nvPr/>
        </p:nvSpPr>
        <p:spPr>
          <a:xfrm>
            <a:off x="2958119" y="2356675"/>
            <a:ext cx="2949846" cy="446276"/>
          </a:xfrm>
          <a:prstGeom prst="rect">
            <a:avLst/>
          </a:prstGeom>
        </p:spPr>
        <p:txBody>
          <a:bodyPr wrap="none">
            <a:spAutoFit/>
          </a:bodyPr>
          <a:lstStyle/>
          <a:p>
            <a:pPr lvl="0"/>
            <a:r>
              <a:rPr lang="en-US" sz="2300" b="1" dirty="0">
                <a:solidFill>
                  <a:srgbClr val="0064D2">
                    <a:lumMod val="50000"/>
                  </a:srgbClr>
                </a:solidFill>
                <a:latin typeface="HP001 4 hàng" panose="020B0603050302020204" pitchFamily="34" charset="0"/>
                <a:cs typeface="Calibri" panose="020F0502020204030204" pitchFamily="34" charset="0"/>
              </a:rPr>
              <a:t>Huy-</a:t>
            </a:r>
            <a:r>
              <a:rPr lang="en-US" sz="2300" b="1" dirty="0" err="1">
                <a:solidFill>
                  <a:srgbClr val="0064D2">
                    <a:lumMod val="50000"/>
                  </a:srgbClr>
                </a:solidFill>
                <a:latin typeface="HP001 4 hàng" panose="020B0603050302020204" pitchFamily="34" charset="0"/>
                <a:cs typeface="Calibri" panose="020F0502020204030204" pitchFamily="34" charset="0"/>
              </a:rPr>
              <a:t>gô</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n-US" sz="2300" b="1" dirty="0" err="1">
                <a:solidFill>
                  <a:srgbClr val="0064D2">
                    <a:lumMod val="50000"/>
                  </a:srgbClr>
                </a:solidFill>
                <a:latin typeface="HP001 4 hàng" panose="020B0603050302020204" pitchFamily="34" charset="0"/>
                <a:cs typeface="Calibri" panose="020F0502020204030204" pitchFamily="34" charset="0"/>
              </a:rPr>
              <a:t>jải</a:t>
            </a:r>
            <a:r>
              <a:rPr lang="en-US" sz="2300" b="1" dirty="0">
                <a:solidFill>
                  <a:srgbClr val="0064D2">
                    <a:lumMod val="50000"/>
                  </a:srgbClr>
                </a:solidFill>
                <a:latin typeface="HP001 4 hàng" panose="020B0603050302020204" pitchFamily="34" charset="0"/>
                <a:cs typeface="Calibri" panose="020F0502020204030204" pitchFamily="34" charset="0"/>
              </a:rPr>
              <a:t> j</a:t>
            </a:r>
            <a:r>
              <a:rPr lang="el-GR" sz="2300" b="1" dirty="0">
                <a:solidFill>
                  <a:srgbClr val="0064D2">
                    <a:lumMod val="50000"/>
                  </a:srgbClr>
                </a:solidFill>
                <a:latin typeface="HP001 4 hàng" panose="020B0603050302020204" pitchFamily="34" charset="0"/>
                <a:cs typeface="Calibri" panose="020F0502020204030204" pitchFamily="34" charset="0"/>
              </a:rPr>
              <a:t>Η</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l-GR" sz="2300" b="1" dirty="0">
                <a:solidFill>
                  <a:srgbClr val="0064D2">
                    <a:lumMod val="50000"/>
                  </a:srgbClr>
                </a:solidFill>
                <a:latin typeface="HP001 4 hàng" panose="020B0603050302020204" pitchFamily="34" charset="0"/>
                <a:cs typeface="Calibri" panose="020F0502020204030204" pitchFamily="34" charset="0"/>
              </a:rPr>
              <a:t>νμ</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620</Words>
  <Application>Microsoft Office PowerPoint</Application>
  <PresentationFormat>Widescreen</PresentationFormat>
  <Paragraphs>97</Paragraphs>
  <Slides>22</Slides>
  <Notes>6</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22</vt:i4>
      </vt:variant>
    </vt:vector>
  </HeadingPairs>
  <TitlesOfParts>
    <vt:vector size="37" baseType="lpstr">
      <vt:lpstr>等线</vt:lpstr>
      <vt:lpstr>Gloria Hallelujah</vt:lpstr>
      <vt:lpstr>UVN Thay Giao Nang</vt:lpstr>
      <vt:lpstr>字魂70号-灵悦黑体</vt:lpstr>
      <vt:lpstr>Arial</vt:lpstr>
      <vt:lpstr>Calibri</vt:lpstr>
      <vt:lpstr>Calibri Light</vt:lpstr>
      <vt:lpstr>Cambria</vt:lpstr>
      <vt:lpstr>HP001 4 hàng</vt:lpstr>
      <vt:lpstr>包图主题2</vt:lpstr>
      <vt:lpstr>千图网海量PPT模板www.58pic.com​​</vt:lpstr>
      <vt:lpstr>4_Office Theme</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2022-06-25T01:17:34Z</dcterms:created>
  <dcterms:modified xsi:type="dcterms:W3CDTF">2025-08-29T09:20:48Z</dcterms:modified>
</cp:coreProperties>
</file>