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6" r:id="rId4"/>
  </p:sldMasterIdLst>
  <p:notesMasterIdLst>
    <p:notesMasterId r:id="rId27"/>
  </p:notesMasterIdLst>
  <p:sldIdLst>
    <p:sldId id="290" r:id="rId5"/>
    <p:sldId id="283" r:id="rId6"/>
    <p:sldId id="284" r:id="rId7"/>
    <p:sldId id="285" r:id="rId8"/>
    <p:sldId id="286" r:id="rId9"/>
    <p:sldId id="287" r:id="rId10"/>
    <p:sldId id="256" r:id="rId11"/>
    <p:sldId id="3274" r:id="rId12"/>
    <p:sldId id="259" r:id="rId13"/>
    <p:sldId id="260" r:id="rId14"/>
    <p:sldId id="288" r:id="rId15"/>
    <p:sldId id="3275" r:id="rId16"/>
    <p:sldId id="262" r:id="rId17"/>
    <p:sldId id="263" r:id="rId18"/>
    <p:sldId id="264" r:id="rId19"/>
    <p:sldId id="3276" r:id="rId20"/>
    <p:sldId id="3267" r:id="rId21"/>
    <p:sldId id="3268" r:id="rId22"/>
    <p:sldId id="3269" r:id="rId23"/>
    <p:sldId id="3270" r:id="rId24"/>
    <p:sldId id="3273" r:id="rId25"/>
    <p:sldId id="4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441327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18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11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73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16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02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83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35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1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9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0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3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7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5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81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0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75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680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909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28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E1291-2BD3-EF53-36C7-C33B2F620AA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915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432799-DDDA-EA1D-9E22-1D41915EDD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1513D7-2377-43CF-ED3A-B9C0B6CFA22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4214EA1-9B1D-4CAC-9E60-4D9F013991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3ABD1F-E834-97E8-65FC-B56082F95F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8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7EAB72-F014-0A6B-F76C-CAB0EB3092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tags" Target="../tags/tag1.xml"/><Relationship Id="rId21" Type="http://schemas.openxmlformats.org/officeDocument/2006/relationships/image" Target="../media/image47.png"/><Relationship Id="rId7" Type="http://schemas.openxmlformats.org/officeDocument/2006/relationships/slide" Target="slide18.xml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slide" Target="slide21.xml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microsoft.com/office/2007/relationships/hdphoto" Target="../media/hdphoto9.wdp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22.xml"/><Relationship Id="rId9" Type="http://schemas.openxmlformats.org/officeDocument/2006/relationships/slide" Target="slide20.xml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tags" Target="../tags/tag2.xml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image" Target="../media/image44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8.png"/><Relationship Id="rId3" Type="http://schemas.openxmlformats.org/officeDocument/2006/relationships/tags" Target="../tags/tag4.xml"/><Relationship Id="rId7" Type="http://schemas.openxmlformats.org/officeDocument/2006/relationships/image" Target="../media/image45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B493E8-A725-6B33-35A8-38DF65D14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4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2" y="3993870"/>
              <a:ext cx="6357729" cy="2100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80783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27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là điểm ở giữa hai điểm D và E.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Độ dài đoạn thẳng DH bằng độ dài đoạn thẳng HE, viết là: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được gọi là trung điểm của đoạn thẳng DE.</a:t>
              </a: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A6D-0909-96FD-4B2F-6EB6DF51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BB7710-31A5-72B8-1AD8-11810660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E557FD-D04E-ED00-DDAD-22F6B03D6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79D97E-CC6F-741E-BC87-DA8BB060D9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F6EF42AE-6574-5DAD-A078-8DB3D775F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F6465594-D1E1-B93D-9C98-A8DCC8527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2" y="2205206"/>
            <a:ext cx="8786191" cy="3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A7F952-CE34-A4BA-25DC-C94083043FEF}"/>
              </a:ext>
            </a:extLst>
          </p:cNvPr>
          <p:cNvSpPr/>
          <p:nvPr/>
        </p:nvSpPr>
        <p:spPr>
          <a:xfrm>
            <a:off x="258417" y="129209"/>
            <a:ext cx="11618844" cy="67287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Google Shape;96;p16">
            <a:extLst>
              <a:ext uri="{FF2B5EF4-FFF2-40B4-BE49-F238E27FC236}">
                <a16:creationId xmlns:a16="http://schemas.microsoft.com/office/drawing/2014/main" id="{EAA165D6-2F62-359F-A506-C9EB29CE79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55699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9682EAC9-0BE3-C8E3-C541-9DA1E8FD5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148" y="518888"/>
            <a:ext cx="10675021" cy="3164098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0A6B12E2-A0EC-74C8-1D5D-B19555F01C4F}"/>
              </a:ext>
            </a:extLst>
          </p:cNvPr>
          <p:cNvGrpSpPr/>
          <p:nvPr/>
        </p:nvGrpSpPr>
        <p:grpSpPr>
          <a:xfrm>
            <a:off x="1367001" y="3853560"/>
            <a:ext cx="8467008" cy="2327129"/>
            <a:chOff x="1004982" y="3847853"/>
            <a:chExt cx="8467008" cy="2327129"/>
          </a:xfrm>
        </p:grpSpPr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8799965B-AC39-A251-D48D-EB7E2B3BA1D6}"/>
                </a:ext>
              </a:extLst>
            </p:cNvPr>
            <p:cNvSpPr txBox="1"/>
            <p:nvPr/>
          </p:nvSpPr>
          <p:spPr>
            <a:xfrm>
              <a:off x="1004982" y="3866658"/>
              <a:ext cx="8058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BC.</a:t>
              </a:r>
            </a:p>
            <a:p>
              <a:pPr marL="342900" indent="-342900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N.</a:t>
              </a: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0DFE5641-4689-0D28-D9CA-6037A67556CF}"/>
                </a:ext>
              </a:extLst>
            </p:cNvPr>
            <p:cNvGrpSpPr/>
            <p:nvPr/>
          </p:nvGrpSpPr>
          <p:grpSpPr>
            <a:xfrm>
              <a:off x="8965094" y="3847853"/>
              <a:ext cx="506896" cy="2208733"/>
              <a:chOff x="8965094" y="3847853"/>
              <a:chExt cx="506896" cy="2208733"/>
            </a:xfrm>
            <a:solidFill>
              <a:schemeClr val="bg1"/>
            </a:solidFill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1C93776A-106C-3342-9CD6-E679EE1C6D2C}"/>
                  </a:ext>
                </a:extLst>
              </p:cNvPr>
              <p:cNvSpPr/>
              <p:nvPr/>
            </p:nvSpPr>
            <p:spPr>
              <a:xfrm>
                <a:off x="8965095" y="3847853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68CC5FAA-2D7F-E330-8099-DDB59D95F1AA}"/>
                  </a:ext>
                </a:extLst>
              </p:cNvPr>
              <p:cNvSpPr/>
              <p:nvPr/>
            </p:nvSpPr>
            <p:spPr>
              <a:xfrm>
                <a:off x="8965095" y="4413078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9E5271FB-E292-208C-DCE8-887877FB8A39}"/>
                  </a:ext>
                </a:extLst>
              </p:cNvPr>
              <p:cNvSpPr/>
              <p:nvPr/>
            </p:nvSpPr>
            <p:spPr>
              <a:xfrm>
                <a:off x="8965094" y="4986354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33FDDD8-892D-B662-77CA-6269DDC0DEF4}"/>
                  </a:ext>
                </a:extLst>
              </p:cNvPr>
              <p:cNvSpPr/>
              <p:nvPr/>
            </p:nvSpPr>
            <p:spPr>
              <a:xfrm>
                <a:off x="8965094" y="5549691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47E9C1B6-E395-64E5-2B8C-1B0DE68C5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3964" y="3748545"/>
            <a:ext cx="573074" cy="713294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7C184298-8A55-AEE3-1E8D-B0AC75437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0874" y="4854724"/>
            <a:ext cx="573074" cy="707197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5313BF0-E999-B4A5-F34F-955BEA83F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7295" y="4303831"/>
            <a:ext cx="573074" cy="713294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DDAAE3B3-5AB5-67FB-AE84-A19A4DFF8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85" y="5390477"/>
            <a:ext cx="573074" cy="707197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304815AA-94F1-040F-6893-557D8E304B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18" y="287088"/>
            <a:ext cx="2950720" cy="119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315078" y="403566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05796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1592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922000" y="1733550"/>
            <a:ext cx="0" cy="20080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62464" y="376299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95966" y="16096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6907475" y="33467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9511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064079" y="340119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1374337" y="3769394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917009" y="4488650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874864" y="4508120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5015878" y="4501513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41586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1328822" y="5204422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1308849" y="5945477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0C0ECD-C8D9-4D16-BDD0-D82E1B71953B}"/>
              </a:ext>
            </a:extLst>
          </p:cNvPr>
          <p:cNvSpPr/>
          <p:nvPr/>
        </p:nvSpPr>
        <p:spPr>
          <a:xfrm>
            <a:off x="7400925" y="2514600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74BF00-B0E7-47B7-9D78-14EA65C9705C}"/>
              </a:ext>
            </a:extLst>
          </p:cNvPr>
          <p:cNvSpPr/>
          <p:nvPr/>
        </p:nvSpPr>
        <p:spPr>
          <a:xfrm>
            <a:off x="9086850" y="2524125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4" grpId="0"/>
      <p:bldP spid="45" grpId="0"/>
      <p:bldP spid="46" grpId="0"/>
      <p:bldP spid="47" grpId="0"/>
      <p:bldP spid="52" grpId="0" animBg="1"/>
      <p:bldP spid="53" grpId="0" animBg="1"/>
      <p:bldP spid="54" grpId="0" animBg="1"/>
      <p:bldP spid="2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4C6B-BDFB-43C7-F1FC-3D35DAA7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9C87B4F-8061-012A-4522-9567F457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CEB592-746E-5D7F-E42E-82AF9B03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7C0525-4ECF-4C40-A2A4-8269636850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6DCFB603-C733-C858-6ACB-A4EF72B1F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0F35898E-3868-58DE-27E9-4662C47E4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9" y="2414445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32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7" action="ppaction://hlinksldjump"/>
          </p:cNvPr>
          <p:cNvSpPr/>
          <p:nvPr/>
        </p:nvSpPr>
        <p:spPr>
          <a:xfrm>
            <a:off x="838883" y="6009017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8" action="ppaction://hlinksldjump"/>
          </p:cNvPr>
          <p:cNvSpPr/>
          <p:nvPr/>
        </p:nvSpPr>
        <p:spPr>
          <a:xfrm>
            <a:off x="5226431" y="5950119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9" name="Rounded Rectangle 68">
            <a:hlinkClick r:id="rId9" action="ppaction://hlinksldjump"/>
          </p:cNvPr>
          <p:cNvSpPr/>
          <p:nvPr/>
        </p:nvSpPr>
        <p:spPr>
          <a:xfrm>
            <a:off x="8961727" y="59913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639274" y="2983760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688593" y="5028125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956233" y="2910456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881099" y="4987746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726010" y="291045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718473" y="500553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0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12492" y="5861247"/>
            <a:ext cx="2492584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856990" y="18526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2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4319" y="3134909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AB không?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05" y="-283115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4784801" y="3266419"/>
            <a:ext cx="5302749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ts val="569"/>
              </a:spcBef>
              <a:spcAft>
                <a:spcPts val="5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A3A2D-6374-461B-B995-13BA11EE6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092" y="2220884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29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84D63DC-50C7-4284-A5DB-02050969A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14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09EBFF-0139-4AF3-875F-18F00218C5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46B14C98-5939-4483-95CA-1334D8C66864}"/>
              </a:ext>
            </a:extLst>
          </p:cNvPr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K.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Đúng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 hay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sai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oogle Shape;1012;p37">
            <a:extLst>
              <a:ext uri="{FF2B5EF4-FFF2-40B4-BE49-F238E27FC236}">
                <a16:creationId xmlns:a16="http://schemas.microsoft.com/office/drawing/2014/main" id="{DCED9AAC-0F01-45D3-A33E-33CA84A46E02}"/>
              </a:ext>
            </a:extLst>
          </p:cNvPr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157" name="Google Shape;1013;p37">
              <a:extLst>
                <a:ext uri="{FF2B5EF4-FFF2-40B4-BE49-F238E27FC236}">
                  <a16:creationId xmlns:a16="http://schemas.microsoft.com/office/drawing/2014/main" id="{58064E2D-134D-4C6A-BE27-032C6F147186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14;p37">
              <a:extLst>
                <a:ext uri="{FF2B5EF4-FFF2-40B4-BE49-F238E27FC236}">
                  <a16:creationId xmlns:a16="http://schemas.microsoft.com/office/drawing/2014/main" id="{FCBA2101-B2FC-46CF-B7EC-43F92DAE3A51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15;p37">
              <a:extLst>
                <a:ext uri="{FF2B5EF4-FFF2-40B4-BE49-F238E27FC236}">
                  <a16:creationId xmlns:a16="http://schemas.microsoft.com/office/drawing/2014/main" id="{723DB7E8-3060-42F6-8E71-902F6C8C3941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16;p37">
              <a:extLst>
                <a:ext uri="{FF2B5EF4-FFF2-40B4-BE49-F238E27FC236}">
                  <a16:creationId xmlns:a16="http://schemas.microsoft.com/office/drawing/2014/main" id="{9391C9D1-D4F1-486F-AEDB-1CF58F2E3503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17;p37">
              <a:extLst>
                <a:ext uri="{FF2B5EF4-FFF2-40B4-BE49-F238E27FC236}">
                  <a16:creationId xmlns:a16="http://schemas.microsoft.com/office/drawing/2014/main" id="{C7F2F53A-C8DE-4567-A276-35F172AA140D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18;p37">
              <a:extLst>
                <a:ext uri="{FF2B5EF4-FFF2-40B4-BE49-F238E27FC236}">
                  <a16:creationId xmlns:a16="http://schemas.microsoft.com/office/drawing/2014/main" id="{6F4275C0-5CEA-4F4F-9929-6F40751011DD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19;p37">
              <a:extLst>
                <a:ext uri="{FF2B5EF4-FFF2-40B4-BE49-F238E27FC236}">
                  <a16:creationId xmlns:a16="http://schemas.microsoft.com/office/drawing/2014/main" id="{C9D604D0-28AF-455E-AC97-E300002AC836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20;p37">
              <a:extLst>
                <a:ext uri="{FF2B5EF4-FFF2-40B4-BE49-F238E27FC236}">
                  <a16:creationId xmlns:a16="http://schemas.microsoft.com/office/drawing/2014/main" id="{F805C6B2-1EAE-4574-A3F1-52A4D98A1003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21;p37">
              <a:extLst>
                <a:ext uri="{FF2B5EF4-FFF2-40B4-BE49-F238E27FC236}">
                  <a16:creationId xmlns:a16="http://schemas.microsoft.com/office/drawing/2014/main" id="{13882478-DBB0-4991-A8F1-3C523FD872B3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22;p37">
              <a:extLst>
                <a:ext uri="{FF2B5EF4-FFF2-40B4-BE49-F238E27FC236}">
                  <a16:creationId xmlns:a16="http://schemas.microsoft.com/office/drawing/2014/main" id="{097B93F3-F4A2-433B-ABA7-EE2A479B01E0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23;p37">
              <a:extLst>
                <a:ext uri="{FF2B5EF4-FFF2-40B4-BE49-F238E27FC236}">
                  <a16:creationId xmlns:a16="http://schemas.microsoft.com/office/drawing/2014/main" id="{DEB2C440-A888-4FC5-B171-18A4DCBF0EFF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24;p37">
              <a:extLst>
                <a:ext uri="{FF2B5EF4-FFF2-40B4-BE49-F238E27FC236}">
                  <a16:creationId xmlns:a16="http://schemas.microsoft.com/office/drawing/2014/main" id="{CDBA181D-7A9B-4D5F-AC61-F3EE96B69DB7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25;p37">
              <a:extLst>
                <a:ext uri="{FF2B5EF4-FFF2-40B4-BE49-F238E27FC236}">
                  <a16:creationId xmlns:a16="http://schemas.microsoft.com/office/drawing/2014/main" id="{A329D82E-7D95-452B-A76E-371B4D74BAA8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26;p37">
              <a:extLst>
                <a:ext uri="{FF2B5EF4-FFF2-40B4-BE49-F238E27FC236}">
                  <a16:creationId xmlns:a16="http://schemas.microsoft.com/office/drawing/2014/main" id="{95CAF817-A22B-4B95-A137-BD0DC9462512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27;p37">
              <a:extLst>
                <a:ext uri="{FF2B5EF4-FFF2-40B4-BE49-F238E27FC236}">
                  <a16:creationId xmlns:a16="http://schemas.microsoft.com/office/drawing/2014/main" id="{D74D9234-2F42-4FFE-AF31-725B65436996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28;p37">
              <a:extLst>
                <a:ext uri="{FF2B5EF4-FFF2-40B4-BE49-F238E27FC236}">
                  <a16:creationId xmlns:a16="http://schemas.microsoft.com/office/drawing/2014/main" id="{49E5B6D8-D8AC-4618-9772-6A0665215145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29;p37">
              <a:extLst>
                <a:ext uri="{FF2B5EF4-FFF2-40B4-BE49-F238E27FC236}">
                  <a16:creationId xmlns:a16="http://schemas.microsoft.com/office/drawing/2014/main" id="{67C944FA-5903-4345-9175-4D7016596A03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Google Shape;1030;p37">
              <a:extLst>
                <a:ext uri="{FF2B5EF4-FFF2-40B4-BE49-F238E27FC236}">
                  <a16:creationId xmlns:a16="http://schemas.microsoft.com/office/drawing/2014/main" id="{F2D3370C-1C36-4810-A32B-C80D1E4232F2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75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B4AB26C9-0BF7-4301-95F1-CB4747132D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35" y="-246244"/>
            <a:ext cx="2800265" cy="2800265"/>
          </a:xfrm>
          <a:prstGeom prst="rect">
            <a:avLst/>
          </a:prstGeom>
        </p:spPr>
      </p:pic>
      <p:sp>
        <p:nvSpPr>
          <p:cNvPr id="176" name="Rounded Rectangle 57">
            <a:hlinkClick r:id="rId12" action="ppaction://hlinksldjump"/>
            <a:extLst>
              <a:ext uri="{FF2B5EF4-FFF2-40B4-BE49-F238E27FC236}">
                <a16:creationId xmlns:a16="http://schemas.microsoft.com/office/drawing/2014/main" id="{6C858CE4-5A5B-4DAE-B4F5-AFA892C10ED2}"/>
              </a:ext>
            </a:extLst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7" name="Google Shape;1031;p37">
            <a:extLst>
              <a:ext uri="{FF2B5EF4-FFF2-40B4-BE49-F238E27FC236}">
                <a16:creationId xmlns:a16="http://schemas.microsoft.com/office/drawing/2014/main" id="{8E1412F8-90AA-492F-8755-B4E3DF1EB856}"/>
              </a:ext>
            </a:extLst>
          </p:cNvPr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78" name="Google Shape;1032;p37">
              <a:extLst>
                <a:ext uri="{FF2B5EF4-FFF2-40B4-BE49-F238E27FC236}">
                  <a16:creationId xmlns:a16="http://schemas.microsoft.com/office/drawing/2014/main" id="{2AF0BA42-FA6D-4FA3-9A9F-3FF9FEABAFCA}"/>
                </a:ext>
              </a:extLst>
            </p:cNvPr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3;p37">
              <a:extLst>
                <a:ext uri="{FF2B5EF4-FFF2-40B4-BE49-F238E27FC236}">
                  <a16:creationId xmlns:a16="http://schemas.microsoft.com/office/drawing/2014/main" id="{A757A3CC-FC63-4123-9563-72CC38EBC997}"/>
                </a:ext>
              </a:extLst>
            </p:cNvPr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4;p37">
              <a:extLst>
                <a:ext uri="{FF2B5EF4-FFF2-40B4-BE49-F238E27FC236}">
                  <a16:creationId xmlns:a16="http://schemas.microsoft.com/office/drawing/2014/main" id="{4B3612AD-6FE9-4B23-B3A9-470289A807C7}"/>
                </a:ext>
              </a:extLst>
            </p:cNvPr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5;p37">
              <a:extLst>
                <a:ext uri="{FF2B5EF4-FFF2-40B4-BE49-F238E27FC236}">
                  <a16:creationId xmlns:a16="http://schemas.microsoft.com/office/drawing/2014/main" id="{7F236730-3A30-4BB7-9F41-610D755B80E7}"/>
                </a:ext>
              </a:extLst>
            </p:cNvPr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6;p37">
              <a:extLst>
                <a:ext uri="{FF2B5EF4-FFF2-40B4-BE49-F238E27FC236}">
                  <a16:creationId xmlns:a16="http://schemas.microsoft.com/office/drawing/2014/main" id="{66002802-9939-48DD-8649-53762E79EC07}"/>
                </a:ext>
              </a:extLst>
            </p:cNvPr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37;p37">
              <a:extLst>
                <a:ext uri="{FF2B5EF4-FFF2-40B4-BE49-F238E27FC236}">
                  <a16:creationId xmlns:a16="http://schemas.microsoft.com/office/drawing/2014/main" id="{54F2425B-DB61-4EF9-87D3-D1941C4DC9A6}"/>
                </a:ext>
              </a:extLst>
            </p:cNvPr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38;p37">
              <a:extLst>
                <a:ext uri="{FF2B5EF4-FFF2-40B4-BE49-F238E27FC236}">
                  <a16:creationId xmlns:a16="http://schemas.microsoft.com/office/drawing/2014/main" id="{8B2FF1D2-0ACE-47E7-83B6-2D4EFC89AACC}"/>
                </a:ext>
              </a:extLst>
            </p:cNvPr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39;p37">
              <a:extLst>
                <a:ext uri="{FF2B5EF4-FFF2-40B4-BE49-F238E27FC236}">
                  <a16:creationId xmlns:a16="http://schemas.microsoft.com/office/drawing/2014/main" id="{74A7A008-B603-457C-8318-F942CB39EE53}"/>
                </a:ext>
              </a:extLst>
            </p:cNvPr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0;p37">
              <a:extLst>
                <a:ext uri="{FF2B5EF4-FFF2-40B4-BE49-F238E27FC236}">
                  <a16:creationId xmlns:a16="http://schemas.microsoft.com/office/drawing/2014/main" id="{66DC5EB6-CB57-4545-A8A8-0CCD39C0EB2F}"/>
                </a:ext>
              </a:extLst>
            </p:cNvPr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1;p37">
              <a:extLst>
                <a:ext uri="{FF2B5EF4-FFF2-40B4-BE49-F238E27FC236}">
                  <a16:creationId xmlns:a16="http://schemas.microsoft.com/office/drawing/2014/main" id="{0FDB6901-FC2B-4A43-A2A0-6921995BD464}"/>
                </a:ext>
              </a:extLst>
            </p:cNvPr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2;p37">
              <a:extLst>
                <a:ext uri="{FF2B5EF4-FFF2-40B4-BE49-F238E27FC236}">
                  <a16:creationId xmlns:a16="http://schemas.microsoft.com/office/drawing/2014/main" id="{3939A697-B4F3-4A62-92A7-AE027E045CED}"/>
                </a:ext>
              </a:extLst>
            </p:cNvPr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3;p37">
              <a:extLst>
                <a:ext uri="{FF2B5EF4-FFF2-40B4-BE49-F238E27FC236}">
                  <a16:creationId xmlns:a16="http://schemas.microsoft.com/office/drawing/2014/main" id="{D41DCBCF-708B-4D1F-BECF-4B6928D1B477}"/>
                </a:ext>
              </a:extLst>
            </p:cNvPr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4;p37">
              <a:extLst>
                <a:ext uri="{FF2B5EF4-FFF2-40B4-BE49-F238E27FC236}">
                  <a16:creationId xmlns:a16="http://schemas.microsoft.com/office/drawing/2014/main" id="{1270D20D-A8C2-4226-910D-CE83B9F59E5A}"/>
                </a:ext>
              </a:extLst>
            </p:cNvPr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5;p37">
              <a:extLst>
                <a:ext uri="{FF2B5EF4-FFF2-40B4-BE49-F238E27FC236}">
                  <a16:creationId xmlns:a16="http://schemas.microsoft.com/office/drawing/2014/main" id="{6857CC08-C867-48F1-802C-38D4CF94FDF6}"/>
                </a:ext>
              </a:extLst>
            </p:cNvPr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2" name="Google Shape;1046;p37">
              <a:extLst>
                <a:ext uri="{FF2B5EF4-FFF2-40B4-BE49-F238E27FC236}">
                  <a16:creationId xmlns:a16="http://schemas.microsoft.com/office/drawing/2014/main" id="{5A477C3D-53BB-4C4D-A078-AD98226C3435}"/>
                </a:ext>
              </a:extLst>
            </p:cNvPr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Google Shape;1047;p37">
              <a:extLst>
                <a:ext uri="{FF2B5EF4-FFF2-40B4-BE49-F238E27FC236}">
                  <a16:creationId xmlns:a16="http://schemas.microsoft.com/office/drawing/2014/main" id="{9E96C1E1-3FAC-48AC-B9E2-A81EB0257CE1}"/>
                </a:ext>
              </a:extLst>
            </p:cNvPr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48;p37">
              <a:extLst>
                <a:ext uri="{FF2B5EF4-FFF2-40B4-BE49-F238E27FC236}">
                  <a16:creationId xmlns:a16="http://schemas.microsoft.com/office/drawing/2014/main" id="{8D2EF168-D3BF-4828-B68C-A93F2B175EA1}"/>
                </a:ext>
              </a:extLst>
            </p:cNvPr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55011D2-8700-4F05-9C75-4B2F6E5047D3}"/>
              </a:ext>
            </a:extLst>
          </p:cNvPr>
          <p:cNvSpPr/>
          <p:nvPr/>
        </p:nvSpPr>
        <p:spPr>
          <a:xfrm>
            <a:off x="4613444" y="3081867"/>
            <a:ext cx="5302749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ts val="569"/>
              </a:spcBef>
              <a:spcAft>
                <a:spcPts val="5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Calibri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8083257-5C3D-48AC-A60C-13F62FD29264}"/>
              </a:ext>
            </a:extLst>
          </p:cNvPr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67">
            <a:extLst>
              <a:ext uri="{FF2B5EF4-FFF2-40B4-BE49-F238E27FC236}">
                <a16:creationId xmlns:a16="http://schemas.microsoft.com/office/drawing/2014/main" id="{6B8F3540-F05A-486E-B2DD-EE0F3BFB7FB5}"/>
              </a:ext>
            </a:extLst>
          </p:cNvPr>
          <p:cNvSpPr/>
          <p:nvPr/>
        </p:nvSpPr>
        <p:spPr>
          <a:xfrm>
            <a:off x="11338393" y="64428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5FCE0A2F-3AE5-4A1D-AC2B-ECAE5288D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907423" y="3429812"/>
            <a:ext cx="1370081" cy="2230363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EC2B577A-6B2C-4CC7-ACEF-A39C4B78B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832288" y="5507103"/>
            <a:ext cx="1640547" cy="9357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A0B1B4D-3821-48C7-845C-1CE261A2A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092" y="2220884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904" y="-246244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348649" y="3135912"/>
            <a:ext cx="6309360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33A7FE2-8F9D-4E4C-9DB2-E813538D0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425" y="2239640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5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182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E6C635-AE5A-FB7A-801C-A0F5313561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401" y="2326064"/>
            <a:ext cx="8626588" cy="2066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A46F5E-163A-DC29-72EB-7D2EB1FE8A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5757" y="346440"/>
            <a:ext cx="6523285" cy="24081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6CC42D-9EB0-45A3-10CF-4F9CB4DBD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1BE7-E659-7782-48AC-64F87BB0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7DFBF11-3153-09D0-C4B9-25481CFB1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B9BA265-ED9C-9DB9-7874-6ED7DEE1F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F58C62-C380-DEB5-7137-6F5469B016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B4A0A44D-74D4-C80A-B1E7-FED458C5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2A140B15-8636-C0F1-8765-C354E03D8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2221316"/>
            <a:ext cx="8848135" cy="30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0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ệt">
            <a:hlinkClick r:id="" action="ppaction://media"/>
            <a:extLst>
              <a:ext uri="{FF2B5EF4-FFF2-40B4-BE49-F238E27FC236}">
                <a16:creationId xmlns:a16="http://schemas.microsoft.com/office/drawing/2014/main" id="{B461E328-AE96-3A62-75F9-76713F8DD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FB646A-BCE3-A90F-B2FC-A8EB08B66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47" y="5523988"/>
            <a:ext cx="1199394" cy="119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494</Words>
  <Application>Microsoft Office PowerPoint</Application>
  <PresentationFormat>Widescreen</PresentationFormat>
  <Paragraphs>106</Paragraphs>
  <Slides>22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思源宋体 CN Heavy</vt:lpstr>
      <vt:lpstr>Arial</vt:lpstr>
      <vt:lpstr>Calibri</vt:lpstr>
      <vt:lpstr>Calibri Light</vt:lpstr>
      <vt:lpstr>Cambria</vt:lpstr>
      <vt:lpstr>Cambria Math</vt:lpstr>
      <vt:lpstr>Office 主题​​</vt:lpstr>
      <vt:lpstr>2_Office 主题​​</vt:lpstr>
      <vt:lpstr>jeppt.com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2022-07-03T07:54:12Z</dcterms:created>
  <dcterms:modified xsi:type="dcterms:W3CDTF">2025-09-06T00:41:24Z</dcterms:modified>
</cp:coreProperties>
</file>