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20" r:id="rId3"/>
  </p:sldMasterIdLst>
  <p:notesMasterIdLst>
    <p:notesMasterId r:id="rId23"/>
  </p:notesMasterIdLst>
  <p:sldIdLst>
    <p:sldId id="264" r:id="rId4"/>
    <p:sldId id="262" r:id="rId5"/>
    <p:sldId id="325" r:id="rId6"/>
    <p:sldId id="308" r:id="rId7"/>
    <p:sldId id="259" r:id="rId8"/>
    <p:sldId id="297" r:id="rId9"/>
    <p:sldId id="328" r:id="rId10"/>
    <p:sldId id="287" r:id="rId11"/>
    <p:sldId id="318" r:id="rId12"/>
    <p:sldId id="330" r:id="rId13"/>
    <p:sldId id="332" r:id="rId14"/>
    <p:sldId id="331" r:id="rId15"/>
    <p:sldId id="299" r:id="rId16"/>
    <p:sldId id="268" r:id="rId17"/>
    <p:sldId id="321" r:id="rId18"/>
    <p:sldId id="322" r:id="rId19"/>
    <p:sldId id="323" r:id="rId20"/>
    <p:sldId id="324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D3D7E-23B0-48BB-A736-A31659C5213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2BA36-FAC2-4ABB-BE6B-A761855EA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7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1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9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255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14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25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8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9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7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4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3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26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25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03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69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30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7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5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31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32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0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87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81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4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40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1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41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977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0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0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1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44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1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8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397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2860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0861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895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7077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7804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22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3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592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8901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3959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359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637E4C-8D23-55CC-9A1A-F8C2F2A1D096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F396E4-2019-898D-108F-7B5758369F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565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23/10/2025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B2B786-6ECB-3315-08C2-A93E89E62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3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6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ạy Bé Mặc Quần Áo">
            <a:hlinkClick r:id="" action="ppaction://media"/>
            <a:extLst>
              <a:ext uri="{FF2B5EF4-FFF2-40B4-BE49-F238E27FC236}">
                <a16:creationId xmlns:a16="http://schemas.microsoft.com/office/drawing/2014/main" id="{E9C27473-83C8-4140-AABC-EF805B027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2 Cách tái chế quần áo cũ thành vật dụng hữu ích cực hay | Cleanipedia">
            <a:extLst>
              <a:ext uri="{FF2B5EF4-FFF2-40B4-BE49-F238E27FC236}">
                <a16:creationId xmlns:a16="http://schemas.microsoft.com/office/drawing/2014/main" id="{565CF6AC-64A2-15D3-B2E9-BB703BDB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12" y="1384211"/>
            <a:ext cx="4435209" cy="4564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D15994-FCFD-52B7-FCE9-2604F1670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221" y="1502071"/>
            <a:ext cx="5727537" cy="432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518A1-1F2E-4D2D-37E6-4EA01F082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679" y="609017"/>
            <a:ext cx="889483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D387CC-EFD3-EFE1-B25E-9CDB6C7C3C11}"/>
              </a:ext>
            </a:extLst>
          </p:cNvPr>
          <p:cNvGrpSpPr/>
          <p:nvPr/>
        </p:nvGrpSpPr>
        <p:grpSpPr>
          <a:xfrm>
            <a:off x="1031133" y="2039327"/>
            <a:ext cx="7643312" cy="3150049"/>
            <a:chOff x="1624256" y="2076859"/>
            <a:chExt cx="7643312" cy="3150049"/>
          </a:xfrm>
        </p:grpSpPr>
        <p:grpSp>
          <p:nvGrpSpPr>
            <p:cNvPr id="6" name="组合 26">
              <a:extLst>
                <a:ext uri="{FF2B5EF4-FFF2-40B4-BE49-F238E27FC236}">
                  <a16:creationId xmlns:a16="http://schemas.microsoft.com/office/drawing/2014/main" id="{6391D5ED-79FB-A087-3FB8-BA6B3B0D3B56}"/>
                </a:ext>
              </a:extLst>
            </p:cNvPr>
            <p:cNvGrpSpPr/>
            <p:nvPr/>
          </p:nvGrpSpPr>
          <p:grpSpPr>
            <a:xfrm>
              <a:off x="1624256" y="2076859"/>
              <a:ext cx="7643312" cy="3150049"/>
              <a:chOff x="-7927694" y="-4916771"/>
              <a:chExt cx="9902261" cy="5268684"/>
            </a:xfrm>
          </p:grpSpPr>
          <p:sp>
            <p:nvSpPr>
              <p:cNvPr id="8" name="任意多边形 43">
                <a:extLst>
                  <a:ext uri="{FF2B5EF4-FFF2-40B4-BE49-F238E27FC236}">
                    <a16:creationId xmlns:a16="http://schemas.microsoft.com/office/drawing/2014/main" id="{34D4AC22-8034-E8E6-32F7-166514AA3116}"/>
                  </a:ext>
                </a:extLst>
              </p:cNvPr>
              <p:cNvSpPr/>
              <p:nvPr/>
            </p:nvSpPr>
            <p:spPr>
              <a:xfrm>
                <a:off x="-7927694" y="-4916771"/>
                <a:ext cx="9902261" cy="526868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FB604B"/>
                  </a:gs>
                  <a:gs pos="38500">
                    <a:srgbClr val="FFCE45"/>
                  </a:gs>
                  <a:gs pos="17000">
                    <a:srgbClr val="FB604B"/>
                  </a:gs>
                  <a:gs pos="71000">
                    <a:srgbClr val="FFCE45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4">
                <a:extLst>
                  <a:ext uri="{FF2B5EF4-FFF2-40B4-BE49-F238E27FC236}">
                    <a16:creationId xmlns:a16="http://schemas.microsoft.com/office/drawing/2014/main" id="{AF2084EA-4E84-2611-4053-A64BA0B4B55A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5">
                <a:extLst>
                  <a:ext uri="{FF2B5EF4-FFF2-40B4-BE49-F238E27FC236}">
                    <a16:creationId xmlns:a16="http://schemas.microsoft.com/office/drawing/2014/main" id="{8A205C81-03B0-5DD9-E15F-22306620DF1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643AD0-65F8-C183-035C-0D41F7DF01E6}"/>
                </a:ext>
              </a:extLst>
            </p:cNvPr>
            <p:cNvSpPr txBox="1"/>
            <p:nvPr/>
          </p:nvSpPr>
          <p:spPr>
            <a:xfrm>
              <a:off x="2193056" y="2666958"/>
              <a:ext cx="650571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 rất nhiều cách để chia tay với đồ dùng cũ. Những món đồ mình không sửa dụng được nữa những sẽ có ích v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ớ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 người khác.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4814C7-017D-86EA-8E56-98719D76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58" y="2286000"/>
            <a:ext cx="4051543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37649-E06D-4AA7-C02F-690FF135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15" y="820479"/>
            <a:ext cx="459678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9BC12-E62E-9CDB-0E6A-4EBF6DEA87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9808" y="247250"/>
            <a:ext cx="7712227" cy="57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A2C4EB-B9D1-E9A8-5357-BC5083246410}"/>
              </a:ext>
            </a:extLst>
          </p:cNvPr>
          <p:cNvSpPr txBox="1"/>
          <p:nvPr/>
        </p:nvSpPr>
        <p:spPr>
          <a:xfrm>
            <a:off x="954268" y="1602929"/>
            <a:ext cx="8203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Những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đồ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vật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chúng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 ta: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2D610-02DA-2EE9-8A6A-9A962EB211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8" y="2807656"/>
            <a:ext cx="3011276" cy="342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80908-A71D-0095-A27A-FF3B8E8A7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8" r="80086"/>
          <a:stretch/>
        </p:blipFill>
        <p:spPr>
          <a:xfrm>
            <a:off x="4766397" y="2789782"/>
            <a:ext cx="1181916" cy="127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B2D53-7EEF-2496-A5CA-1D34DE2DEF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2" t="61084" r="20948" b="1073"/>
          <a:stretch/>
        </p:blipFill>
        <p:spPr>
          <a:xfrm>
            <a:off x="6308024" y="2780382"/>
            <a:ext cx="2207867" cy="127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4463FF-C0BA-A059-3D7F-1873AD0463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4380" r="23364" b="50928"/>
          <a:stretch/>
        </p:blipFill>
        <p:spPr>
          <a:xfrm>
            <a:off x="4436457" y="4251410"/>
            <a:ext cx="1659543" cy="1509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618F3-86D1-4A83-8233-AC7AB72C7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76062" r="73864" b="7972"/>
          <a:stretch/>
        </p:blipFill>
        <p:spPr>
          <a:xfrm>
            <a:off x="8777557" y="2878085"/>
            <a:ext cx="1690091" cy="123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B4AF3-45BB-C8E7-6F03-0A25631F38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10" r="49163" b="84024"/>
          <a:stretch/>
        </p:blipFill>
        <p:spPr>
          <a:xfrm>
            <a:off x="6695361" y="4736165"/>
            <a:ext cx="1690091" cy="123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3AF9C7-1AC1-4457-16C7-DD4EE4067D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0" t="83921" r="2066" b="113"/>
          <a:stretch/>
        </p:blipFill>
        <p:spPr>
          <a:xfrm>
            <a:off x="8515891" y="4620107"/>
            <a:ext cx="1690091" cy="123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DFF9B5-E64B-E9BD-A503-24888FAB3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263" y="746312"/>
            <a:ext cx="944352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19;p13">
            <a:extLst>
              <a:ext uri="{FF2B5EF4-FFF2-40B4-BE49-F238E27FC236}">
                <a16:creationId xmlns:a16="http://schemas.microsoft.com/office/drawing/2014/main" id="{313C8C88-2A36-4941-A254-0F035FF60C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63866">
            <a:off x="2332287" y="2777175"/>
            <a:ext cx="1777334" cy="378473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55E32-FC68-4298-8B44-5B0CFFED26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2" y="3020603"/>
            <a:ext cx="3952670" cy="37552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10FEEF-E5F2-4570-A055-F8788BADA982}"/>
              </a:ext>
            </a:extLst>
          </p:cNvPr>
          <p:cNvGrpSpPr/>
          <p:nvPr/>
        </p:nvGrpSpPr>
        <p:grpSpPr>
          <a:xfrm flipH="1">
            <a:off x="670562" y="640994"/>
            <a:ext cx="6603998" cy="1987443"/>
            <a:chOff x="1883" y="2287988"/>
            <a:chExt cx="3294616" cy="1035968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0003E030-AE56-43EC-BA70-AE54924C352D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DD5E89-352E-46D9-BD78-612BDEFFFC02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97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Tạm biệt bạn nhé! Mong rằng bạn sẽ cảm thấy vui vẻ và hạnh phúc với người chủ mới.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9E9072F-02E3-3D79-668E-61935B5500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76" y="4497572"/>
            <a:ext cx="417864" cy="160042"/>
          </a:xfrm>
          <a:prstGeom prst="rect">
            <a:avLst/>
          </a:prstGeom>
        </p:spPr>
      </p:pic>
      <p:pic>
        <p:nvPicPr>
          <p:cNvPr id="5" name="tải xuống">
            <a:hlinkClick r:id="" action="ppaction://media"/>
            <a:extLst>
              <a:ext uri="{FF2B5EF4-FFF2-40B4-BE49-F238E27FC236}">
                <a16:creationId xmlns:a16="http://schemas.microsoft.com/office/drawing/2014/main" id="{CAA22A1E-F2EA-130E-947B-59E343DD0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1284" y="2593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724150" y="2929840"/>
            <a:ext cx="87370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2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 dùng của mình cũng là những người bạn gắn bó với mình trong cuộc sống.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0" y="3500195"/>
            <a:ext cx="2047786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94451" y="306090"/>
            <a:ext cx="3385354" cy="3045590"/>
            <a:chOff x="1216259" y="668944"/>
            <a:chExt cx="3385354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5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12" name="Picture 11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E83268E8-39AB-CB4F-A0F6-F970C8244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375" y="543782"/>
            <a:ext cx="6740645" cy="54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EE70B9-45BB-DF0F-2543-37CBF8016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91" t="41352" r="15652" b="26571"/>
          <a:stretch/>
        </p:blipFill>
        <p:spPr>
          <a:xfrm>
            <a:off x="4889232" y="1658549"/>
            <a:ext cx="6215270" cy="416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A4555C-E2B5-EA01-EB17-D2BACBFA9AA2}"/>
              </a:ext>
            </a:extLst>
          </p:cNvPr>
          <p:cNvGrpSpPr/>
          <p:nvPr/>
        </p:nvGrpSpPr>
        <p:grpSpPr>
          <a:xfrm>
            <a:off x="1178960" y="1685053"/>
            <a:ext cx="3578569" cy="2794184"/>
            <a:chOff x="1252523" y="2892492"/>
            <a:chExt cx="6474153" cy="140672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000FE50F-1862-FC59-19E6-8E0822EF8196}"/>
                </a:ext>
              </a:extLst>
            </p:cNvPr>
            <p:cNvSpPr/>
            <p:nvPr/>
          </p:nvSpPr>
          <p:spPr>
            <a:xfrm>
              <a:off x="1252523" y="2892492"/>
              <a:ext cx="6474153" cy="1406728"/>
            </a:xfrm>
            <a:prstGeom prst="wedgeRoundRectCallout">
              <a:avLst>
                <a:gd name="adj1" fmla="val -26644"/>
                <a:gd name="adj2" fmla="val 49400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49FCF5-6395-9565-23B4-5BA863A523CA}"/>
                </a:ext>
              </a:extLst>
            </p:cNvPr>
            <p:cNvSpPr txBox="1"/>
            <p:nvPr/>
          </p:nvSpPr>
          <p:spPr>
            <a:xfrm>
              <a:off x="1252525" y="2904408"/>
              <a:ext cx="6295151" cy="128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ra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những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món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nữa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DD11F7-1881-B938-A795-F118787533F2}"/>
              </a:ext>
            </a:extLst>
          </p:cNvPr>
          <p:cNvGrpSpPr/>
          <p:nvPr/>
        </p:nvGrpSpPr>
        <p:grpSpPr>
          <a:xfrm>
            <a:off x="1129490" y="4797141"/>
            <a:ext cx="3479626" cy="1126581"/>
            <a:chOff x="1252525" y="2892491"/>
            <a:chExt cx="6295151" cy="81403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39901F6D-FFAA-4746-C7D8-A8B7781A5F2D}"/>
                </a:ext>
              </a:extLst>
            </p:cNvPr>
            <p:cNvSpPr/>
            <p:nvPr/>
          </p:nvSpPr>
          <p:spPr>
            <a:xfrm>
              <a:off x="1252525" y="2892491"/>
              <a:ext cx="6295151" cy="814031"/>
            </a:xfrm>
            <a:prstGeom prst="wedgeRoundRectCallout">
              <a:avLst>
                <a:gd name="adj1" fmla="val -26644"/>
                <a:gd name="adj2" fmla="val 49400"/>
                <a:gd name="adj3" fmla="val 16667"/>
              </a:avLst>
            </a:prstGeom>
            <a:solidFill>
              <a:srgbClr val="E9F3D8"/>
            </a:solidFill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4E30CB-43DD-A408-2827-598F89E5AE78}"/>
                </a:ext>
              </a:extLst>
            </p:cNvPr>
            <p:cNvSpPr txBox="1"/>
            <p:nvPr/>
          </p:nvSpPr>
          <p:spPr>
            <a:xfrm>
              <a:off x="1252525" y="2943107"/>
              <a:ext cx="6295151" cy="54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phân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loại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cũ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7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2" name="Picture 11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BB1A403-C478-73E4-758A-DB3DB15F60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8" y="1814001"/>
            <a:ext cx="7707599" cy="2341924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1D0D75-2C5A-E088-48E2-C809C49E1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8041" y="68726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49C23D-07BC-4296-90FF-1CB36A44B1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06" y="64233"/>
            <a:ext cx="4226748" cy="4226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5304AF-3702-48BB-B443-9B59A67E46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204" y="1394951"/>
            <a:ext cx="8047417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09F74E-568B-560F-EE0A-6CDB5798C3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550" y="2228778"/>
            <a:ext cx="7425572" cy="2353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F5EE9-F765-47BB-BFA3-B6208299F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1774" y="3524610"/>
            <a:ext cx="5322269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F88CD-9BC7-D65F-6100-A5DEA9A124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73313" y="419598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DD569D-0754-95AF-33E4-D467242AFE52}"/>
              </a:ext>
            </a:extLst>
          </p:cNvPr>
          <p:cNvSpPr txBox="1"/>
          <p:nvPr/>
        </p:nvSpPr>
        <p:spPr>
          <a:xfrm>
            <a:off x="914400" y="532907"/>
            <a:ext cx="5927126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 GIA TIỂU PHẨM:</a:t>
            </a:r>
            <a:endParaRPr lang="en-US" sz="3600" dirty="0">
              <a:solidFill>
                <a:srgbClr val="105C52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80D9A-D8E1-15C7-F22E-DF2480D98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77" t="39784" r="51978" b="27423"/>
          <a:stretch/>
        </p:blipFill>
        <p:spPr>
          <a:xfrm>
            <a:off x="6841526" y="1951074"/>
            <a:ext cx="4263080" cy="398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164BEA-D26B-F3A8-506A-EB837A293A6F}"/>
              </a:ext>
            </a:extLst>
          </p:cNvPr>
          <p:cNvGrpSpPr/>
          <p:nvPr/>
        </p:nvGrpSpPr>
        <p:grpSpPr>
          <a:xfrm>
            <a:off x="996778" y="2059863"/>
            <a:ext cx="5539946" cy="4040273"/>
            <a:chOff x="996778" y="2128867"/>
            <a:chExt cx="5539946" cy="40402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FAB2A25-E4A0-3B7B-BED7-4E579E4D0959}"/>
                </a:ext>
              </a:extLst>
            </p:cNvPr>
            <p:cNvSpPr/>
            <p:nvPr/>
          </p:nvSpPr>
          <p:spPr>
            <a:xfrm>
              <a:off x="996778" y="2128867"/>
              <a:ext cx="5539946" cy="4040273"/>
            </a:xfrm>
            <a:prstGeom prst="roundRect">
              <a:avLst>
                <a:gd name="adj" fmla="val 11374"/>
              </a:avLst>
            </a:prstGeom>
            <a:solidFill>
              <a:srgbClr val="FFF1EF"/>
            </a:solidFill>
            <a:ln w="38100">
              <a:solidFill>
                <a:srgbClr val="E35F5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7500E8-56E1-EA73-7A74-11F37AEA0CB7}"/>
                </a:ext>
              </a:extLst>
            </p:cNvPr>
            <p:cNvSpPr txBox="1"/>
            <p:nvPr/>
          </p:nvSpPr>
          <p:spPr>
            <a:xfrm>
              <a:off x="1149177" y="2247399"/>
              <a:ext cx="5235148" cy="3743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Sắm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bỏ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rơi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bụi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5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BE2CFC-0A66-D511-6933-2919109D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471" y="1111393"/>
            <a:ext cx="7876715" cy="957155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314176-FE5F-4422-06E7-2E9D664AE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48F693-4C46-76C3-133B-A2FD5008C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818" y="1200424"/>
            <a:ext cx="8053514" cy="245690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B5F1D3-EC01-8C24-D3C8-32971768D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D387CC-EFD3-EFE1-B25E-9CDB6C7C3C11}"/>
              </a:ext>
            </a:extLst>
          </p:cNvPr>
          <p:cNvGrpSpPr/>
          <p:nvPr/>
        </p:nvGrpSpPr>
        <p:grpSpPr>
          <a:xfrm>
            <a:off x="1031133" y="2039327"/>
            <a:ext cx="7643312" cy="3150049"/>
            <a:chOff x="1624256" y="2076859"/>
            <a:chExt cx="7643312" cy="3150049"/>
          </a:xfrm>
        </p:grpSpPr>
        <p:grpSp>
          <p:nvGrpSpPr>
            <p:cNvPr id="6" name="组合 26">
              <a:extLst>
                <a:ext uri="{FF2B5EF4-FFF2-40B4-BE49-F238E27FC236}">
                  <a16:creationId xmlns:a16="http://schemas.microsoft.com/office/drawing/2014/main" id="{6391D5ED-79FB-A087-3FB8-BA6B3B0D3B56}"/>
                </a:ext>
              </a:extLst>
            </p:cNvPr>
            <p:cNvGrpSpPr/>
            <p:nvPr/>
          </p:nvGrpSpPr>
          <p:grpSpPr>
            <a:xfrm>
              <a:off x="1624256" y="2076859"/>
              <a:ext cx="7643312" cy="3150049"/>
              <a:chOff x="-7927694" y="-4916771"/>
              <a:chExt cx="9902261" cy="5268684"/>
            </a:xfrm>
          </p:grpSpPr>
          <p:sp>
            <p:nvSpPr>
              <p:cNvPr id="8" name="任意多边形 43">
                <a:extLst>
                  <a:ext uri="{FF2B5EF4-FFF2-40B4-BE49-F238E27FC236}">
                    <a16:creationId xmlns:a16="http://schemas.microsoft.com/office/drawing/2014/main" id="{34D4AC22-8034-E8E6-32F7-166514AA3116}"/>
                  </a:ext>
                </a:extLst>
              </p:cNvPr>
              <p:cNvSpPr/>
              <p:nvPr/>
            </p:nvSpPr>
            <p:spPr>
              <a:xfrm>
                <a:off x="-7927694" y="-4916771"/>
                <a:ext cx="9902261" cy="526868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FB604B"/>
                  </a:gs>
                  <a:gs pos="38500">
                    <a:srgbClr val="FFCE45"/>
                  </a:gs>
                  <a:gs pos="17000">
                    <a:srgbClr val="FB604B"/>
                  </a:gs>
                  <a:gs pos="71000">
                    <a:srgbClr val="FFCE45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4">
                <a:extLst>
                  <a:ext uri="{FF2B5EF4-FFF2-40B4-BE49-F238E27FC236}">
                    <a16:creationId xmlns:a16="http://schemas.microsoft.com/office/drawing/2014/main" id="{AF2084EA-4E84-2611-4053-A64BA0B4B55A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4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5">
                <a:extLst>
                  <a:ext uri="{FF2B5EF4-FFF2-40B4-BE49-F238E27FC236}">
                    <a16:creationId xmlns:a16="http://schemas.microsoft.com/office/drawing/2014/main" id="{8A205C81-03B0-5DD9-E15F-22306620DF10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643AD0-65F8-C183-035C-0D41F7DF01E6}"/>
                </a:ext>
              </a:extLst>
            </p:cNvPr>
            <p:cNvSpPr txBox="1"/>
            <p:nvPr/>
          </p:nvSpPr>
          <p:spPr>
            <a:xfrm>
              <a:off x="2193056" y="2666958"/>
              <a:ext cx="65057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Chúng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ta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cần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phải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giữ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gìn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trân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trọng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các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dụng</a:t>
              </a:r>
              <a:r>
                <a:rPr lang="en-US" sz="40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74814C7-017D-86EA-8E56-98719D76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58" y="2286000"/>
            <a:ext cx="4051543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137649-E06D-4AA7-C02F-690FF1350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15" y="820479"/>
            <a:ext cx="459678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D8D680-0161-223C-2715-5CBB1A9A04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90495" y="43225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7AC317-D1A0-4653-99B8-6CD6D5B060C5}"/>
              </a:ext>
            </a:extLst>
          </p:cNvPr>
          <p:cNvGrpSpPr/>
          <p:nvPr/>
        </p:nvGrpSpPr>
        <p:grpSpPr>
          <a:xfrm>
            <a:off x="654685" y="3761329"/>
            <a:ext cx="3785235" cy="2085288"/>
            <a:chOff x="8416216" y="4844834"/>
            <a:chExt cx="3649410" cy="1874465"/>
          </a:xfrm>
        </p:grpSpPr>
        <p:pic>
          <p:nvPicPr>
            <p:cNvPr id="16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1B958252-697B-4AB7-874D-C27A69F6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B7ECE8-E866-4628-B80C-BA0CA645EC3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2A97541F-C519-4AAE-9B07-4F908A908882}"/>
              </a:ext>
            </a:extLst>
          </p:cNvPr>
          <p:cNvSpPr/>
          <p:nvPr/>
        </p:nvSpPr>
        <p:spPr>
          <a:xfrm>
            <a:off x="586418" y="520926"/>
            <a:ext cx="10978515" cy="916406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 các món đồ của mình và ghi ra giấy tên món đồ cũ.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C0DF371-FBCD-4CD4-9224-28E51848A3B6}"/>
              </a:ext>
            </a:extLst>
          </p:cNvPr>
          <p:cNvSpPr/>
          <p:nvPr/>
        </p:nvSpPr>
        <p:spPr>
          <a:xfrm>
            <a:off x="3373834" y="1809750"/>
            <a:ext cx="7184118" cy="9125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FBE2ACB3-A3EC-4EB6-9287-ADE89C52CD8E}"/>
              </a:ext>
            </a:extLst>
          </p:cNvPr>
          <p:cNvSpPr/>
          <p:nvPr/>
        </p:nvSpPr>
        <p:spPr>
          <a:xfrm>
            <a:off x="4691910" y="3408742"/>
            <a:ext cx="6595621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Đưa ra cách sửa chữa một số đồ cũ bị hỏng để có thể tiếp tục dùng được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269</Words>
  <Application>Microsoft Office PowerPoint</Application>
  <PresentationFormat>Widescreen</PresentationFormat>
  <Paragraphs>28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Coiny</vt:lpstr>
      <vt:lpstr>等线</vt:lpstr>
      <vt:lpstr>Georgia</vt:lpstr>
      <vt:lpstr>Humanst521 BT</vt:lpstr>
      <vt:lpstr>Times New Roman</vt:lpstr>
      <vt:lpstr>字魂59号-创粗黑</vt:lpstr>
      <vt:lpstr>Office 主题​​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73</cp:revision>
  <dcterms:created xsi:type="dcterms:W3CDTF">2022-07-19T06:40:44Z</dcterms:created>
  <dcterms:modified xsi:type="dcterms:W3CDTF">2025-10-23T03:13:24Z</dcterms:modified>
</cp:coreProperties>
</file>