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73" r:id="rId3"/>
    <p:sldMasterId id="2147483685" r:id="rId4"/>
    <p:sldMasterId id="2147483719" r:id="rId5"/>
  </p:sldMasterIdLst>
  <p:notesMasterIdLst>
    <p:notesMasterId r:id="rId14"/>
  </p:notesMasterIdLst>
  <p:sldIdLst>
    <p:sldId id="256" r:id="rId6"/>
    <p:sldId id="337" r:id="rId7"/>
    <p:sldId id="260" r:id="rId8"/>
    <p:sldId id="280" r:id="rId9"/>
    <p:sldId id="311" r:id="rId10"/>
    <p:sldId id="334" r:id="rId11"/>
    <p:sldId id="335" r:id="rId12"/>
    <p:sldId id="29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593310-D2A2-441A-BCAC-56DBBDF66091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C1B8D0-6EA4-413D-BFD9-43BC8C850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738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5821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276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23279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7256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1792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9B07EC92-474C-49F8-8D07-F585877D2FF2}"/>
              </a:ext>
            </a:extLst>
          </p:cNvPr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34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" name="Google Shape;1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4" name="Google Shape;1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0234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9" name="Google Shape;19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0" name="Google Shape;20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75513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5" name="Google Shape;25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6" name="Google Shape;26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3513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1" name="Google Shape;3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2" name="Google Shape;3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95285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8" name="Google Shape;38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9" name="Google Shape;39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16518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7" name="Google Shape;47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8" name="Google Shape;48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74948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2" name="Google Shape;52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3" name="Google Shape;53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49212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9" name="Google Shape;59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0" name="Google Shape;60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8260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3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6" name="Google Shape;66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7" name="Google Shape;67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962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53126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2" name="Google Shape;72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3" name="Google Shape;73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03386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8" name="Google Shape;78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9" name="Google Shape;79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6475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30DFFB-A23B-455B-93BF-C7B63385D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507CDEF-1CF5-4AF6-A9AE-05C0DA80A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210FFB-EA06-48CF-991E-448CFBF13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69C369-D400-4249-8D19-398CB2A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636C7B-3E4A-4090-954E-D08937AC6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8169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D17523-8383-44AC-BDFD-8A2C5AE07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C8D0ED-7BA0-4BE9-ACEB-6DDD4E719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83BE8D-1969-45E5-B875-21DB9DDA1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5BE1D4-4229-4B87-9514-7C8D24BAD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493DA0-F622-49C8-8C6C-F4C25F6D6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60019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7CDDA5-FE3E-405A-A817-C6556347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929182-5206-4004-B6D2-98E7DD445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4359BE-F7AB-486A-8A94-E141BADB9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046E29-F047-49DF-9CD4-2BF5AA698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B1F642-4609-4FE3-92BF-0E875D28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4423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3FC48C-8A4D-41C1-88C1-900BED294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370943-0CB4-4C80-981E-63ED23988C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8589BE3-605A-481B-8E1C-DD9642BAB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47DFE2-5611-442C-B133-7E0E03447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D3381E-77B8-4A0B-9317-725760492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0FD80B-B963-47CF-A009-F246213C9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565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99FAE8-F9F8-4383-B6D9-5CC223F59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80F299-06AF-4C13-9A3A-DA55D5019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7FCFE5-B2A0-4945-8D50-B9671A282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1C02EDE-2E5E-47DB-8D09-97A659AFB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7A8BF1D-252B-429C-B6F0-E7141FD71B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5A550D3-36B8-4303-81E6-6AAAAA15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B13AF3A-303C-45CB-8798-6201DBF1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B65EF07-B92B-490E-A690-24F5A97C1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97386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4CA53B-5C6E-4A6A-85C2-57A4B01B8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58CC0C4-7B31-4D04-A3E5-FBD7581A9F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3E4F695-B7B1-412F-960C-C7341FAF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27C1431-5046-4CB1-AA78-A9638B90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0673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85809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548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4172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8258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9225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6141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1342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8787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444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4009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7459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206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AD739B-3841-436A-8194-CA6DD09A6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E5BE5F-D121-4150-9F8E-8E2A35CDA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4C075F-C0FF-4864-8C43-9F06DE960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7A047-360E-44C3-991A-E6792756D9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7D2B4F-A71B-45FA-8ED7-4E1D46720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976287-E04D-461B-988C-D250E8AF4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268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54466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F907EF-BDFA-4AE9-A4E4-78AEBF4C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D9EB539-1DC4-4398-8967-CF4706505E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291FADD-F515-4A5D-8C0D-F25C698AE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B051DC-8B6F-4901-A3E8-306750A89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901F76-A76B-42C9-932E-B7ABC1C6D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6CF9DB-FDEB-418E-AACB-24FE36EE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7474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D9A06D-873E-4B3F-A9F2-8203F6A8A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CE42919-19EB-4218-8BEA-AA25DE194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F875D5-0CA4-4322-BC48-6CE1095B6D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A709DD-8EA4-45D6-9406-8E2316AE9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02A9D4-F4A0-48C2-8019-2B6A2CA4A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8123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CB57059-7976-42A0-8389-793A393735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2E833C-FB21-4336-B453-87B6CB484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CA5356-D990-40D2-9186-FC461705A4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B59A9A-BA8D-4B61-9ED2-8E0EB0BF1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34EBBB-C83D-4B92-8E9E-5EB1CEA4F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269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6077E-6437-40E0-DB2C-D901D9469C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A74D77-280B-5C8D-D7AE-07EEA5C995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1CFE8A-8B9E-D649-E41E-25A2CB2C12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66C4AA-1621-732D-9CA2-4230F252B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84D5E1-14DC-ED38-CA58-92B3B7CED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6523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48520-1EE8-A6F2-E8A5-59B54C978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0D800-7B5F-9EAE-79B5-649545533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E580AD-D3E0-15DC-EA9A-457E7BBE00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9C252-F0BD-2BA8-40D6-ED13417FF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89C33-19D8-C3CC-65A7-F5BE65BD7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1802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68789-A719-BE4C-C1FA-58E29DB81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24FE91-3BAD-656E-486C-5096A466BB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F96E6-6EB2-DC1B-C71D-D2662268E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5572D-BCF9-0EA4-DE5A-FCE4292F4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C3257-CFA1-4B4C-DE9A-E0EC2CA30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152C56-B788-75E8-5E3A-250896C59F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88527" y="2365606"/>
            <a:ext cx="1633381" cy="163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8160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D7756-5598-0D23-1663-7D68414D0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E79CC2-8511-5402-5AB2-39ED9F833A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D1F573-2E39-0780-D707-D03BCECF18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76C093-7627-540C-82DD-C94156E347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2369AA-FC1E-0E7E-D413-83E0C51A9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F23365-DB8E-A60E-6B4C-F089B8D35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7435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12AD2-492A-198E-A25D-85E9F0349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516062-311A-384E-7A2B-F1E0D62C06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67C950-8FBA-9CC9-9214-49BADB4E4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CCCA38-83E9-ABE1-3D71-24EC4B2613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08FB65-C4A2-CF34-2A86-7E7BBEF53F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8131CC-3381-A39E-7074-4619EFF93F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EB3DDA-2EBC-315B-CD6B-A301D29B0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942285-6E5F-0340-C8C0-597A69505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0054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BEA98-4457-D897-BABC-59A37B586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735582-2424-260D-1909-619A2DF12A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50E720-4F60-5B4C-A909-8329D6120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80774C-BFCE-754A-08FD-1D82E9733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4370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9C0AA0-9760-F5F6-7B30-312231D93A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ACB60F-0381-2FD0-4B12-54835DAA8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E5E393-6573-A762-3958-6DC9E796B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083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96986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A2B46-55BA-0D8C-FAA1-10333FDD0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A0902-749D-AA23-9E3B-498526094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0AC56E-DC74-19A6-80AD-4909954F07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A709AA-F77A-15A7-5DB2-7A0EDED1F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7C3404-B97C-190A-8FAE-B199DBDD7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E1C829-1841-95C0-A0D9-7543C3938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3537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9C2C6-A2A9-20A8-17F7-EA6437072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2A1581-521E-E113-5B52-A7F9A97119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C97202-FC5B-4ED5-28C6-0F70C1B78B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9BA1CA-0FB1-814B-2920-7BEE7A240D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FD0FED-463E-6A32-9A3E-658EB7877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A0F198-44BE-5CDF-C8BD-198D1A463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6933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32BC4-9BE6-819A-526A-F6E75F28E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DBA2A-6CB4-B40F-B3AB-1700594352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86C031-F927-93F0-DC9F-7C0068EC09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524A1-DF9F-2328-5B0B-EE1C9086B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DD2D3-EDFB-C978-DAE5-F2EB57DE4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661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B918C2-650C-30AF-52CF-36E0FECF44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8ABB97-A160-4B66-B949-D10A7B5015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015227-F42B-29E9-A828-A8C6D8E9C6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977C2-116B-85B5-FE2E-E0F8847EB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877FE7-35EE-21E9-C326-26E69A399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057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3970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0658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6018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3422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7942EFAB-CD85-5C52-E612-368877BB01E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637" r="-6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10FE7AC-7C67-AF5D-A7A3-6175FFFB5D6C}"/>
              </a:ext>
            </a:extLst>
          </p:cNvPr>
          <p:cNvSpPr/>
          <p:nvPr userDrawn="1"/>
        </p:nvSpPr>
        <p:spPr>
          <a:xfrm>
            <a:off x="357352" y="262759"/>
            <a:ext cx="11508827" cy="636926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4CB9D0"/>
              </a:solidFill>
            </a:endParaRPr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635267A-D94F-29D5-17B4-63149A50E83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2" y="76199"/>
            <a:ext cx="1613697" cy="16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9573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7F6C3C-139C-42FC-974B-65505EF40E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80406" y="75339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7E8656-C15C-4F2D-99FC-83EA23448D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094" y="-713162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8EDDBF-1396-42D9-B23D-4E5249FA7B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494" y="104959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02B30E-3381-46C1-8D82-FEA2F3CAC9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80" y="931729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8555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9" name="Google Shape;9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" name="Google Shape;10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15A20B-2222-46CE-9C08-3E3D35C1472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80406" y="75339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EA3FB5-BDBC-4E8E-9B69-6BB17C114DD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094" y="-713162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188B70-F464-443C-9268-F330066C5E5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494" y="104959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058EEC-3F73-460D-9CBA-74BC115BBD8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80" y="931729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69474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819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id="{5139D579-BB1E-9E64-CE04-0135A7B3538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18888" b="-1888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5162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Relationship Id="rId1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34.png"/><Relationship Id="rId3" Type="http://schemas.microsoft.com/office/2007/relationships/media" Target="../media/media3.mp3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8.jpg"/><Relationship Id="rId11" Type="http://schemas.openxmlformats.org/officeDocument/2006/relationships/image" Target="../media/image32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35.png"/><Relationship Id="rId3" Type="http://schemas.microsoft.com/office/2007/relationships/media" Target="../media/media3.mp3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8.jpg"/><Relationship Id="rId11" Type="http://schemas.openxmlformats.org/officeDocument/2006/relationships/image" Target="../media/image32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FFD83C9-4C61-4B1F-8B57-BF8AC95B6C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2301" y="1939690"/>
            <a:ext cx="5392421" cy="52179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42" y="0"/>
            <a:ext cx="1542050" cy="1542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7A8757-E033-9155-D009-1461B35AD0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15365">
            <a:off x="4093996" y="1795282"/>
            <a:ext cx="8191743" cy="208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8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841F6EF9-5CF5-A25C-2D8A-5F35E88B72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96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3614318-E47A-9BA5-6721-309AF0D4BE6D}"/>
              </a:ext>
            </a:extLst>
          </p:cNvPr>
          <p:cNvGrpSpPr/>
          <p:nvPr/>
        </p:nvGrpSpPr>
        <p:grpSpPr>
          <a:xfrm>
            <a:off x="640241" y="181315"/>
            <a:ext cx="11033599" cy="2033565"/>
            <a:chOff x="1341281" y="2386035"/>
            <a:chExt cx="11033599" cy="2033565"/>
          </a:xfrm>
        </p:grpSpPr>
        <p:sp>
          <p:nvSpPr>
            <p:cNvPr id="3" name="Freeform 1">
              <a:extLst>
                <a:ext uri="{FF2B5EF4-FFF2-40B4-BE49-F238E27FC236}">
                  <a16:creationId xmlns:a16="http://schemas.microsoft.com/office/drawing/2014/main" id="{A809A914-116D-5BF7-F71D-A239AB4A2E38}"/>
                </a:ext>
              </a:extLst>
            </p:cNvPr>
            <p:cNvSpPr/>
            <p:nvPr/>
          </p:nvSpPr>
          <p:spPr>
            <a:xfrm>
              <a:off x="2296160" y="2386035"/>
              <a:ext cx="10078720" cy="2033565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" h="21600">
                  <a:moveTo>
                    <a:pt x="3475" y="0"/>
                  </a:moveTo>
                  <a:lnTo>
                    <a:pt x="18125" y="0"/>
                  </a:lnTo>
                  <a:cubicBezTo>
                    <a:pt x="20044" y="0"/>
                    <a:pt x="21600" y="4835"/>
                    <a:pt x="21600" y="10800"/>
                  </a:cubicBezTo>
                  <a:cubicBezTo>
                    <a:pt x="21600" y="16765"/>
                    <a:pt x="20044" y="21600"/>
                    <a:pt x="18125" y="21600"/>
                  </a:cubicBezTo>
                  <a:lnTo>
                    <a:pt x="3475" y="21600"/>
                  </a:lnTo>
                  <a:cubicBezTo>
                    <a:pt x="1556" y="21600"/>
                    <a:pt x="0" y="16765"/>
                    <a:pt x="0" y="10800"/>
                  </a:cubicBezTo>
                  <a:cubicBezTo>
                    <a:pt x="0" y="4835"/>
                    <a:pt x="1556" y="0"/>
                    <a:pt x="3475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solidFill>
                <a:schemeClr val="bg1">
                  <a:alpha val="90000"/>
                </a:schemeClr>
              </a:solidFill>
            </a:ln>
          </p:spPr>
          <p:style>
            <a:lnRef idx="2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31520" tIns="182880" rIns="640080" bIns="0" numCol="1" spcCol="1270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con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thẳng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nối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địa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điểm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A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đến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địa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điểm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B. 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Do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CD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hỏng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tránh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CMND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kích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thước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CDNM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171416" marR="0" lvl="1" indent="-171416" algn="l" defTabSz="71105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lt"/>
              </a:endParaRPr>
            </a:p>
          </p:txBody>
        </p:sp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E6F0B59C-51FC-2440-B791-9A70DA9BA580}"/>
                </a:ext>
              </a:extLst>
            </p:cNvPr>
            <p:cNvSpPr/>
            <p:nvPr/>
          </p:nvSpPr>
          <p:spPr>
            <a:xfrm>
              <a:off x="1341281" y="2686618"/>
              <a:ext cx="1432399" cy="1432398"/>
            </a:xfrm>
            <a:custGeom>
              <a:avLst/>
              <a:gdLst>
                <a:gd name="connsiteX0" fmla="*/ 0 w 1152002"/>
                <a:gd name="connsiteY0" fmla="*/ 576001 h 1152002"/>
                <a:gd name="connsiteX1" fmla="*/ 576001 w 1152002"/>
                <a:gd name="connsiteY1" fmla="*/ 0 h 1152002"/>
                <a:gd name="connsiteX2" fmla="*/ 1152002 w 1152002"/>
                <a:gd name="connsiteY2" fmla="*/ 576001 h 1152002"/>
                <a:gd name="connsiteX3" fmla="*/ 576001 w 1152002"/>
                <a:gd name="connsiteY3" fmla="*/ 1152002 h 1152002"/>
                <a:gd name="connsiteX4" fmla="*/ 0 w 1152002"/>
                <a:gd name="connsiteY4" fmla="*/ 576001 h 1152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2002" h="1152002">
                  <a:moveTo>
                    <a:pt x="0" y="576001"/>
                  </a:moveTo>
                  <a:cubicBezTo>
                    <a:pt x="0" y="257884"/>
                    <a:pt x="257884" y="0"/>
                    <a:pt x="576001" y="0"/>
                  </a:cubicBezTo>
                  <a:cubicBezTo>
                    <a:pt x="894118" y="0"/>
                    <a:pt x="1152002" y="257884"/>
                    <a:pt x="1152002" y="576001"/>
                  </a:cubicBezTo>
                  <a:cubicBezTo>
                    <a:pt x="1152002" y="894118"/>
                    <a:pt x="894118" y="1152002"/>
                    <a:pt x="576001" y="1152002"/>
                  </a:cubicBezTo>
                  <a:cubicBezTo>
                    <a:pt x="257884" y="1152002"/>
                    <a:pt x="0" y="894118"/>
                    <a:pt x="0" y="576001"/>
                  </a:cubicBez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5809" tIns="185809" rIns="185809" bIns="185809" numCol="1" spcCol="1270" anchor="ctr" anchorCtr="0">
              <a:noAutofit/>
            </a:bodyPr>
            <a:lstStyle/>
            <a:p>
              <a:pPr lvl="0" algn="ctr" defTabSz="119991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6600" dirty="0">
                  <a:ln>
                    <a:solidFill>
                      <a:srgbClr val="000000"/>
                    </a:solidFill>
                  </a:ln>
                  <a:solidFill>
                    <a:srgbClr val="FFFF00"/>
                  </a:solidFill>
                  <a:latin typeface="#9Slide07 Crocante" panose="02000000000000000000" pitchFamily="2" charset="0"/>
                  <a:ea typeface="微软雅黑" panose="020B0503020204020204" pitchFamily="34" charset="-122"/>
                  <a:sym typeface="+mn-lt"/>
                </a:rPr>
                <a:t>2</a:t>
              </a:r>
              <a:endParaRPr lang="id-ID" sz="6600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latin typeface="#9Slide07 Crocante" panose="02000000000000000000" pitchFamily="2" charset="0"/>
                <a:ea typeface="微软雅黑" panose="020B0503020204020204" pitchFamily="34" charset="-122"/>
                <a:sym typeface="+mn-lt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4D89E93-D432-0E7B-9137-A09E1B311C31}"/>
              </a:ext>
            </a:extLst>
          </p:cNvPr>
          <p:cNvGrpSpPr/>
          <p:nvPr/>
        </p:nvGrpSpPr>
        <p:grpSpPr>
          <a:xfrm>
            <a:off x="2296160" y="3063241"/>
            <a:ext cx="8336280" cy="71120"/>
            <a:chOff x="2296160" y="3063241"/>
            <a:chExt cx="8336280" cy="7112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4177320-4B53-55AD-3827-2DF6A7F3961C}"/>
                </a:ext>
              </a:extLst>
            </p:cNvPr>
            <p:cNvCxnSpPr/>
            <p:nvPr/>
          </p:nvCxnSpPr>
          <p:spPr>
            <a:xfrm>
              <a:off x="2367280" y="3098801"/>
              <a:ext cx="8229600" cy="0"/>
            </a:xfrm>
            <a:prstGeom prst="line">
              <a:avLst/>
            </a:prstGeom>
            <a:ln w="285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FD317EC-4452-F43B-BB1B-DC3B7E5C7D97}"/>
                </a:ext>
              </a:extLst>
            </p:cNvPr>
            <p:cNvGrpSpPr/>
            <p:nvPr/>
          </p:nvGrpSpPr>
          <p:grpSpPr>
            <a:xfrm>
              <a:off x="2296160" y="3063241"/>
              <a:ext cx="8336280" cy="71120"/>
              <a:chOff x="2296160" y="3063241"/>
              <a:chExt cx="8336280" cy="71120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C82FEBD2-C60E-739B-DABB-309DFE3D23A9}"/>
                  </a:ext>
                </a:extLst>
              </p:cNvPr>
              <p:cNvSpPr/>
              <p:nvPr/>
            </p:nvSpPr>
            <p:spPr>
              <a:xfrm>
                <a:off x="2296160" y="3063241"/>
                <a:ext cx="71120" cy="7112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ED4D68CA-4939-6D45-E5D3-14E295FF6166}"/>
                  </a:ext>
                </a:extLst>
              </p:cNvPr>
              <p:cNvSpPr/>
              <p:nvPr/>
            </p:nvSpPr>
            <p:spPr>
              <a:xfrm>
                <a:off x="10561320" y="3063241"/>
                <a:ext cx="71120" cy="7112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A4071282-A602-683C-899F-01A4A6EFB1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979" l="1985" r="9933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6520" y="3158099"/>
            <a:ext cx="2606040" cy="120935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D270428-5478-5ABC-0941-28F539CBC80A}"/>
              </a:ext>
            </a:extLst>
          </p:cNvPr>
          <p:cNvCxnSpPr/>
          <p:nvPr/>
        </p:nvCxnSpPr>
        <p:spPr>
          <a:xfrm>
            <a:off x="5113020" y="3098801"/>
            <a:ext cx="2743200" cy="0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7052308-C83B-335A-7480-5A656FB73B97}"/>
              </a:ext>
            </a:extLst>
          </p:cNvPr>
          <p:cNvGrpSpPr/>
          <p:nvPr/>
        </p:nvGrpSpPr>
        <p:grpSpPr>
          <a:xfrm>
            <a:off x="5036820" y="3063241"/>
            <a:ext cx="71120" cy="1427480"/>
            <a:chOff x="5036820" y="3063241"/>
            <a:chExt cx="71120" cy="1427480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B120B9D-B56E-E3C9-8336-D7B94A46C9D8}"/>
                </a:ext>
              </a:extLst>
            </p:cNvPr>
            <p:cNvCxnSpPr/>
            <p:nvPr/>
          </p:nvCxnSpPr>
          <p:spPr>
            <a:xfrm>
              <a:off x="5074920" y="3119121"/>
              <a:ext cx="0" cy="1371600"/>
            </a:xfrm>
            <a:prstGeom prst="line">
              <a:avLst/>
            </a:prstGeom>
            <a:ln w="285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F2B4A1F-73F8-4D15-830A-FAB097247511}"/>
                </a:ext>
              </a:extLst>
            </p:cNvPr>
            <p:cNvSpPr/>
            <p:nvPr/>
          </p:nvSpPr>
          <p:spPr>
            <a:xfrm>
              <a:off x="5036820" y="3063241"/>
              <a:ext cx="71120" cy="7112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E9B1920-AD17-17F2-58F2-56AE721C7D6F}"/>
              </a:ext>
            </a:extLst>
          </p:cNvPr>
          <p:cNvGrpSpPr/>
          <p:nvPr/>
        </p:nvGrpSpPr>
        <p:grpSpPr>
          <a:xfrm>
            <a:off x="7825111" y="3074902"/>
            <a:ext cx="71120" cy="1412239"/>
            <a:chOff x="7832235" y="3068322"/>
            <a:chExt cx="71120" cy="1412239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6E1BB47-DB30-7361-2DED-E732C3821748}"/>
                </a:ext>
              </a:extLst>
            </p:cNvPr>
            <p:cNvCxnSpPr/>
            <p:nvPr/>
          </p:nvCxnSpPr>
          <p:spPr>
            <a:xfrm>
              <a:off x="7863840" y="3108961"/>
              <a:ext cx="0" cy="1371600"/>
            </a:xfrm>
            <a:prstGeom prst="line">
              <a:avLst/>
            </a:prstGeom>
            <a:ln w="285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17BFC85-E6E4-74B3-DF37-0F00EA8FEB37}"/>
                </a:ext>
              </a:extLst>
            </p:cNvPr>
            <p:cNvSpPr/>
            <p:nvPr/>
          </p:nvSpPr>
          <p:spPr>
            <a:xfrm>
              <a:off x="7832235" y="3068322"/>
              <a:ext cx="71120" cy="7112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4B49574-282F-D61F-11CF-28B593ECA4B5}"/>
              </a:ext>
            </a:extLst>
          </p:cNvPr>
          <p:cNvGrpSpPr/>
          <p:nvPr/>
        </p:nvGrpSpPr>
        <p:grpSpPr>
          <a:xfrm>
            <a:off x="5036820" y="4424682"/>
            <a:ext cx="2854960" cy="74785"/>
            <a:chOff x="5036820" y="4424682"/>
            <a:chExt cx="2854960" cy="7478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B47A3DF-4F96-D3D9-82C4-59A80A4A3ED0}"/>
                </a:ext>
              </a:extLst>
            </p:cNvPr>
            <p:cNvGrpSpPr/>
            <p:nvPr/>
          </p:nvGrpSpPr>
          <p:grpSpPr>
            <a:xfrm>
              <a:off x="5036820" y="4424682"/>
              <a:ext cx="2814320" cy="71120"/>
              <a:chOff x="5036820" y="4424682"/>
              <a:chExt cx="2814320" cy="7112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C1E29B5E-6D28-EC87-A982-2C1047DA9425}"/>
                  </a:ext>
                </a:extLst>
              </p:cNvPr>
              <p:cNvCxnSpPr/>
              <p:nvPr/>
            </p:nvCxnSpPr>
            <p:spPr>
              <a:xfrm>
                <a:off x="5107940" y="4470401"/>
                <a:ext cx="2743200" cy="0"/>
              </a:xfrm>
              <a:prstGeom prst="line">
                <a:avLst/>
              </a:prstGeom>
              <a:ln w="28575"/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B90975B1-9C9E-7EB1-2292-0D162149FA78}"/>
                  </a:ext>
                </a:extLst>
              </p:cNvPr>
              <p:cNvSpPr/>
              <p:nvPr/>
            </p:nvSpPr>
            <p:spPr>
              <a:xfrm>
                <a:off x="5036820" y="4424682"/>
                <a:ext cx="71120" cy="7112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47B898FA-FCAB-7FA4-970D-624B5D08A003}"/>
                </a:ext>
              </a:extLst>
            </p:cNvPr>
            <p:cNvSpPr/>
            <p:nvPr/>
          </p:nvSpPr>
          <p:spPr>
            <a:xfrm>
              <a:off x="7820660" y="4428347"/>
              <a:ext cx="71120" cy="7112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F56A21C1-C87C-AC06-9A68-D59F86B6A4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7034" y="3966602"/>
            <a:ext cx="816935" cy="96934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9E47ACB-029D-0BAE-B804-1F7F425592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75352" y="2969646"/>
            <a:ext cx="737680" cy="96325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6C6F911-9681-2F2E-532E-53E5AD5BD6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50048" y="2970301"/>
            <a:ext cx="731583" cy="9632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9AEBAA1-1E74-5554-F9FB-A087321B69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2560" y="4002467"/>
            <a:ext cx="780356" cy="96934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DC50A7A-E71B-240E-CDE1-BEBC4F1DC99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28040" y="3003351"/>
            <a:ext cx="737680" cy="96325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79DB57F-97F1-833C-FC9F-F241F8BBC5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68467" y="3003695"/>
            <a:ext cx="755970" cy="963251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8A9771B5-60CC-7B4A-8237-E4460D34DA75}"/>
              </a:ext>
            </a:extLst>
          </p:cNvPr>
          <p:cNvSpPr txBox="1"/>
          <p:nvPr/>
        </p:nvSpPr>
        <p:spPr>
          <a:xfrm>
            <a:off x="4214658" y="3592615"/>
            <a:ext cx="959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 km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7EA2D0-654C-DA31-EB11-BD0EFE845ADA}"/>
              </a:ext>
            </a:extLst>
          </p:cNvPr>
          <p:cNvSpPr txBox="1"/>
          <p:nvPr/>
        </p:nvSpPr>
        <p:spPr>
          <a:xfrm>
            <a:off x="6154943" y="4513162"/>
            <a:ext cx="959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 km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F128C72-8FDC-4D50-E9FE-E4D6909B5ADB}"/>
              </a:ext>
            </a:extLst>
          </p:cNvPr>
          <p:cNvGrpSpPr/>
          <p:nvPr/>
        </p:nvGrpSpPr>
        <p:grpSpPr>
          <a:xfrm>
            <a:off x="1968467" y="2969646"/>
            <a:ext cx="8997253" cy="2005181"/>
            <a:chOff x="1968467" y="2969646"/>
            <a:chExt cx="8997253" cy="200518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129AD6D9-B50F-47D5-143B-2178A20D932B}"/>
                </a:ext>
              </a:extLst>
            </p:cNvPr>
            <p:cNvGrpSpPr/>
            <p:nvPr/>
          </p:nvGrpSpPr>
          <p:grpSpPr>
            <a:xfrm>
              <a:off x="2296160" y="3063241"/>
              <a:ext cx="8336280" cy="71120"/>
              <a:chOff x="2296160" y="3063241"/>
              <a:chExt cx="8336280" cy="71120"/>
            </a:xfrm>
          </p:grpSpPr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57E8D9A6-D128-A61B-679F-64311972C411}"/>
                  </a:ext>
                </a:extLst>
              </p:cNvPr>
              <p:cNvCxnSpPr/>
              <p:nvPr/>
            </p:nvCxnSpPr>
            <p:spPr>
              <a:xfrm>
                <a:off x="2367280" y="3098801"/>
                <a:ext cx="8229600" cy="0"/>
              </a:xfrm>
              <a:prstGeom prst="line">
                <a:avLst/>
              </a:prstGeom>
              <a:ln w="28575"/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9CB541B6-8769-F9BF-59D3-0054F514F6A6}"/>
                  </a:ext>
                </a:extLst>
              </p:cNvPr>
              <p:cNvGrpSpPr/>
              <p:nvPr/>
            </p:nvGrpSpPr>
            <p:grpSpPr>
              <a:xfrm>
                <a:off x="2296160" y="3063241"/>
                <a:ext cx="8336280" cy="71120"/>
                <a:chOff x="2296160" y="3063241"/>
                <a:chExt cx="8336280" cy="71120"/>
              </a:xfrm>
            </p:grpSpPr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8D741AC3-F73B-173C-0B39-8EE1E3DC8F1B}"/>
                    </a:ext>
                  </a:extLst>
                </p:cNvPr>
                <p:cNvSpPr/>
                <p:nvPr/>
              </p:nvSpPr>
              <p:spPr>
                <a:xfrm>
                  <a:off x="2296160" y="3063241"/>
                  <a:ext cx="71120" cy="7112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6AB98257-6F97-7162-8D80-783C30E18C57}"/>
                    </a:ext>
                  </a:extLst>
                </p:cNvPr>
                <p:cNvSpPr/>
                <p:nvPr/>
              </p:nvSpPr>
              <p:spPr>
                <a:xfrm>
                  <a:off x="10561320" y="3063241"/>
                  <a:ext cx="71120" cy="7112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5029F81-A5F5-3933-7470-C0C02F8D2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8979" l="1985" r="9933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176520" y="3158099"/>
              <a:ext cx="2606040" cy="1209353"/>
            </a:xfrm>
            <a:prstGeom prst="rect">
              <a:avLst/>
            </a:prstGeom>
          </p:spPr>
        </p:pic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32E950B-FB6F-D667-8A9F-49492AFB2086}"/>
                </a:ext>
              </a:extLst>
            </p:cNvPr>
            <p:cNvCxnSpPr/>
            <p:nvPr/>
          </p:nvCxnSpPr>
          <p:spPr>
            <a:xfrm>
              <a:off x="5113020" y="3098801"/>
              <a:ext cx="2743200" cy="0"/>
            </a:xfrm>
            <a:prstGeom prst="line">
              <a:avLst/>
            </a:prstGeom>
            <a:ln w="57150">
              <a:solidFill>
                <a:srgbClr val="FF0000"/>
              </a:solidFill>
              <a:prstDash val="sysDot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E7DF4D0A-AE4E-2626-64B9-CB4C6FB95010}"/>
                </a:ext>
              </a:extLst>
            </p:cNvPr>
            <p:cNvGrpSpPr/>
            <p:nvPr/>
          </p:nvGrpSpPr>
          <p:grpSpPr>
            <a:xfrm>
              <a:off x="5036820" y="3063241"/>
              <a:ext cx="71120" cy="1427480"/>
              <a:chOff x="5036820" y="3063241"/>
              <a:chExt cx="71120" cy="1427480"/>
            </a:xfrm>
          </p:grpSpPr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ECA46F5C-7C09-B595-2147-5D57AB058125}"/>
                  </a:ext>
                </a:extLst>
              </p:cNvPr>
              <p:cNvCxnSpPr/>
              <p:nvPr/>
            </p:nvCxnSpPr>
            <p:spPr>
              <a:xfrm>
                <a:off x="5074920" y="3119121"/>
                <a:ext cx="0" cy="1371600"/>
              </a:xfrm>
              <a:prstGeom prst="line">
                <a:avLst/>
              </a:prstGeom>
              <a:ln w="28575"/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20B4AFD8-699E-9865-E51F-F924CAC912DE}"/>
                  </a:ext>
                </a:extLst>
              </p:cNvPr>
              <p:cNvSpPr/>
              <p:nvPr/>
            </p:nvSpPr>
            <p:spPr>
              <a:xfrm>
                <a:off x="5036820" y="3063241"/>
                <a:ext cx="71120" cy="7112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CA809E45-73DF-0940-15BF-71DEDF1FDA0D}"/>
                </a:ext>
              </a:extLst>
            </p:cNvPr>
            <p:cNvGrpSpPr/>
            <p:nvPr/>
          </p:nvGrpSpPr>
          <p:grpSpPr>
            <a:xfrm>
              <a:off x="7825111" y="3074902"/>
              <a:ext cx="71120" cy="1412239"/>
              <a:chOff x="7832235" y="3068322"/>
              <a:chExt cx="71120" cy="1412239"/>
            </a:xfrm>
          </p:grpSpPr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835D062B-E55B-4B21-30FB-FE315429BF9A}"/>
                  </a:ext>
                </a:extLst>
              </p:cNvPr>
              <p:cNvCxnSpPr/>
              <p:nvPr/>
            </p:nvCxnSpPr>
            <p:spPr>
              <a:xfrm>
                <a:off x="7863840" y="3108961"/>
                <a:ext cx="0" cy="1371600"/>
              </a:xfrm>
              <a:prstGeom prst="line">
                <a:avLst/>
              </a:prstGeom>
              <a:ln w="28575"/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2F6737A7-D9BE-14C7-0E65-26484D5959E6}"/>
                  </a:ext>
                </a:extLst>
              </p:cNvPr>
              <p:cNvSpPr/>
              <p:nvPr/>
            </p:nvSpPr>
            <p:spPr>
              <a:xfrm>
                <a:off x="7832235" y="3068322"/>
                <a:ext cx="71120" cy="7112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D5FEE4E3-6466-4009-B35B-7BF9ADDEDBFC}"/>
                </a:ext>
              </a:extLst>
            </p:cNvPr>
            <p:cNvGrpSpPr/>
            <p:nvPr/>
          </p:nvGrpSpPr>
          <p:grpSpPr>
            <a:xfrm>
              <a:off x="5036820" y="4424682"/>
              <a:ext cx="2854960" cy="74785"/>
              <a:chOff x="5036820" y="4424682"/>
              <a:chExt cx="2854960" cy="74785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DF64E27A-CBC4-0F96-09F7-2E732EE86CD5}"/>
                  </a:ext>
                </a:extLst>
              </p:cNvPr>
              <p:cNvGrpSpPr/>
              <p:nvPr/>
            </p:nvGrpSpPr>
            <p:grpSpPr>
              <a:xfrm>
                <a:off x="5036820" y="4424682"/>
                <a:ext cx="2814320" cy="71120"/>
                <a:chOff x="5036820" y="4424682"/>
                <a:chExt cx="2814320" cy="71120"/>
              </a:xfrm>
            </p:grpSpPr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3F496C03-071C-AFC7-75CF-80ED7BFE247D}"/>
                    </a:ext>
                  </a:extLst>
                </p:cNvPr>
                <p:cNvCxnSpPr/>
                <p:nvPr/>
              </p:nvCxnSpPr>
              <p:spPr>
                <a:xfrm>
                  <a:off x="5107940" y="4470401"/>
                  <a:ext cx="274320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3"/>
                </a:lnRef>
                <a:fillRef idx="0">
                  <a:schemeClr val="accent3"/>
                </a:fillRef>
                <a:effectRef idx="0">
                  <a:schemeClr val="accent3"/>
                </a:effectRef>
                <a:fontRef idx="minor">
                  <a:schemeClr val="tx1"/>
                </a:fontRef>
              </p:style>
            </p:cxnSp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B9E6115C-2B21-3ABF-CE28-1B782F3E561F}"/>
                    </a:ext>
                  </a:extLst>
                </p:cNvPr>
                <p:cNvSpPr/>
                <p:nvPr/>
              </p:nvSpPr>
              <p:spPr>
                <a:xfrm>
                  <a:off x="5036820" y="4424682"/>
                  <a:ext cx="71120" cy="7112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486D8507-4CF9-4FA8-A3B9-315495D2CB44}"/>
                  </a:ext>
                </a:extLst>
              </p:cNvPr>
              <p:cNvSpPr/>
              <p:nvPr/>
            </p:nvSpPr>
            <p:spPr>
              <a:xfrm>
                <a:off x="7820660" y="4428347"/>
                <a:ext cx="71120" cy="7112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6566F37-BA1A-7C50-9341-E95B7D4CB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17034" y="3966602"/>
              <a:ext cx="816935" cy="969348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554BFF8D-8522-3254-21D6-02433DB05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75352" y="2969646"/>
              <a:ext cx="737680" cy="963251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00877E12-256A-3022-AF41-9FEED2271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750048" y="2970301"/>
              <a:ext cx="731583" cy="963251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2B6D4DB7-8367-DC5A-C963-8DFCB869D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782560" y="4002467"/>
              <a:ext cx="780356" cy="969348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88754EF6-C6C5-CD96-D55B-F58A183D4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228040" y="3003351"/>
              <a:ext cx="737680" cy="963251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04AE3E91-2C7A-2AFC-4BD7-E39E43738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968467" y="3003695"/>
              <a:ext cx="755970" cy="963251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9888140-F02E-98FD-3D16-A856C9B6008D}"/>
                </a:ext>
              </a:extLst>
            </p:cNvPr>
            <p:cNvSpPr txBox="1"/>
            <p:nvPr/>
          </p:nvSpPr>
          <p:spPr>
            <a:xfrm>
              <a:off x="4214658" y="3592615"/>
              <a:ext cx="959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1 km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486B143-BC84-75C2-A799-B338D4840926}"/>
                </a:ext>
              </a:extLst>
            </p:cNvPr>
            <p:cNvSpPr txBox="1"/>
            <p:nvPr/>
          </p:nvSpPr>
          <p:spPr>
            <a:xfrm>
              <a:off x="6154943" y="4513162"/>
              <a:ext cx="959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2 km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57EA8E37-4CCB-405A-90B9-409D21CC7EF8}"/>
              </a:ext>
            </a:extLst>
          </p:cNvPr>
          <p:cNvGrpSpPr/>
          <p:nvPr/>
        </p:nvGrpSpPr>
        <p:grpSpPr>
          <a:xfrm>
            <a:off x="183074" y="2273672"/>
            <a:ext cx="11343190" cy="4487220"/>
            <a:chOff x="424405" y="2370780"/>
            <a:chExt cx="11343190" cy="4487220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8CD28EF9-E6AD-03C8-C8F2-A9E7903238B6}"/>
                </a:ext>
              </a:extLst>
            </p:cNvPr>
            <p:cNvSpPr/>
            <p:nvPr/>
          </p:nvSpPr>
          <p:spPr>
            <a:xfrm>
              <a:off x="424405" y="2370780"/>
              <a:ext cx="11343190" cy="448722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88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0" tIns="0" bIns="0" rtlCol="0" anchor="ctr"/>
            <a:lstStyle/>
            <a:p>
              <a:pPr>
                <a:lnSpc>
                  <a:spcPct val="125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a)         ?  </a:t>
              </a:r>
            </a:p>
            <a:p>
              <a:pPr>
                <a:lnSpc>
                  <a:spcPct val="125000"/>
                </a:lnSpc>
              </a:pP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CD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km.</a:t>
              </a:r>
            </a:p>
            <a:p>
              <a:pPr>
                <a:lnSpc>
                  <a:spcPct val="125000"/>
                </a:lnSpc>
              </a:pP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b)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>
                <a:lnSpc>
                  <a:spcPct val="125000"/>
                </a:lnSpc>
              </a:pP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tránh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>
                <a:lnSpc>
                  <a:spcPct val="125000"/>
                </a:lnSpc>
              </a:pP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thẳng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bao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ki-lô-mét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>
                <a:lnSpc>
                  <a:spcPct val="125000"/>
                </a:lnSpc>
              </a:pP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	A. 1km 		B. 3km 		C. 2km</a:t>
              </a:r>
            </a:p>
          </p:txBody>
        </p:sp>
        <p:sp>
          <p:nvSpPr>
            <p:cNvPr id="70" name="Rounded Rectangle 95">
              <a:extLst>
                <a:ext uri="{FF2B5EF4-FFF2-40B4-BE49-F238E27FC236}">
                  <a16:creationId xmlns:a16="http://schemas.microsoft.com/office/drawing/2014/main" id="{2A4F2EB7-02A7-8569-8C48-76AD0CE733C9}"/>
                </a:ext>
              </a:extLst>
            </p:cNvPr>
            <p:cNvSpPr/>
            <p:nvPr/>
          </p:nvSpPr>
          <p:spPr>
            <a:xfrm>
              <a:off x="1458734" y="2799167"/>
              <a:ext cx="752401" cy="54864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endPara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1" name="Rounded Rectangle 96">
            <a:extLst>
              <a:ext uri="{FF2B5EF4-FFF2-40B4-BE49-F238E27FC236}">
                <a16:creationId xmlns:a16="http://schemas.microsoft.com/office/drawing/2014/main" id="{5689C560-E749-7A9C-01CE-6D009A9AFCE4}"/>
              </a:ext>
            </a:extLst>
          </p:cNvPr>
          <p:cNvSpPr/>
          <p:nvPr/>
        </p:nvSpPr>
        <p:spPr>
          <a:xfrm>
            <a:off x="5211832" y="3320034"/>
            <a:ext cx="619144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D1D38930-BC4B-5276-BBF0-74675EE229D6}"/>
              </a:ext>
            </a:extLst>
          </p:cNvPr>
          <p:cNvSpPr/>
          <p:nvPr/>
        </p:nvSpPr>
        <p:spPr>
          <a:xfrm>
            <a:off x="6634480" y="5739051"/>
            <a:ext cx="646808" cy="646808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55F77D87-1905-F384-8B44-630BBF418AB9}"/>
              </a:ext>
            </a:extLst>
          </p:cNvPr>
          <p:cNvGrpSpPr/>
          <p:nvPr/>
        </p:nvGrpSpPr>
        <p:grpSpPr>
          <a:xfrm>
            <a:off x="9566311" y="1752270"/>
            <a:ext cx="2911481" cy="5521784"/>
            <a:chOff x="-307894" y="1726246"/>
            <a:chExt cx="2911481" cy="5521784"/>
          </a:xfrm>
        </p:grpSpPr>
        <p:sp>
          <p:nvSpPr>
            <p:cNvPr id="74" name="Cloud Callout 99">
              <a:extLst>
                <a:ext uri="{FF2B5EF4-FFF2-40B4-BE49-F238E27FC236}">
                  <a16:creationId xmlns:a16="http://schemas.microsoft.com/office/drawing/2014/main" id="{C22E7869-15FC-A847-5937-5C4A231A91A8}"/>
                </a:ext>
              </a:extLst>
            </p:cNvPr>
            <p:cNvSpPr/>
            <p:nvPr/>
          </p:nvSpPr>
          <p:spPr>
            <a:xfrm>
              <a:off x="288650" y="1726246"/>
              <a:ext cx="2314937" cy="1607005"/>
            </a:xfrm>
            <a:prstGeom prst="cloudCallout">
              <a:avLst>
                <a:gd name="adj1" fmla="val -2833"/>
                <a:gd name="adj2" fmla="val 7618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/>
                <a:t>Thảo</a:t>
              </a:r>
              <a:r>
                <a:rPr lang="en-US" sz="2400" b="1" dirty="0"/>
                <a:t> </a:t>
              </a:r>
              <a:r>
                <a:rPr lang="en-US" sz="2400" b="1" dirty="0" err="1"/>
                <a:t>luận</a:t>
              </a:r>
              <a:endParaRPr lang="en-US" sz="2400" b="1" dirty="0"/>
            </a:p>
            <a:p>
              <a:pPr algn="ctr"/>
              <a:r>
                <a:rPr lang="en-US" sz="2400" b="1" dirty="0" err="1"/>
                <a:t>nhóm</a:t>
              </a:r>
              <a:r>
                <a:rPr lang="en-US" sz="2400" b="1" dirty="0"/>
                <a:t> 2</a:t>
              </a:r>
            </a:p>
          </p:txBody>
        </p:sp>
        <p:pic>
          <p:nvPicPr>
            <p:cNvPr id="75" name="图片 27">
              <a:extLst>
                <a:ext uri="{FF2B5EF4-FFF2-40B4-BE49-F238E27FC236}">
                  <a16:creationId xmlns:a16="http://schemas.microsoft.com/office/drawing/2014/main" id="{DB8E9B5D-7F2D-0D00-1614-C1937B78B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177" b="96010" l="3091" r="90000">
                          <a14:foregroundMark x1="16909" y1="54776" x2="10364" y2="49940"/>
                          <a14:foregroundMark x1="22000" y1="56832" x2="15636" y2="53083"/>
                          <a14:foregroundMark x1="52909" y1="32769" x2="53818" y2="28779"/>
                          <a14:foregroundMark x1="58545" y1="25030" x2="63273" y2="22491"/>
                          <a14:foregroundMark x1="69636" y1="74244" x2="60182" y2="69649"/>
                          <a14:foregroundMark x1="75636" y1="74244" x2="60727" y2="748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07894" y="3199604"/>
              <a:ext cx="2695775" cy="404842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33333E-6 L -0.00078 -0.40371 " pathEditMode="relative" rAng="0" ptsTypes="AA">
                                      <p:cBhvr>
                                        <p:cTn id="10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5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39" grpId="1"/>
      <p:bldP spid="40" grpId="0"/>
      <p:bldP spid="40" grpId="1"/>
      <p:bldP spid="71" grpId="0" animBg="1"/>
      <p:bldP spid="71" grpId="1" animBg="1"/>
      <p:bldP spid="72" grpId="0" animBg="1"/>
      <p:bldP spid="7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A58FF27-2CB8-ED37-558D-31BF42EF6BFF}"/>
              </a:ext>
            </a:extLst>
          </p:cNvPr>
          <p:cNvGrpSpPr/>
          <p:nvPr/>
        </p:nvGrpSpPr>
        <p:grpSpPr>
          <a:xfrm>
            <a:off x="372139" y="394945"/>
            <a:ext cx="5105023" cy="5324320"/>
            <a:chOff x="1137834" y="3111490"/>
            <a:chExt cx="5105023" cy="5324320"/>
          </a:xfrm>
        </p:grpSpPr>
        <p:sp>
          <p:nvSpPr>
            <p:cNvPr id="3" name="Freeform 1">
              <a:extLst>
                <a:ext uri="{FF2B5EF4-FFF2-40B4-BE49-F238E27FC236}">
                  <a16:creationId xmlns:a16="http://schemas.microsoft.com/office/drawing/2014/main" id="{D740A1EF-0DC4-4FC7-6CF6-D914FF38C477}"/>
                </a:ext>
              </a:extLst>
            </p:cNvPr>
            <p:cNvSpPr/>
            <p:nvPr/>
          </p:nvSpPr>
          <p:spPr>
            <a:xfrm>
              <a:off x="1137834" y="4257561"/>
              <a:ext cx="5105023" cy="4178249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" h="21600">
                  <a:moveTo>
                    <a:pt x="3475" y="0"/>
                  </a:moveTo>
                  <a:lnTo>
                    <a:pt x="18125" y="0"/>
                  </a:lnTo>
                  <a:cubicBezTo>
                    <a:pt x="20044" y="0"/>
                    <a:pt x="21600" y="4835"/>
                    <a:pt x="21600" y="10800"/>
                  </a:cubicBezTo>
                  <a:cubicBezTo>
                    <a:pt x="21600" y="16765"/>
                    <a:pt x="20044" y="21600"/>
                    <a:pt x="18125" y="21600"/>
                  </a:cubicBezTo>
                  <a:lnTo>
                    <a:pt x="3475" y="21600"/>
                  </a:lnTo>
                  <a:cubicBezTo>
                    <a:pt x="1556" y="21600"/>
                    <a:pt x="0" y="16765"/>
                    <a:pt x="0" y="10800"/>
                  </a:cubicBezTo>
                  <a:cubicBezTo>
                    <a:pt x="0" y="4835"/>
                    <a:pt x="1556" y="0"/>
                    <a:pt x="3475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>
                  <a:alpha val="90000"/>
                </a:schemeClr>
              </a:solidFill>
            </a:ln>
          </p:spPr>
          <p:style>
            <a:lnRef idx="2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31520" tIns="182880" rIns="640080" bIns="0" numCol="1" spcCol="1270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6 que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Rô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bốt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xếp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bên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10 que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sắp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xếp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mấy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xếp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171416" marR="0" lvl="1" indent="-171416" algn="l" defTabSz="71105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lt"/>
              </a:endParaRPr>
            </a:p>
          </p:txBody>
        </p:sp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34A0B925-045D-490F-3BE2-DE6D93C24C78}"/>
                </a:ext>
              </a:extLst>
            </p:cNvPr>
            <p:cNvSpPr/>
            <p:nvPr/>
          </p:nvSpPr>
          <p:spPr>
            <a:xfrm>
              <a:off x="2838876" y="3111490"/>
              <a:ext cx="1432399" cy="1432398"/>
            </a:xfrm>
            <a:custGeom>
              <a:avLst/>
              <a:gdLst>
                <a:gd name="connsiteX0" fmla="*/ 0 w 1152002"/>
                <a:gd name="connsiteY0" fmla="*/ 576001 h 1152002"/>
                <a:gd name="connsiteX1" fmla="*/ 576001 w 1152002"/>
                <a:gd name="connsiteY1" fmla="*/ 0 h 1152002"/>
                <a:gd name="connsiteX2" fmla="*/ 1152002 w 1152002"/>
                <a:gd name="connsiteY2" fmla="*/ 576001 h 1152002"/>
                <a:gd name="connsiteX3" fmla="*/ 576001 w 1152002"/>
                <a:gd name="connsiteY3" fmla="*/ 1152002 h 1152002"/>
                <a:gd name="connsiteX4" fmla="*/ 0 w 1152002"/>
                <a:gd name="connsiteY4" fmla="*/ 576001 h 1152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2002" h="1152002">
                  <a:moveTo>
                    <a:pt x="0" y="576001"/>
                  </a:moveTo>
                  <a:cubicBezTo>
                    <a:pt x="0" y="257884"/>
                    <a:pt x="257884" y="0"/>
                    <a:pt x="576001" y="0"/>
                  </a:cubicBezTo>
                  <a:cubicBezTo>
                    <a:pt x="894118" y="0"/>
                    <a:pt x="1152002" y="257884"/>
                    <a:pt x="1152002" y="576001"/>
                  </a:cubicBezTo>
                  <a:cubicBezTo>
                    <a:pt x="1152002" y="894118"/>
                    <a:pt x="894118" y="1152002"/>
                    <a:pt x="576001" y="1152002"/>
                  </a:cubicBezTo>
                  <a:cubicBezTo>
                    <a:pt x="257884" y="1152002"/>
                    <a:pt x="0" y="894118"/>
                    <a:pt x="0" y="576001"/>
                  </a:cubicBez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5809" tIns="185809" rIns="185809" bIns="185809" numCol="1" spcCol="1270" anchor="ctr" anchorCtr="0">
              <a:noAutofit/>
            </a:bodyPr>
            <a:lstStyle/>
            <a:p>
              <a:pPr lvl="0" algn="ctr" defTabSz="119991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6600" dirty="0">
                  <a:ln>
                    <a:solidFill>
                      <a:srgbClr val="000000"/>
                    </a:solidFill>
                  </a:ln>
                  <a:solidFill>
                    <a:srgbClr val="FFFF00"/>
                  </a:solidFill>
                  <a:latin typeface="#9Slide07 Crocante" panose="02000000000000000000" pitchFamily="2" charset="0"/>
                  <a:ea typeface="微软雅黑" panose="020B0503020204020204" pitchFamily="34" charset="-122"/>
                  <a:sym typeface="+mn-lt"/>
                </a:rPr>
                <a:t>3</a:t>
              </a:r>
              <a:endParaRPr lang="id-ID" sz="6600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latin typeface="#9Slide07 Crocante" panose="02000000000000000000" pitchFamily="2" charset="0"/>
                <a:ea typeface="微软雅黑" panose="020B0503020204020204" pitchFamily="34" charset="-122"/>
                <a:sym typeface="+mn-lt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48C90D6-D361-001A-08A2-B6001E8E90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71855" y="2573459"/>
            <a:ext cx="5320145" cy="2327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61C4151-A8F7-C93A-8395-1D36EE7C2CF7}"/>
              </a:ext>
            </a:extLst>
          </p:cNvPr>
          <p:cNvGrpSpPr/>
          <p:nvPr/>
        </p:nvGrpSpPr>
        <p:grpSpPr>
          <a:xfrm>
            <a:off x="4575605" y="1247018"/>
            <a:ext cx="2756373" cy="5935995"/>
            <a:chOff x="-243240" y="1637048"/>
            <a:chExt cx="2756373" cy="5935995"/>
          </a:xfrm>
        </p:grpSpPr>
        <p:sp>
          <p:nvSpPr>
            <p:cNvPr id="7" name="Cloud Callout 22">
              <a:extLst>
                <a:ext uri="{FF2B5EF4-FFF2-40B4-BE49-F238E27FC236}">
                  <a16:creationId xmlns:a16="http://schemas.microsoft.com/office/drawing/2014/main" id="{1FB9AAD8-DAC4-8831-5AE3-1C03DC2FADBD}"/>
                </a:ext>
              </a:extLst>
            </p:cNvPr>
            <p:cNvSpPr/>
            <p:nvPr/>
          </p:nvSpPr>
          <p:spPr>
            <a:xfrm>
              <a:off x="198196" y="1637048"/>
              <a:ext cx="2314937" cy="1607005"/>
            </a:xfrm>
            <a:prstGeom prst="cloudCallout">
              <a:avLst>
                <a:gd name="adj1" fmla="val -18394"/>
                <a:gd name="adj2" fmla="val 7561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/>
                <a:t>Thảo</a:t>
              </a:r>
              <a:r>
                <a:rPr lang="en-US" sz="2400" b="1" dirty="0"/>
                <a:t> </a:t>
              </a:r>
              <a:r>
                <a:rPr lang="en-US" sz="2400" b="1" dirty="0" err="1"/>
                <a:t>luận</a:t>
              </a:r>
              <a:endParaRPr lang="en-US" sz="2400" b="1" dirty="0"/>
            </a:p>
            <a:p>
              <a:pPr algn="ctr"/>
              <a:r>
                <a:rPr lang="en-US" sz="2400" b="1" dirty="0" err="1"/>
                <a:t>nhóm</a:t>
              </a:r>
              <a:r>
                <a:rPr lang="en-US" sz="2400" b="1" dirty="0"/>
                <a:t> 4</a:t>
              </a:r>
            </a:p>
          </p:txBody>
        </p:sp>
        <p:pic>
          <p:nvPicPr>
            <p:cNvPr id="8" name="图片 27">
              <a:extLst>
                <a:ext uri="{FF2B5EF4-FFF2-40B4-BE49-F238E27FC236}">
                  <a16:creationId xmlns:a16="http://schemas.microsoft.com/office/drawing/2014/main" id="{748B1245-D15C-B418-B11B-6D0DF14D0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177" b="96010" l="3091" r="90000">
                          <a14:foregroundMark x1="16909" y1="54776" x2="10364" y2="49940"/>
                          <a14:foregroundMark x1="22000" y1="56832" x2="15636" y2="53083"/>
                          <a14:foregroundMark x1="52909" y1="32769" x2="53818" y2="28779"/>
                          <a14:foregroundMark x1="58545" y1="25030" x2="63273" y2="22491"/>
                          <a14:foregroundMark x1="69636" y1="74244" x2="60182" y2="69649"/>
                          <a14:foregroundMark x1="75636" y1="74244" x2="60727" y2="748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-243240" y="3524617"/>
              <a:ext cx="2695775" cy="40484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269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686A0195-5A33-4E71-8C67-1F2F5E618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B73F70F1-158A-4F65-B483-0418822EEEA8}"/>
              </a:ext>
            </a:extLst>
          </p:cNvPr>
          <p:cNvSpPr/>
          <p:nvPr/>
        </p:nvSpPr>
        <p:spPr>
          <a:xfrm>
            <a:off x="1835747" y="132832"/>
            <a:ext cx="9236773" cy="618088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45576FB-F26F-4996-9C8E-E7AB037290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8" name="图片 7" descr="图片包含 玩偶, 玩具&#10;&#10;已生成高可信度的说明">
            <a:extLst>
              <a:ext uri="{FF2B5EF4-FFF2-40B4-BE49-F238E27FC236}">
                <a16:creationId xmlns:a16="http://schemas.microsoft.com/office/drawing/2014/main" id="{3599A429-B692-4194-A9DD-9081FB9F9F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" y="3550590"/>
            <a:ext cx="2235335" cy="22781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3FA8949-2AE4-4BBB-9527-D937096E4D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540F63C-1CFA-4782-BF39-C8B6B05BD9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18" name="图片 17" descr="图片包含 物体&#10;&#10;已生成高可信度的说明">
            <a:extLst>
              <a:ext uri="{FF2B5EF4-FFF2-40B4-BE49-F238E27FC236}">
                <a16:creationId xmlns:a16="http://schemas.microsoft.com/office/drawing/2014/main" id="{92AD827F-C123-4123-BD32-B071149734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8545172" y="4932129"/>
            <a:ext cx="273050" cy="292100"/>
          </a:xfrm>
          <a:prstGeom prst="rect">
            <a:avLst/>
          </a:prstGeom>
        </p:spPr>
      </p:pic>
      <p:pic>
        <p:nvPicPr>
          <p:cNvPr id="19" name="图片 18" descr="图片包含 物体&#10;&#10;已生成高可信度的说明">
            <a:extLst>
              <a:ext uri="{FF2B5EF4-FFF2-40B4-BE49-F238E27FC236}">
                <a16:creationId xmlns:a16="http://schemas.microsoft.com/office/drawing/2014/main" id="{1B7EB697-6B22-490C-B85A-4070D11C97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0116688" y="4778236"/>
            <a:ext cx="398280" cy="426067"/>
          </a:xfrm>
          <a:prstGeom prst="rect">
            <a:avLst/>
          </a:prstGeom>
        </p:spPr>
      </p:pic>
      <p:pic>
        <p:nvPicPr>
          <p:cNvPr id="20" name="图片 19" descr="图片包含 物体&#10;&#10;已生成高可信度的说明">
            <a:extLst>
              <a:ext uri="{FF2B5EF4-FFF2-40B4-BE49-F238E27FC236}">
                <a16:creationId xmlns:a16="http://schemas.microsoft.com/office/drawing/2014/main" id="{94B4D886-5C5C-481D-9706-C23707E3D3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7047566" y="5070843"/>
            <a:ext cx="398280" cy="426067"/>
          </a:xfrm>
          <a:prstGeom prst="rect">
            <a:avLst/>
          </a:prstGeom>
        </p:spPr>
      </p:pic>
      <p:pic>
        <p:nvPicPr>
          <p:cNvPr id="21" name="图片 20" descr="图片包含 物体&#10;&#10;已生成高可信度的说明">
            <a:extLst>
              <a:ext uri="{FF2B5EF4-FFF2-40B4-BE49-F238E27FC236}">
                <a16:creationId xmlns:a16="http://schemas.microsoft.com/office/drawing/2014/main" id="{3D77F14E-0108-4EFE-BA93-9806AD137C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9106477" y="5150395"/>
            <a:ext cx="647832" cy="6930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FBB05F-861F-1318-C77C-686C7C3BE6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48" y="53314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97148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 amt="75000"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Brown Basket Clip Art Image - ClipSafar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513" y="4986391"/>
            <a:ext cx="2540037" cy="204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8995262" y="4618335"/>
            <a:ext cx="118872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9565586" y="4660227"/>
            <a:ext cx="118872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10076299" y="4720641"/>
            <a:ext cx="1188720" cy="109728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Rounded Rectangle 38"/>
          <p:cNvSpPr/>
          <p:nvPr/>
        </p:nvSpPr>
        <p:spPr>
          <a:xfrm>
            <a:off x="2258537" y="2501193"/>
            <a:ext cx="7190263" cy="2485198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80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80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4 </a:t>
            </a:r>
            <a:r>
              <a:rPr lang="en-US" sz="80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endParaRPr kumimoji="0" lang="en-US" sz="80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94" name="Google Shape;94;p2"/>
          <p:cNvGrpSpPr/>
          <p:nvPr/>
        </p:nvGrpSpPr>
        <p:grpSpPr>
          <a:xfrm>
            <a:off x="533400" y="-29305"/>
            <a:ext cx="10852150" cy="2461871"/>
            <a:chOff x="935980" y="-48871"/>
            <a:chExt cx="10265420" cy="2461871"/>
          </a:xfrm>
        </p:grpSpPr>
        <p:sp>
          <p:nvSpPr>
            <p:cNvPr id="95" name="Google Shape;95;p2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C55A1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6" name="Google Shape;96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7" name="Google Shape;97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448800" y="-330200"/>
            <a:ext cx="2933700" cy="29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36600" y="-78798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"/>
          <p:cNvSpPr txBox="1"/>
          <p:nvPr/>
        </p:nvSpPr>
        <p:spPr>
          <a:xfrm>
            <a:off x="2342400" y="5609650"/>
            <a:ext cx="682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16365" y="998669"/>
            <a:ext cx="7653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chữ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mấy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cạnh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35" name="Google Shape;84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-3999737" y="3097827"/>
            <a:ext cx="3999737" cy="3999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Tieng-yeah-tre-con-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88.693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192000" y="-1131111"/>
            <a:ext cx="609600" cy="609600"/>
          </a:xfrm>
          <a:prstGeom prst="rect">
            <a:avLst/>
          </a:prstGeom>
        </p:spPr>
      </p:pic>
      <p:pic>
        <p:nvPicPr>
          <p:cNvPr id="3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757.833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192000" y="-476768"/>
            <a:ext cx="609600" cy="609600"/>
          </a:xfrm>
          <a:prstGeom prst="rect">
            <a:avLst/>
          </a:prstGeom>
        </p:spPr>
      </p:pic>
      <p:pic>
        <p:nvPicPr>
          <p:cNvPr id="40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8986733" y="4184086"/>
            <a:ext cx="1370248" cy="101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9547568" y="4122368"/>
            <a:ext cx="1370248" cy="101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10091301" y="4245803"/>
            <a:ext cx="1370248" cy="1015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553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76406 -0.0268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3" y="-134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32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12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 amt="75000"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Brown Basket Clip Art Image - ClipSafar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513" y="4986391"/>
            <a:ext cx="2540037" cy="204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8995262" y="4618335"/>
            <a:ext cx="118872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9565586" y="4660227"/>
            <a:ext cx="118872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10076299" y="4720641"/>
            <a:ext cx="1188720" cy="109728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Rounded Rectangle 38"/>
          <p:cNvSpPr/>
          <p:nvPr/>
        </p:nvSpPr>
        <p:spPr>
          <a:xfrm>
            <a:off x="1874998" y="2498899"/>
            <a:ext cx="7190263" cy="2485198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94" name="Google Shape;94;p2"/>
          <p:cNvGrpSpPr/>
          <p:nvPr/>
        </p:nvGrpSpPr>
        <p:grpSpPr>
          <a:xfrm>
            <a:off x="-83245" y="-391495"/>
            <a:ext cx="11468795" cy="2904659"/>
            <a:chOff x="352674" y="19441"/>
            <a:chExt cx="10848726" cy="2461871"/>
          </a:xfrm>
        </p:grpSpPr>
        <p:sp>
          <p:nvSpPr>
            <p:cNvPr id="95" name="Google Shape;95;p2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C55A1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6" name="Google Shape;96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52674" y="19441"/>
              <a:ext cx="2505720" cy="24618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7" name="Google Shape;97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448800" y="-330200"/>
            <a:ext cx="2933700" cy="2933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"/>
          <p:cNvSpPr txBox="1"/>
          <p:nvPr/>
        </p:nvSpPr>
        <p:spPr>
          <a:xfrm>
            <a:off x="2342400" y="5609650"/>
            <a:ext cx="682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84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-3999737" y="3097827"/>
            <a:ext cx="3999737" cy="3999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Tieng-yeah-tre-con-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88.693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-1131111"/>
            <a:ext cx="609600" cy="609600"/>
          </a:xfrm>
          <a:prstGeom prst="rect">
            <a:avLst/>
          </a:prstGeom>
        </p:spPr>
      </p:pic>
      <p:pic>
        <p:nvPicPr>
          <p:cNvPr id="3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757.833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-476768"/>
            <a:ext cx="609600" cy="609600"/>
          </a:xfrm>
          <a:prstGeom prst="rect">
            <a:avLst/>
          </a:prstGeom>
        </p:spPr>
      </p:pic>
      <p:pic>
        <p:nvPicPr>
          <p:cNvPr id="40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8986733" y="4184086"/>
            <a:ext cx="1370248" cy="101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9547568" y="4122368"/>
            <a:ext cx="1370248" cy="101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10091301" y="4245803"/>
            <a:ext cx="1370248" cy="1015658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Rectangle 27"/>
          <p:cNvSpPr/>
          <p:nvPr/>
        </p:nvSpPr>
        <p:spPr>
          <a:xfrm>
            <a:off x="3918030" y="3261430"/>
            <a:ext cx="343715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0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4800" b="1" kern="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án</a:t>
            </a:r>
            <a:r>
              <a:rPr lang="en-US" sz="4800" b="1" kern="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4800" b="1" kern="0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755742" y="653609"/>
            <a:ext cx="76376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5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5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5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5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5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5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5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5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5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2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9151134" y="3832478"/>
            <a:ext cx="109728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9711969" y="3770760"/>
            <a:ext cx="109728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10255702" y="3894195"/>
            <a:ext cx="1097280" cy="822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844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76406 -0.026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3" y="-134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12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F19A0945-31CA-9FAE-DC28-FC6208824547}"/>
              </a:ext>
            </a:extLst>
          </p:cNvPr>
          <p:cNvSpPr/>
          <p:nvPr/>
        </p:nvSpPr>
        <p:spPr>
          <a:xfrm>
            <a:off x="6485206" y="140677"/>
            <a:ext cx="3460652" cy="980140"/>
          </a:xfrm>
          <a:prstGeom prst="rect">
            <a:avLst/>
          </a:prstGeom>
          <a:solidFill>
            <a:srgbClr val="92E6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DDF8B1D1-41DA-AE28-DABC-6203C02DA393}"/>
              </a:ext>
            </a:extLst>
          </p:cNvPr>
          <p:cNvSpPr/>
          <p:nvPr/>
        </p:nvSpPr>
        <p:spPr>
          <a:xfrm>
            <a:off x="4879142" y="1098592"/>
            <a:ext cx="6557891" cy="1475796"/>
          </a:xfrm>
          <a:prstGeom prst="rect">
            <a:avLst/>
          </a:prstGeom>
          <a:solidFill>
            <a:srgbClr val="92E6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91156D-A332-92B7-8FE2-7D1A12485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561" y="1098592"/>
            <a:ext cx="8644877" cy="528569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E2E1812-5B1D-05C8-EFA9-07BCC7A110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2" y="76199"/>
            <a:ext cx="1613697" cy="16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695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179</Words>
  <Application>Microsoft Office PowerPoint</Application>
  <PresentationFormat>Widescreen</PresentationFormat>
  <Paragraphs>28</Paragraphs>
  <Slides>8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8</vt:i4>
      </vt:variant>
    </vt:vector>
  </HeadingPairs>
  <TitlesOfParts>
    <vt:vector size="25" baseType="lpstr">
      <vt:lpstr>微软雅黑</vt:lpstr>
      <vt:lpstr>#9Slide07 Crocante</vt:lpstr>
      <vt:lpstr>Aptos</vt:lpstr>
      <vt:lpstr>Aptos Display</vt:lpstr>
      <vt:lpstr>Arial</vt:lpstr>
      <vt:lpstr>Calibri</vt:lpstr>
      <vt:lpstr>Cambria</vt:lpstr>
      <vt:lpstr>Century Schoolbook</vt:lpstr>
      <vt:lpstr>等线</vt:lpstr>
      <vt:lpstr>等线 Light</vt:lpstr>
      <vt:lpstr>HappyZcool</vt:lpstr>
      <vt:lpstr>字魂59号-创粗黑</vt:lpstr>
      <vt:lpstr>1_Office 主题​​</vt:lpstr>
      <vt:lpstr>1_Office Theme</vt:lpstr>
      <vt:lpstr>4_Office Theme</vt:lpstr>
      <vt:lpstr>Office 主题​​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42</cp:revision>
  <dcterms:created xsi:type="dcterms:W3CDTF">2022-07-12T09:42:42Z</dcterms:created>
  <dcterms:modified xsi:type="dcterms:W3CDTF">2025-10-30T13:18:56Z</dcterms:modified>
</cp:coreProperties>
</file>