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9" r:id="rId3"/>
    <p:sldMasterId id="2147483691" r:id="rId4"/>
    <p:sldMasterId id="2147483703" r:id="rId5"/>
  </p:sldMasterIdLst>
  <p:notesMasterIdLst>
    <p:notesMasterId r:id="rId28"/>
  </p:notesMasterIdLst>
  <p:sldIdLst>
    <p:sldId id="258" r:id="rId6"/>
    <p:sldId id="263" r:id="rId7"/>
    <p:sldId id="280" r:id="rId8"/>
    <p:sldId id="290" r:id="rId9"/>
    <p:sldId id="291" r:id="rId10"/>
    <p:sldId id="305" r:id="rId11"/>
    <p:sldId id="256" r:id="rId12"/>
    <p:sldId id="333" r:id="rId13"/>
    <p:sldId id="326" r:id="rId14"/>
    <p:sldId id="335" r:id="rId15"/>
    <p:sldId id="327" r:id="rId16"/>
    <p:sldId id="328" r:id="rId17"/>
    <p:sldId id="329" r:id="rId18"/>
    <p:sldId id="334" r:id="rId19"/>
    <p:sldId id="330" r:id="rId20"/>
    <p:sldId id="281" r:id="rId21"/>
    <p:sldId id="282" r:id="rId22"/>
    <p:sldId id="283" r:id="rId23"/>
    <p:sldId id="284" r:id="rId24"/>
    <p:sldId id="286" r:id="rId25"/>
    <p:sldId id="332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62EB-1883-493C-89F6-93C761146E3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F662-108A-4AF6-A30A-C58DAF05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3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713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3499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6204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236680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57834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51738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334084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48643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66255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2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5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33384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56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39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92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61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66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89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19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51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1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8498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02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2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2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09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08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5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9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11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46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1999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54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7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85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30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58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46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50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66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33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0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6639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2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43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223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2377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545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CEE206-C8CD-D0BD-D4D4-0444E7FE7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6136EB-A85A-1F72-C2E5-00F5DD3B6E2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63A6A-A5C4-137E-8CDA-FA5FF1060F88}"/>
              </a:ext>
            </a:extLst>
          </p:cNvPr>
          <p:cNvSpPr/>
          <p:nvPr userDrawn="1"/>
        </p:nvSpPr>
        <p:spPr>
          <a:xfrm>
            <a:off x="344130" y="216311"/>
            <a:ext cx="11444748" cy="6410632"/>
          </a:xfrm>
          <a:prstGeom prst="roundRect">
            <a:avLst/>
          </a:prstGeom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B39432-2E29-9FB1-5223-ADA2A4EF2B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93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2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0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11" Type="http://schemas.openxmlformats.org/officeDocument/2006/relationships/slide" Target="slide18.xml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slide" Target="slide19.xml"/><Relationship Id="rId1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gif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58.png"/><Relationship Id="rId5" Type="http://schemas.microsoft.com/office/2007/relationships/media" Target="../media/media4.wav"/><Relationship Id="rId10" Type="http://schemas.openxmlformats.org/officeDocument/2006/relationships/image" Target="../media/image57.png"/><Relationship Id="rId4" Type="http://schemas.openxmlformats.org/officeDocument/2006/relationships/audio" Target="../media/media3.wav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54.png"/><Relationship Id="rId2" Type="http://schemas.openxmlformats.org/officeDocument/2006/relationships/audio" Target="../media/media5.wav"/><Relationship Id="rId16" Type="http://schemas.openxmlformats.org/officeDocument/2006/relationships/image" Target="../media/image59.gif"/><Relationship Id="rId1" Type="http://schemas.microsoft.com/office/2007/relationships/media" Target="../media/media5.wav"/><Relationship Id="rId6" Type="http://schemas.openxmlformats.org/officeDocument/2006/relationships/image" Target="../media/image43.png"/><Relationship Id="rId11" Type="http://schemas.openxmlformats.org/officeDocument/2006/relationships/image" Target="../media/image62.png"/><Relationship Id="rId5" Type="http://schemas.openxmlformats.org/officeDocument/2006/relationships/image" Target="../media/image42.png"/><Relationship Id="rId15" Type="http://schemas.openxmlformats.org/officeDocument/2006/relationships/image" Target="../media/image65.png"/><Relationship Id="rId10" Type="http://schemas.openxmlformats.org/officeDocument/2006/relationships/slide" Target="slide18.xml"/><Relationship Id="rId4" Type="http://schemas.openxmlformats.org/officeDocument/2006/relationships/image" Target="../media/image41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9.pn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42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59.gif"/><Relationship Id="rId2" Type="http://schemas.openxmlformats.org/officeDocument/2006/relationships/audio" Target="../media/media6.wav"/><Relationship Id="rId16" Type="http://schemas.openxmlformats.org/officeDocument/2006/relationships/image" Target="../media/image54.png"/><Relationship Id="rId1" Type="http://schemas.microsoft.com/office/2007/relationships/media" Target="../media/media6.wav"/><Relationship Id="rId6" Type="http://schemas.openxmlformats.org/officeDocument/2006/relationships/image" Target="../media/image43.png"/><Relationship Id="rId11" Type="http://schemas.openxmlformats.org/officeDocument/2006/relationships/image" Target="../media/image62.png"/><Relationship Id="rId5" Type="http://schemas.openxmlformats.org/officeDocument/2006/relationships/image" Target="../media/image42.png"/><Relationship Id="rId15" Type="http://schemas.openxmlformats.org/officeDocument/2006/relationships/image" Target="../media/image65.png"/><Relationship Id="rId10" Type="http://schemas.openxmlformats.org/officeDocument/2006/relationships/slide" Target="slide18.xml"/><Relationship Id="rId4" Type="http://schemas.openxmlformats.org/officeDocument/2006/relationships/image" Target="../media/image41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6.svg"/><Relationship Id="rId10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openxmlformats.org/officeDocument/2006/relationships/image" Target="../media/image7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FE904D3-890A-8186-C1E1-DBCFD7E4F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62" y="686977"/>
            <a:ext cx="7200000" cy="5547841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9E7B12-AF20-CBF4-DAC9-977578FB23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D347A79D-C3B6-C050-A002-A27480B56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31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555D-0257-43A3-B1C6-A3D9CB83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47" y="2687991"/>
            <a:ext cx="9758297" cy="343852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1DF11-2EE0-4971-9123-B9BE293C1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71" y="3356994"/>
            <a:ext cx="1350163" cy="176467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042B19-9E67-4EE1-874F-06BB9D3E80E9}"/>
              </a:ext>
            </a:extLst>
          </p:cNvPr>
          <p:cNvSpPr/>
          <p:nvPr/>
        </p:nvSpPr>
        <p:spPr>
          <a:xfrm rot="20421160">
            <a:off x="4942222" y="26659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1D5921-5366-470B-9642-CB2DE6184D89}"/>
              </a:ext>
            </a:extLst>
          </p:cNvPr>
          <p:cNvSpPr/>
          <p:nvPr/>
        </p:nvSpPr>
        <p:spPr>
          <a:xfrm rot="798150">
            <a:off x="7880867" y="2688115"/>
            <a:ext cx="1235275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7F2224-1B33-4E75-ADBA-7B39E567A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37" y="2895242"/>
            <a:ext cx="604520" cy="6045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FBC13D-93C2-4219-879B-0A2F540907B3}"/>
              </a:ext>
            </a:extLst>
          </p:cNvPr>
          <p:cNvSpPr/>
          <p:nvPr/>
        </p:nvSpPr>
        <p:spPr>
          <a:xfrm rot="20421160">
            <a:off x="5886390" y="42915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872F09-5FDF-4285-B8EA-CC349F28BDCD}"/>
              </a:ext>
            </a:extLst>
          </p:cNvPr>
          <p:cNvSpPr/>
          <p:nvPr/>
        </p:nvSpPr>
        <p:spPr>
          <a:xfrm rot="1080236">
            <a:off x="7532310" y="36637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1B1B80FB-0E3D-437F-8E1C-AC0E65A57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99" y="3356994"/>
            <a:ext cx="937852" cy="79406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025E4C-752A-4FD1-B9F4-08C82189EBB5}"/>
              </a:ext>
            </a:extLst>
          </p:cNvPr>
          <p:cNvSpPr/>
          <p:nvPr/>
        </p:nvSpPr>
        <p:spPr>
          <a:xfrm rot="1734605">
            <a:off x="4962544" y="5268902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52BC6F-C789-4DBC-8B37-3F83621EA01F}"/>
              </a:ext>
            </a:extLst>
          </p:cNvPr>
          <p:cNvSpPr/>
          <p:nvPr/>
        </p:nvSpPr>
        <p:spPr>
          <a:xfrm rot="19720970">
            <a:off x="8673737" y="4814045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0F970B-D3A9-4E8D-9CB3-7C110A0EC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1" y="4232005"/>
            <a:ext cx="604520" cy="6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7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7 0.01435 L 0.02357 0.01435 C 0.03919 0.00486 0.04089 0.0037 0.05912 -0.00533 C 0.06185 -0.00649 0.06472 -0.00741 0.06745 -0.00857 C 0.0793 -0.0213 0.0668 -0.0095 0.09479 -0.01667 C 0.09805 -0.01737 0.10078 -0.02084 0.10404 -0.02153 C 0.10977 -0.02292 0.11563 -0.02269 0.12136 -0.02315 C 0.12591 -0.022 0.1306 -0.0213 0.13503 -0.01991 C 0.13607 -0.01968 0.13698 -0.01899 0.13789 -0.01829 C 0.13998 -0.01667 0.14206 -0.01505 0.14427 -0.01343 L 0.21003 -0.01505 C 0.21133 -0.01505 0.21263 -0.01575 0.2138 -0.01667 C 0.21498 -0.0176 0.21615 -0.01875 0.21745 -0.01991 C 0.21797 -0.02107 0.21862 -0.02223 0.21927 -0.02315 C 0.22383 -0.02987 0.2293 -0.03519 0.23477 -0.03936 C 0.2362 -0.04051 0.23789 -0.04051 0.23933 -0.04098 C 0.24688 -0.06088 0.23425 -0.02593 0.24206 -0.05394 C 0.24323 -0.05811 0.24518 -0.06158 0.24662 -0.06528 C 0.24766 -0.06806 0.24857 -0.07061 0.24948 -0.07362 C 0.24987 -0.075 0.24987 -0.07686 0.25039 -0.07848 C 0.25183 -0.0838 0.25326 -0.08936 0.25495 -0.09468 C 0.25664 -0.10024 0.2586 -0.10556 0.26042 -0.11088 C 0.26133 -0.11366 0.26237 -0.11621 0.26315 -0.11899 C 0.26419 -0.12269 0.26641 -0.13079 0.26771 -0.13357 C 0.27058 -0.13936 0.27357 -0.14491 0.27683 -0.14977 C 0.27761 -0.15093 0.27878 -0.1507 0.27956 -0.15139 C 0.28906 -0.15996 0.27865 -0.15348 0.29063 -0.1595 C 0.29883 -0.15903 0.30716 -0.15973 0.31524 -0.15787 C 0.31732 -0.15764 0.31888 -0.1544 0.32071 -0.15301 C 0.3237 -0.15116 0.32696 -0.15 0.32995 -0.14815 C 0.33151 -0.14723 0.33294 -0.14561 0.33451 -0.14491 C 0.33776 -0.14352 0.34115 -0.1426 0.34453 -0.14167 C 0.34883 -0.14051 0.353 -0.13912 0.35729 -0.13843 C 0.3625 -0.1375 0.36771 -0.1375 0.37292 -0.13681 L 0.38568 -0.13519 C 0.39948 -0.12616 0.38659 -0.13403 0.40039 -0.12709 C 0.40222 -0.12616 0.40404 -0.12477 0.40586 -0.12385 C 0.40912 -0.12223 0.4125 -0.12061 0.41589 -0.11899 C 0.42539 -0.1088 0.41524 -0.11806 0.43229 -0.1125 C 0.43516 -0.11158 0.43776 -0.1088 0.44063 -0.10764 C 0.44297 -0.10672 0.44544 -0.10672 0.44792 -0.10602 C 0.45495 -0.10394 0.46198 -0.10255 0.46888 -0.09954 C 0.47891 -0.09514 0.4737 -0.09676 0.48451 -0.09468 C 0.48698 -0.09306 0.48946 -0.09144 0.4918 -0.08982 C 0.4931 -0.08889 0.49414 -0.08704 0.49544 -0.08658 C 0.49909 -0.08496 0.50274 -0.0845 0.50638 -0.08334 C 0.50794 -0.08287 0.50951 -0.08195 0.51107 -0.08172 C 0.51771 -0.07987 0.52448 -0.07848 0.53112 -0.07686 C 0.53268 -0.07639 0.53412 -0.07547 0.53568 -0.07524 C 0.54818 -0.07246 0.54388 -0.07477 0.55495 -0.07176 C 0.55651 -0.07153 0.55794 -0.07084 0.55951 -0.07014 C 0.5668 -0.07084 0.57422 -0.06945 0.58138 -0.07176 C 0.58294 -0.07246 0.58425 -0.07848 0.58425 -0.07848 " pathEditMode="relative" ptsTypes="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42887" y="302792"/>
            <a:ext cx="10255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có 28 cây bút màu. Sau khóa học, số cây bút màu còn lại của Mai so với lúc đầu giảm đi 4 lần. Hỏi Mai còn lại bao nhiêu cây bút màu?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99F51-FAA1-4FFE-BDDF-B11AEF3B22D4}"/>
              </a:ext>
            </a:extLst>
          </p:cNvPr>
          <p:cNvSpPr txBox="1"/>
          <p:nvPr/>
        </p:nvSpPr>
        <p:spPr>
          <a:xfrm>
            <a:off x="2842612" y="2003296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9FEC9-0E24-4AA8-9A57-9F60180B5189}"/>
              </a:ext>
            </a:extLst>
          </p:cNvPr>
          <p:cNvGrpSpPr/>
          <p:nvPr/>
        </p:nvGrpSpPr>
        <p:grpSpPr>
          <a:xfrm>
            <a:off x="1839754" y="3183644"/>
            <a:ext cx="4360454" cy="1236278"/>
            <a:chOff x="0" y="-15958"/>
            <a:chExt cx="2203427" cy="57951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7DC65C-C0CA-4B2A-952E-12E369BF7A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BEE18B-4AE4-4B47-A9F6-F6933E4836DD}"/>
                </a:ext>
              </a:extLst>
            </p:cNvPr>
            <p:cNvGrpSpPr/>
            <p:nvPr/>
          </p:nvGrpSpPr>
          <p:grpSpPr>
            <a:xfrm>
              <a:off x="0" y="-15958"/>
              <a:ext cx="2203427" cy="578460"/>
              <a:chOff x="-17232" y="-15958"/>
              <a:chExt cx="2204022" cy="57846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141E572-A13E-4984-B2AD-FBD9F2EC0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3DF102C-F8CB-47A1-81A1-A0912D9D69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754933F-53F4-4E1B-98E3-FDCC320C6763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2193776" cy="578460"/>
                <a:chOff x="-6986" y="-15958"/>
                <a:chExt cx="2193776" cy="578460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DECB8DDB-85C4-4A2E-B654-C3FADEB3AD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2181973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7116619-A80B-4B6B-975E-EDBCD0C6BC0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663EC52-9B69-4B9C-A3B6-7BDB3DCCA11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B0B44C9-E584-4F21-B11F-DDF4010C2C2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32" name="Right Brace 31">
                  <a:extLst>
                    <a:ext uri="{FF2B5EF4-FFF2-40B4-BE49-F238E27FC236}">
                      <a16:creationId xmlns:a16="http://schemas.microsoft.com/office/drawing/2014/main" id="{3325AC61-0749-454C-A123-B1CCAFFCB542}"/>
                    </a:ext>
                  </a:extLst>
                </p:cNvPr>
                <p:cNvSpPr/>
                <p:nvPr/>
              </p:nvSpPr>
              <p:spPr bwMode="auto">
                <a:xfrm rot="16200000">
                  <a:off x="1034528" y="-1057472"/>
                  <a:ext cx="98944" cy="2181972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Right Brace 32">
                  <a:extLst>
                    <a:ext uri="{FF2B5EF4-FFF2-40B4-BE49-F238E27FC236}">
                      <a16:creationId xmlns:a16="http://schemas.microsoft.com/office/drawing/2014/main" id="{E90F3155-62E0-49B5-8C0A-BF17C52FF495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6FDB32C1-8ED5-4A7D-96EF-A46D1F1F5D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DAA299E-CBD5-4AFD-9A91-DC08610BD6B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86790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F039D46-450A-4138-AD5D-E590F082A14A}"/>
              </a:ext>
            </a:extLst>
          </p:cNvPr>
          <p:cNvSpPr txBox="1"/>
          <p:nvPr/>
        </p:nvSpPr>
        <p:spPr>
          <a:xfrm>
            <a:off x="490262" y="3220585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6634BF-E8B3-47DA-B56C-729397C6CF5E}"/>
              </a:ext>
            </a:extLst>
          </p:cNvPr>
          <p:cNvSpPr txBox="1"/>
          <p:nvPr/>
        </p:nvSpPr>
        <p:spPr>
          <a:xfrm>
            <a:off x="490262" y="4020436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DA7A2E-21AC-4C4B-8EF2-0A480654A586}"/>
              </a:ext>
            </a:extLst>
          </p:cNvPr>
          <p:cNvSpPr txBox="1"/>
          <p:nvPr/>
        </p:nvSpPr>
        <p:spPr>
          <a:xfrm>
            <a:off x="1675701" y="4493849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45B2B-7539-40D2-893A-CED4FE033B72}"/>
              </a:ext>
            </a:extLst>
          </p:cNvPr>
          <p:cNvSpPr txBox="1"/>
          <p:nvPr/>
        </p:nvSpPr>
        <p:spPr>
          <a:xfrm>
            <a:off x="3357493" y="2789376"/>
            <a:ext cx="202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28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320E3E-1782-414C-ACD5-936B420FAC07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BEDB90-CD97-4B37-ACAE-C2BB3048E807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còn lại số cây bút màu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C76132-CA90-43C4-BD13-D353E5348518}"/>
              </a:ext>
            </a:extLst>
          </p:cNvPr>
          <p:cNvSpPr txBox="1"/>
          <p:nvPr/>
        </p:nvSpPr>
        <p:spPr>
          <a:xfrm>
            <a:off x="6248270" y="3468664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: 4 = 7 (bút màu)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27A2BA-1854-47BE-A8DC-F6F937E8BFD1}"/>
              </a:ext>
            </a:extLst>
          </p:cNvPr>
          <p:cNvSpPr txBox="1"/>
          <p:nvPr/>
        </p:nvSpPr>
        <p:spPr>
          <a:xfrm>
            <a:off x="7284590" y="417727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7 bút màu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53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227680" y="595008"/>
            <a:ext cx="1025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số chia: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11F7A-3EBF-43A0-9C3A-DC62FCE4D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23" y="1209544"/>
            <a:ext cx="8918201" cy="45532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3EFBD6-E3DE-4678-A188-76A0D26CB9C4}"/>
              </a:ext>
            </a:extLst>
          </p:cNvPr>
          <p:cNvSpPr/>
          <p:nvPr/>
        </p:nvSpPr>
        <p:spPr>
          <a:xfrm>
            <a:off x="1099294" y="5627191"/>
            <a:ext cx="9799079" cy="822960"/>
          </a:xfrm>
          <a:custGeom>
            <a:avLst/>
            <a:gdLst>
              <a:gd name="connsiteX0" fmla="*/ 0 w 9799079"/>
              <a:gd name="connsiteY0" fmla="*/ 0 h 822960"/>
              <a:gd name="connsiteX1" fmla="*/ 478426 w 9799079"/>
              <a:gd name="connsiteY1" fmla="*/ 0 h 822960"/>
              <a:gd name="connsiteX2" fmla="*/ 760870 w 9799079"/>
              <a:gd name="connsiteY2" fmla="*/ 0 h 822960"/>
              <a:gd name="connsiteX3" fmla="*/ 1141304 w 9799079"/>
              <a:gd name="connsiteY3" fmla="*/ 0 h 822960"/>
              <a:gd name="connsiteX4" fmla="*/ 1423749 w 9799079"/>
              <a:gd name="connsiteY4" fmla="*/ 0 h 822960"/>
              <a:gd name="connsiteX5" fmla="*/ 2098156 w 9799079"/>
              <a:gd name="connsiteY5" fmla="*/ 0 h 822960"/>
              <a:gd name="connsiteX6" fmla="*/ 2870554 w 9799079"/>
              <a:gd name="connsiteY6" fmla="*/ 0 h 822960"/>
              <a:gd name="connsiteX7" fmla="*/ 3446970 w 9799079"/>
              <a:gd name="connsiteY7" fmla="*/ 0 h 822960"/>
              <a:gd name="connsiteX8" fmla="*/ 4023387 w 9799079"/>
              <a:gd name="connsiteY8" fmla="*/ 0 h 822960"/>
              <a:gd name="connsiteX9" fmla="*/ 4403821 w 9799079"/>
              <a:gd name="connsiteY9" fmla="*/ 0 h 822960"/>
              <a:gd name="connsiteX10" fmla="*/ 5176219 w 9799079"/>
              <a:gd name="connsiteY10" fmla="*/ 0 h 822960"/>
              <a:gd name="connsiteX11" fmla="*/ 5458663 w 9799079"/>
              <a:gd name="connsiteY11" fmla="*/ 0 h 822960"/>
              <a:gd name="connsiteX12" fmla="*/ 5741107 w 9799079"/>
              <a:gd name="connsiteY12" fmla="*/ 0 h 822960"/>
              <a:gd name="connsiteX13" fmla="*/ 6415515 w 9799079"/>
              <a:gd name="connsiteY13" fmla="*/ 0 h 822960"/>
              <a:gd name="connsiteX14" fmla="*/ 6795949 w 9799079"/>
              <a:gd name="connsiteY14" fmla="*/ 0 h 822960"/>
              <a:gd name="connsiteX15" fmla="*/ 7568347 w 9799079"/>
              <a:gd name="connsiteY15" fmla="*/ 0 h 822960"/>
              <a:gd name="connsiteX16" fmla="*/ 7850792 w 9799079"/>
              <a:gd name="connsiteY16" fmla="*/ 0 h 822960"/>
              <a:gd name="connsiteX17" fmla="*/ 8525199 w 9799079"/>
              <a:gd name="connsiteY17" fmla="*/ 0 h 822960"/>
              <a:gd name="connsiteX18" fmla="*/ 9199606 w 9799079"/>
              <a:gd name="connsiteY18" fmla="*/ 0 h 822960"/>
              <a:gd name="connsiteX19" fmla="*/ 9799079 w 9799079"/>
              <a:gd name="connsiteY19" fmla="*/ 0 h 822960"/>
              <a:gd name="connsiteX20" fmla="*/ 9799079 w 9799079"/>
              <a:gd name="connsiteY20" fmla="*/ 395021 h 822960"/>
              <a:gd name="connsiteX21" fmla="*/ 9799079 w 9799079"/>
              <a:gd name="connsiteY21" fmla="*/ 822960 h 822960"/>
              <a:gd name="connsiteX22" fmla="*/ 9516635 w 9799079"/>
              <a:gd name="connsiteY22" fmla="*/ 822960 h 822960"/>
              <a:gd name="connsiteX23" fmla="*/ 8940219 w 9799079"/>
              <a:gd name="connsiteY23" fmla="*/ 822960 h 822960"/>
              <a:gd name="connsiteX24" fmla="*/ 8559784 w 9799079"/>
              <a:gd name="connsiteY24" fmla="*/ 822960 h 822960"/>
              <a:gd name="connsiteX25" fmla="*/ 8081358 w 9799079"/>
              <a:gd name="connsiteY25" fmla="*/ 822960 h 822960"/>
              <a:gd name="connsiteX26" fmla="*/ 7504942 w 9799079"/>
              <a:gd name="connsiteY26" fmla="*/ 822960 h 822960"/>
              <a:gd name="connsiteX27" fmla="*/ 6732544 w 9799079"/>
              <a:gd name="connsiteY27" fmla="*/ 822960 h 822960"/>
              <a:gd name="connsiteX28" fmla="*/ 6254118 w 9799079"/>
              <a:gd name="connsiteY28" fmla="*/ 822960 h 822960"/>
              <a:gd name="connsiteX29" fmla="*/ 5775692 w 9799079"/>
              <a:gd name="connsiteY29" fmla="*/ 822960 h 822960"/>
              <a:gd name="connsiteX30" fmla="*/ 5493248 w 9799079"/>
              <a:gd name="connsiteY30" fmla="*/ 822960 h 822960"/>
              <a:gd name="connsiteX31" fmla="*/ 4818841 w 9799079"/>
              <a:gd name="connsiteY31" fmla="*/ 822960 h 822960"/>
              <a:gd name="connsiteX32" fmla="*/ 4536397 w 9799079"/>
              <a:gd name="connsiteY32" fmla="*/ 822960 h 822960"/>
              <a:gd name="connsiteX33" fmla="*/ 3959981 w 9799079"/>
              <a:gd name="connsiteY33" fmla="*/ 822960 h 822960"/>
              <a:gd name="connsiteX34" fmla="*/ 3481555 w 9799079"/>
              <a:gd name="connsiteY34" fmla="*/ 822960 h 822960"/>
              <a:gd name="connsiteX35" fmla="*/ 3199111 w 9799079"/>
              <a:gd name="connsiteY35" fmla="*/ 822960 h 822960"/>
              <a:gd name="connsiteX36" fmla="*/ 2720685 w 9799079"/>
              <a:gd name="connsiteY36" fmla="*/ 822960 h 822960"/>
              <a:gd name="connsiteX37" fmla="*/ 2438241 w 9799079"/>
              <a:gd name="connsiteY37" fmla="*/ 822960 h 822960"/>
              <a:gd name="connsiteX38" fmla="*/ 2057807 w 9799079"/>
              <a:gd name="connsiteY38" fmla="*/ 822960 h 822960"/>
              <a:gd name="connsiteX39" fmla="*/ 1285409 w 9799079"/>
              <a:gd name="connsiteY39" fmla="*/ 822960 h 822960"/>
              <a:gd name="connsiteX40" fmla="*/ 806983 w 9799079"/>
              <a:gd name="connsiteY40" fmla="*/ 822960 h 822960"/>
              <a:gd name="connsiteX41" fmla="*/ 0 w 9799079"/>
              <a:gd name="connsiteY41" fmla="*/ 822960 h 822960"/>
              <a:gd name="connsiteX42" fmla="*/ 0 w 9799079"/>
              <a:gd name="connsiteY42" fmla="*/ 411480 h 822960"/>
              <a:gd name="connsiteX43" fmla="*/ 0 w 9799079"/>
              <a:gd name="connsiteY43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799079" h="822960" fill="none" extrusionOk="0">
                <a:moveTo>
                  <a:pt x="0" y="0"/>
                </a:moveTo>
                <a:cubicBezTo>
                  <a:pt x="224783" y="-32133"/>
                  <a:pt x="332309" y="46163"/>
                  <a:pt x="478426" y="0"/>
                </a:cubicBezTo>
                <a:cubicBezTo>
                  <a:pt x="624543" y="-46163"/>
                  <a:pt x="620868" y="25729"/>
                  <a:pt x="760870" y="0"/>
                </a:cubicBezTo>
                <a:cubicBezTo>
                  <a:pt x="900872" y="-25729"/>
                  <a:pt x="957459" y="6731"/>
                  <a:pt x="1141304" y="0"/>
                </a:cubicBezTo>
                <a:cubicBezTo>
                  <a:pt x="1325149" y="-6731"/>
                  <a:pt x="1292424" y="10257"/>
                  <a:pt x="1423749" y="0"/>
                </a:cubicBezTo>
                <a:cubicBezTo>
                  <a:pt x="1555074" y="-10257"/>
                  <a:pt x="1951391" y="26378"/>
                  <a:pt x="2098156" y="0"/>
                </a:cubicBezTo>
                <a:cubicBezTo>
                  <a:pt x="2244921" y="-26378"/>
                  <a:pt x="2632717" y="69097"/>
                  <a:pt x="2870554" y="0"/>
                </a:cubicBezTo>
                <a:cubicBezTo>
                  <a:pt x="3108391" y="-69097"/>
                  <a:pt x="3199051" y="53945"/>
                  <a:pt x="3446970" y="0"/>
                </a:cubicBezTo>
                <a:cubicBezTo>
                  <a:pt x="3694889" y="-53945"/>
                  <a:pt x="3823270" y="60331"/>
                  <a:pt x="4023387" y="0"/>
                </a:cubicBezTo>
                <a:cubicBezTo>
                  <a:pt x="4223504" y="-60331"/>
                  <a:pt x="4273595" y="40375"/>
                  <a:pt x="4403821" y="0"/>
                </a:cubicBezTo>
                <a:cubicBezTo>
                  <a:pt x="4534047" y="-40375"/>
                  <a:pt x="4831963" y="16759"/>
                  <a:pt x="5176219" y="0"/>
                </a:cubicBezTo>
                <a:cubicBezTo>
                  <a:pt x="5520475" y="-16759"/>
                  <a:pt x="5327538" y="32575"/>
                  <a:pt x="5458663" y="0"/>
                </a:cubicBezTo>
                <a:cubicBezTo>
                  <a:pt x="5589788" y="-32575"/>
                  <a:pt x="5682423" y="29941"/>
                  <a:pt x="5741107" y="0"/>
                </a:cubicBezTo>
                <a:cubicBezTo>
                  <a:pt x="5799791" y="-29941"/>
                  <a:pt x="6135027" y="5037"/>
                  <a:pt x="6415515" y="0"/>
                </a:cubicBezTo>
                <a:cubicBezTo>
                  <a:pt x="6696003" y="-5037"/>
                  <a:pt x="6688879" y="44115"/>
                  <a:pt x="6795949" y="0"/>
                </a:cubicBezTo>
                <a:cubicBezTo>
                  <a:pt x="6903019" y="-44115"/>
                  <a:pt x="7234384" y="43777"/>
                  <a:pt x="7568347" y="0"/>
                </a:cubicBezTo>
                <a:cubicBezTo>
                  <a:pt x="7902310" y="-43777"/>
                  <a:pt x="7765739" y="6260"/>
                  <a:pt x="7850792" y="0"/>
                </a:cubicBezTo>
                <a:cubicBezTo>
                  <a:pt x="7935845" y="-6260"/>
                  <a:pt x="8194796" y="58471"/>
                  <a:pt x="8525199" y="0"/>
                </a:cubicBezTo>
                <a:cubicBezTo>
                  <a:pt x="8855602" y="-58471"/>
                  <a:pt x="8971113" y="23611"/>
                  <a:pt x="9199606" y="0"/>
                </a:cubicBezTo>
                <a:cubicBezTo>
                  <a:pt x="9428099" y="-23611"/>
                  <a:pt x="9615422" y="1099"/>
                  <a:pt x="9799079" y="0"/>
                </a:cubicBezTo>
                <a:cubicBezTo>
                  <a:pt x="9838352" y="93429"/>
                  <a:pt x="9765462" y="283165"/>
                  <a:pt x="9799079" y="395021"/>
                </a:cubicBezTo>
                <a:cubicBezTo>
                  <a:pt x="9832696" y="506877"/>
                  <a:pt x="9770107" y="622546"/>
                  <a:pt x="9799079" y="822960"/>
                </a:cubicBezTo>
                <a:cubicBezTo>
                  <a:pt x="9734572" y="837499"/>
                  <a:pt x="9642547" y="798441"/>
                  <a:pt x="9516635" y="822960"/>
                </a:cubicBezTo>
                <a:cubicBezTo>
                  <a:pt x="9390723" y="847479"/>
                  <a:pt x="9104655" y="803102"/>
                  <a:pt x="8940219" y="822960"/>
                </a:cubicBezTo>
                <a:cubicBezTo>
                  <a:pt x="8775783" y="842818"/>
                  <a:pt x="8650823" y="813581"/>
                  <a:pt x="8559784" y="822960"/>
                </a:cubicBezTo>
                <a:cubicBezTo>
                  <a:pt x="8468746" y="832339"/>
                  <a:pt x="8281563" y="822220"/>
                  <a:pt x="8081358" y="822960"/>
                </a:cubicBezTo>
                <a:cubicBezTo>
                  <a:pt x="7881153" y="823700"/>
                  <a:pt x="7747672" y="757447"/>
                  <a:pt x="7504942" y="822960"/>
                </a:cubicBezTo>
                <a:cubicBezTo>
                  <a:pt x="7262212" y="888473"/>
                  <a:pt x="6894454" y="750370"/>
                  <a:pt x="6732544" y="822960"/>
                </a:cubicBezTo>
                <a:cubicBezTo>
                  <a:pt x="6570634" y="895550"/>
                  <a:pt x="6378215" y="798363"/>
                  <a:pt x="6254118" y="822960"/>
                </a:cubicBezTo>
                <a:cubicBezTo>
                  <a:pt x="6130021" y="847557"/>
                  <a:pt x="6010111" y="803544"/>
                  <a:pt x="5775692" y="822960"/>
                </a:cubicBezTo>
                <a:cubicBezTo>
                  <a:pt x="5541273" y="842376"/>
                  <a:pt x="5584211" y="809335"/>
                  <a:pt x="5493248" y="822960"/>
                </a:cubicBezTo>
                <a:cubicBezTo>
                  <a:pt x="5402285" y="836585"/>
                  <a:pt x="5035504" y="820200"/>
                  <a:pt x="4818841" y="822960"/>
                </a:cubicBezTo>
                <a:cubicBezTo>
                  <a:pt x="4602178" y="825720"/>
                  <a:pt x="4623259" y="794869"/>
                  <a:pt x="4536397" y="822960"/>
                </a:cubicBezTo>
                <a:cubicBezTo>
                  <a:pt x="4449535" y="851051"/>
                  <a:pt x="4217550" y="797543"/>
                  <a:pt x="3959981" y="822960"/>
                </a:cubicBezTo>
                <a:cubicBezTo>
                  <a:pt x="3702412" y="848377"/>
                  <a:pt x="3676006" y="800846"/>
                  <a:pt x="3481555" y="822960"/>
                </a:cubicBezTo>
                <a:cubicBezTo>
                  <a:pt x="3287104" y="845074"/>
                  <a:pt x="3321133" y="799466"/>
                  <a:pt x="3199111" y="822960"/>
                </a:cubicBezTo>
                <a:cubicBezTo>
                  <a:pt x="3077089" y="846454"/>
                  <a:pt x="2891600" y="821440"/>
                  <a:pt x="2720685" y="822960"/>
                </a:cubicBezTo>
                <a:cubicBezTo>
                  <a:pt x="2549770" y="824480"/>
                  <a:pt x="2497131" y="818383"/>
                  <a:pt x="2438241" y="822960"/>
                </a:cubicBezTo>
                <a:cubicBezTo>
                  <a:pt x="2379351" y="827537"/>
                  <a:pt x="2229102" y="783149"/>
                  <a:pt x="2057807" y="822960"/>
                </a:cubicBezTo>
                <a:cubicBezTo>
                  <a:pt x="1886512" y="862771"/>
                  <a:pt x="1443852" y="783365"/>
                  <a:pt x="1285409" y="822960"/>
                </a:cubicBezTo>
                <a:cubicBezTo>
                  <a:pt x="1126966" y="862555"/>
                  <a:pt x="1005452" y="790155"/>
                  <a:pt x="806983" y="822960"/>
                </a:cubicBezTo>
                <a:cubicBezTo>
                  <a:pt x="608514" y="855765"/>
                  <a:pt x="189763" y="753999"/>
                  <a:pt x="0" y="822960"/>
                </a:cubicBezTo>
                <a:cubicBezTo>
                  <a:pt x="-47925" y="653326"/>
                  <a:pt x="38965" y="529747"/>
                  <a:pt x="0" y="411480"/>
                </a:cubicBezTo>
                <a:cubicBezTo>
                  <a:pt x="-38965" y="293213"/>
                  <a:pt x="11739" y="131149"/>
                  <a:pt x="0" y="0"/>
                </a:cubicBezTo>
                <a:close/>
              </a:path>
              <a:path w="9799079" h="822960" stroke="0" extrusionOk="0">
                <a:moveTo>
                  <a:pt x="0" y="0"/>
                </a:moveTo>
                <a:cubicBezTo>
                  <a:pt x="224099" y="-44432"/>
                  <a:pt x="333520" y="2387"/>
                  <a:pt x="478426" y="0"/>
                </a:cubicBezTo>
                <a:cubicBezTo>
                  <a:pt x="623332" y="-2387"/>
                  <a:pt x="854711" y="60093"/>
                  <a:pt x="1152833" y="0"/>
                </a:cubicBezTo>
                <a:cubicBezTo>
                  <a:pt x="1450955" y="-60093"/>
                  <a:pt x="1601727" y="20671"/>
                  <a:pt x="1729249" y="0"/>
                </a:cubicBezTo>
                <a:cubicBezTo>
                  <a:pt x="1856771" y="-20671"/>
                  <a:pt x="1904743" y="28414"/>
                  <a:pt x="2011693" y="0"/>
                </a:cubicBezTo>
                <a:cubicBezTo>
                  <a:pt x="2118643" y="-28414"/>
                  <a:pt x="2172545" y="17187"/>
                  <a:pt x="2294137" y="0"/>
                </a:cubicBezTo>
                <a:cubicBezTo>
                  <a:pt x="2415729" y="-17187"/>
                  <a:pt x="2463142" y="6964"/>
                  <a:pt x="2576581" y="0"/>
                </a:cubicBezTo>
                <a:cubicBezTo>
                  <a:pt x="2690020" y="-6964"/>
                  <a:pt x="2940783" y="51624"/>
                  <a:pt x="3250989" y="0"/>
                </a:cubicBezTo>
                <a:cubicBezTo>
                  <a:pt x="3561195" y="-51624"/>
                  <a:pt x="3414132" y="31516"/>
                  <a:pt x="3533433" y="0"/>
                </a:cubicBezTo>
                <a:cubicBezTo>
                  <a:pt x="3652734" y="-31516"/>
                  <a:pt x="3878212" y="63195"/>
                  <a:pt x="4109849" y="0"/>
                </a:cubicBezTo>
                <a:cubicBezTo>
                  <a:pt x="4341486" y="-63195"/>
                  <a:pt x="4631879" y="46000"/>
                  <a:pt x="4784256" y="0"/>
                </a:cubicBezTo>
                <a:cubicBezTo>
                  <a:pt x="4936633" y="-46000"/>
                  <a:pt x="5316957" y="20425"/>
                  <a:pt x="5458663" y="0"/>
                </a:cubicBezTo>
                <a:cubicBezTo>
                  <a:pt x="5600369" y="-20425"/>
                  <a:pt x="5812504" y="72225"/>
                  <a:pt x="6133071" y="0"/>
                </a:cubicBezTo>
                <a:cubicBezTo>
                  <a:pt x="6453638" y="-72225"/>
                  <a:pt x="6396595" y="41170"/>
                  <a:pt x="6513505" y="0"/>
                </a:cubicBezTo>
                <a:cubicBezTo>
                  <a:pt x="6630415" y="-41170"/>
                  <a:pt x="6897869" y="72235"/>
                  <a:pt x="7187913" y="0"/>
                </a:cubicBezTo>
                <a:cubicBezTo>
                  <a:pt x="7477957" y="-72235"/>
                  <a:pt x="7397470" y="20591"/>
                  <a:pt x="7568347" y="0"/>
                </a:cubicBezTo>
                <a:cubicBezTo>
                  <a:pt x="7739224" y="-20591"/>
                  <a:pt x="8022399" y="75154"/>
                  <a:pt x="8340745" y="0"/>
                </a:cubicBezTo>
                <a:cubicBezTo>
                  <a:pt x="8659091" y="-75154"/>
                  <a:pt x="8603934" y="46052"/>
                  <a:pt x="8819171" y="0"/>
                </a:cubicBezTo>
                <a:cubicBezTo>
                  <a:pt x="9034408" y="-46052"/>
                  <a:pt x="9081872" y="110"/>
                  <a:pt x="9199606" y="0"/>
                </a:cubicBezTo>
                <a:cubicBezTo>
                  <a:pt x="9317340" y="-110"/>
                  <a:pt x="9507323" y="70133"/>
                  <a:pt x="9799079" y="0"/>
                </a:cubicBezTo>
                <a:cubicBezTo>
                  <a:pt x="9815012" y="138097"/>
                  <a:pt x="9780721" y="319833"/>
                  <a:pt x="9799079" y="419710"/>
                </a:cubicBezTo>
                <a:cubicBezTo>
                  <a:pt x="9817437" y="519587"/>
                  <a:pt x="9758677" y="653875"/>
                  <a:pt x="9799079" y="822960"/>
                </a:cubicBezTo>
                <a:cubicBezTo>
                  <a:pt x="9523096" y="861349"/>
                  <a:pt x="9468466" y="773994"/>
                  <a:pt x="9222663" y="822960"/>
                </a:cubicBezTo>
                <a:cubicBezTo>
                  <a:pt x="8976860" y="871926"/>
                  <a:pt x="8800285" y="787123"/>
                  <a:pt x="8646246" y="822960"/>
                </a:cubicBezTo>
                <a:cubicBezTo>
                  <a:pt x="8492207" y="858797"/>
                  <a:pt x="8171540" y="814114"/>
                  <a:pt x="7873848" y="822960"/>
                </a:cubicBezTo>
                <a:cubicBezTo>
                  <a:pt x="7576156" y="831806"/>
                  <a:pt x="7264019" y="798410"/>
                  <a:pt x="7101450" y="822960"/>
                </a:cubicBezTo>
                <a:cubicBezTo>
                  <a:pt x="6938881" y="847510"/>
                  <a:pt x="6773042" y="818073"/>
                  <a:pt x="6623025" y="822960"/>
                </a:cubicBezTo>
                <a:cubicBezTo>
                  <a:pt x="6473009" y="827847"/>
                  <a:pt x="6439176" y="821699"/>
                  <a:pt x="6340581" y="822960"/>
                </a:cubicBezTo>
                <a:cubicBezTo>
                  <a:pt x="6241986" y="824221"/>
                  <a:pt x="6150241" y="789015"/>
                  <a:pt x="5960146" y="822960"/>
                </a:cubicBezTo>
                <a:cubicBezTo>
                  <a:pt x="5770051" y="856905"/>
                  <a:pt x="5667784" y="770931"/>
                  <a:pt x="5481720" y="822960"/>
                </a:cubicBezTo>
                <a:cubicBezTo>
                  <a:pt x="5295656" y="874989"/>
                  <a:pt x="5015339" y="769751"/>
                  <a:pt x="4709322" y="822960"/>
                </a:cubicBezTo>
                <a:cubicBezTo>
                  <a:pt x="4403305" y="876169"/>
                  <a:pt x="4406724" y="780271"/>
                  <a:pt x="4230896" y="822960"/>
                </a:cubicBezTo>
                <a:cubicBezTo>
                  <a:pt x="4055068" y="865649"/>
                  <a:pt x="3914002" y="756456"/>
                  <a:pt x="3654480" y="822960"/>
                </a:cubicBezTo>
                <a:cubicBezTo>
                  <a:pt x="3394958" y="889464"/>
                  <a:pt x="3320920" y="803665"/>
                  <a:pt x="3078064" y="822960"/>
                </a:cubicBezTo>
                <a:cubicBezTo>
                  <a:pt x="2835208" y="842255"/>
                  <a:pt x="2674410" y="773242"/>
                  <a:pt x="2501647" y="822960"/>
                </a:cubicBezTo>
                <a:cubicBezTo>
                  <a:pt x="2328884" y="872678"/>
                  <a:pt x="2020239" y="788247"/>
                  <a:pt x="1827240" y="822960"/>
                </a:cubicBezTo>
                <a:cubicBezTo>
                  <a:pt x="1634241" y="857673"/>
                  <a:pt x="1398655" y="777378"/>
                  <a:pt x="1250824" y="822960"/>
                </a:cubicBezTo>
                <a:cubicBezTo>
                  <a:pt x="1102993" y="868542"/>
                  <a:pt x="714330" y="818832"/>
                  <a:pt x="576416" y="822960"/>
                </a:cubicBezTo>
                <a:cubicBezTo>
                  <a:pt x="438502" y="827088"/>
                  <a:pt x="135269" y="760107"/>
                  <a:pt x="0" y="822960"/>
                </a:cubicBezTo>
                <a:cubicBezTo>
                  <a:pt x="-415" y="697683"/>
                  <a:pt x="18349" y="534752"/>
                  <a:pt x="0" y="419710"/>
                </a:cubicBezTo>
                <a:cubicBezTo>
                  <a:pt x="-18349" y="304668"/>
                  <a:pt x="21762" y="113845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04055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Trong phép tính chia, muốn tìm số chia ta làm thế nào</a:t>
            </a:r>
            <a:r>
              <a:rPr lang="nl-NL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86192F-CBFC-4904-B2A7-8631E14B0664}"/>
              </a:ext>
            </a:extLst>
          </p:cNvPr>
          <p:cNvSpPr/>
          <p:nvPr/>
        </p:nvSpPr>
        <p:spPr>
          <a:xfrm>
            <a:off x="3149600" y="2001520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562969-53EE-44F3-AFB8-DCBC656E379B}"/>
              </a:ext>
            </a:extLst>
          </p:cNvPr>
          <p:cNvSpPr/>
          <p:nvPr/>
        </p:nvSpPr>
        <p:spPr>
          <a:xfrm>
            <a:off x="4074160" y="3266188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4AA78F-431A-4B35-80E3-DA7CBDC5BBF9}"/>
              </a:ext>
            </a:extLst>
          </p:cNvPr>
          <p:cNvSpPr/>
          <p:nvPr/>
        </p:nvSpPr>
        <p:spPr>
          <a:xfrm>
            <a:off x="6583680" y="3144942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335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16" grpId="0" animBg="1"/>
      <p:bldP spid="23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9F1C8-3D2A-0B7D-21CB-B1B36025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403084-FC23-4F67-77D4-6C05A107256A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4608670-B35F-5377-4603-246145A6C8DF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632DDDE-234C-999B-CC9B-4746CBEF5DFD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EDD88AA-5565-6B86-8E1F-50E6729FA66B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1CCA0F4-27C7-1A06-3597-D6204BDABB77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8B7E321-AA18-28CD-62A4-72D8DA1AD9AF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D7680DC-D548-E63F-6C5D-C4A3625BBB8D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48014CE-B68A-E8CC-D872-4E4A930AE736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4202BD0F-F638-963E-14E0-52145D91B5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11" y="74580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148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88DE03E-6720-E8BB-E465-A78E714BBE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70" y="3936683"/>
            <a:ext cx="524747" cy="200978"/>
          </a:xfrm>
          <a:prstGeom prst="rect">
            <a:avLst/>
          </a:prstGeom>
        </p:spPr>
      </p:pic>
      <p:pic>
        <p:nvPicPr>
          <p:cNvPr id="8" name="tải xuống">
            <a:hlinkClick r:id="" action="ppaction://media"/>
            <a:extLst>
              <a:ext uri="{FF2B5EF4-FFF2-40B4-BE49-F238E27FC236}">
                <a16:creationId xmlns:a16="http://schemas.microsoft.com/office/drawing/2014/main" id="{336C7E55-79EB-AE3C-20B4-5E4C8C048D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0890" y="1648460"/>
            <a:ext cx="406400" cy="406400"/>
          </a:xfrm>
          <a:prstGeom prst="rect">
            <a:avLst/>
          </a:prstGeom>
        </p:spPr>
      </p:pic>
      <p:pic>
        <p:nvPicPr>
          <p:cNvPr id="13" name="Picture 1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398DD08-1BE5-8AD6-456E-33A1892C21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14913"/>
            <a:ext cx="524747" cy="200978"/>
          </a:xfrm>
          <a:prstGeom prst="rect">
            <a:avLst/>
          </a:prstGeom>
        </p:spPr>
      </p:pic>
      <p:pic>
        <p:nvPicPr>
          <p:cNvPr id="14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5CCAC960-A779-AA59-0C1D-12C2194432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40" y="226568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7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77B826F-FB71-05FD-B95F-FA65466337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0" y="2831783"/>
            <a:ext cx="524747" cy="200978"/>
          </a:xfrm>
          <a:prstGeom prst="rect">
            <a:avLst/>
          </a:prstGeom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10ED51D1-9A72-6E57-015B-B77E4E6B1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70940" y="20256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3090957" y="500064"/>
            <a:ext cx="7881843" cy="3379314"/>
            <a:chOff x="1593072" y="248315"/>
            <a:chExt cx="7881577" cy="3380397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56832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A3B8D-D23E-40C4-931E-DA45CC1E9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60" y="3453355"/>
            <a:ext cx="1471731" cy="19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74A61-D8C8-E95D-24EB-C5B99B7E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60" y="3453355"/>
            <a:ext cx="1471731" cy="19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 LÃO ĐÁNH CÁ</a:t>
            </a:r>
          </a:p>
        </p:txBody>
      </p:sp>
      <p:sp>
        <p:nvSpPr>
          <p:cNvPr id="7" name="Cloud 6"/>
          <p:cNvSpPr/>
          <p:nvPr/>
        </p:nvSpPr>
        <p:spPr>
          <a:xfrm>
            <a:off x="7407332" y="421315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lão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49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1631976" y="323255"/>
            <a:ext cx="10690228" cy="3380887"/>
            <a:chOff x="1593072" y="248315"/>
            <a:chExt cx="7881577" cy="3380397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4282280" y="48148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4ACA5C-4CD3-4C78-B85E-208E824D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3" y="4919664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48" y="740112"/>
            <a:ext cx="68299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630B9-9ADB-3DF4-B575-489D4367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2813275"/>
            <a:ext cx="1471731" cy="19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48D1DD14-4E93-43E4-31B8-9142A2584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73760" y="1842770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F947EF8-F4A5-D385-FA1D-4C9E5D278B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0" y="2831783"/>
            <a:ext cx="524747" cy="20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05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07268" y="276857"/>
            <a:ext cx="4194535" cy="5915371"/>
          </a:xfrm>
          <a:custGeom>
            <a:avLst/>
            <a:gdLst/>
            <a:ahLst/>
            <a:cxnLst/>
            <a:rect l="l" t="t" r="r" b="b"/>
            <a:pathLst>
              <a:path w="6291803" h="8873056">
                <a:moveTo>
                  <a:pt x="0" y="0"/>
                </a:moveTo>
                <a:lnTo>
                  <a:pt x="6291803" y="0"/>
                </a:lnTo>
                <a:lnTo>
                  <a:pt x="6291803" y="8873056"/>
                </a:lnTo>
                <a:lnTo>
                  <a:pt x="0" y="887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99841" y="1100683"/>
            <a:ext cx="3900458" cy="5071517"/>
          </a:xfrm>
          <a:custGeom>
            <a:avLst/>
            <a:gdLst/>
            <a:ahLst/>
            <a:cxnLst/>
            <a:rect l="l" t="t" r="r" b="b"/>
            <a:pathLst>
              <a:path w="5850687" h="7607276">
                <a:moveTo>
                  <a:pt x="0" y="0"/>
                </a:moveTo>
                <a:lnTo>
                  <a:pt x="5850687" y="0"/>
                </a:lnTo>
                <a:lnTo>
                  <a:pt x="5850687" y="7607276"/>
                </a:lnTo>
                <a:lnTo>
                  <a:pt x="0" y="7607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6955" y="2382180"/>
            <a:ext cx="3245771" cy="5071517"/>
          </a:xfrm>
          <a:custGeom>
            <a:avLst/>
            <a:gdLst/>
            <a:ahLst/>
            <a:cxnLst/>
            <a:rect l="l" t="t" r="r" b="b"/>
            <a:pathLst>
              <a:path w="4868656" h="7607276">
                <a:moveTo>
                  <a:pt x="0" y="0"/>
                </a:moveTo>
                <a:lnTo>
                  <a:pt x="4868657" y="0"/>
                </a:lnTo>
                <a:lnTo>
                  <a:pt x="4868657" y="7607275"/>
                </a:lnTo>
                <a:lnTo>
                  <a:pt x="0" y="7607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193" y="-171027"/>
            <a:ext cx="6421677" cy="76247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465808" y="1703385"/>
            <a:ext cx="6548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Giảm 49kg đi 7 lần được: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8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7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6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50440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kg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61" y="537453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7" y="4457774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pic>
        <p:nvPicPr>
          <p:cNvPr id="16" name="Picture 15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3AAAE328-096F-44C0-B993-46D6BDF96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41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0E6701-AD4C-48EF-AD5E-E6427212B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-664859"/>
            <a:ext cx="10191565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00" y="4586135"/>
            <a:ext cx="672129" cy="5906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BDCDEB-CC79-02B9-081B-5D5B469A819D}"/>
              </a:ext>
            </a:extLst>
          </p:cNvPr>
          <p:cNvSpPr txBox="1"/>
          <p:nvPr/>
        </p:nvSpPr>
        <p:spPr>
          <a:xfrm>
            <a:off x="2380981" y="1623903"/>
            <a:ext cx="6440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Giảm 30 giờ đi 5 lần được: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8FA11F2C-D440-44C6-AD76-89478F3E4D1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71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77ACC03-59BC-4BC1-B680-78445C8C8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593" y="0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" y="-685800"/>
            <a:ext cx="10768614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60801" y="537226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97530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6" y="5399935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9A2A8F-127C-CFCE-4AC8-912706052649}"/>
              </a:ext>
            </a:extLst>
          </p:cNvPr>
          <p:cNvSpPr txBox="1"/>
          <p:nvPr/>
        </p:nvSpPr>
        <p:spPr>
          <a:xfrm>
            <a:off x="3071708" y="1638878"/>
            <a:ext cx="642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Giảm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 được: </a:t>
            </a:r>
          </a:p>
        </p:txBody>
      </p:sp>
      <p:pic>
        <p:nvPicPr>
          <p:cNvPr id="17" name="Picture 16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1619ACF3-F02F-4F34-98DC-67D00A2C316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46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2292" y="391851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9447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-159089" y="4831312"/>
            <a:ext cx="2902289" cy="201691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9289711" y="4857730"/>
            <a:ext cx="2902289" cy="201691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656" y="290368"/>
            <a:ext cx="2850526" cy="20292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" y="-57273"/>
            <a:ext cx="1837291" cy="18372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3601E9-3950-2C0F-360A-B1D56E042B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3241" y="659220"/>
            <a:ext cx="4034289" cy="1477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B53234-A9C5-15E5-47BF-35A57885A3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4874" y="2102423"/>
            <a:ext cx="5614903" cy="2993395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CC641F-3443-9115-6190-DF0CB2FE9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8FBAAE-7A07-0D40-7F4C-87BB8EAE2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C180D1F-37B5-6B58-3845-50575E075175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3497E5D-8992-B008-8538-687D9179167F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A6561EC-F231-9EC8-94C9-7F753332503F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4225A48-BC73-3CE1-B459-F757189BE796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640D92-40F5-33FF-7C56-0D0A658DB9ED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F05332-A04B-2F9A-57F6-11D6A73A4EA6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EB1831A-D996-B9C4-9A93-24880EA878EC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C97080D-B4DF-E328-E144-0090EC4FCF93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&#10;&#10;AI-generated content may be incorrect.">
            <a:extLst>
              <a:ext uri="{FF2B5EF4-FFF2-40B4-BE49-F238E27FC236}">
                <a16:creationId xmlns:a16="http://schemas.microsoft.com/office/drawing/2014/main" id="{A2D842AF-F2BB-D84F-B821-222A3E1333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60" y="1390369"/>
            <a:ext cx="5593499" cy="45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9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899838" y="631689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421988" y="590636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5CBB3-7181-4781-BCA5-020BED48C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233" y="1755547"/>
            <a:ext cx="6055471" cy="161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8419D-588D-44AB-977A-CB9EFA56F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56" y="3617595"/>
            <a:ext cx="6030596" cy="1610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CB6E2-445B-4F81-9EB3-678031A02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528" y="2708899"/>
            <a:ext cx="3697959" cy="3002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369A7F-E901-4FF4-92B2-11BCED7FE52F}"/>
              </a:ext>
            </a:extLst>
          </p:cNvPr>
          <p:cNvSpPr/>
          <p:nvPr/>
        </p:nvSpPr>
        <p:spPr>
          <a:xfrm>
            <a:off x="504952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B417-F820-4D62-BC10-9566AD7A679A}"/>
              </a:ext>
            </a:extLst>
          </p:cNvPr>
          <p:cNvSpPr/>
          <p:nvPr/>
        </p:nvSpPr>
        <p:spPr>
          <a:xfrm>
            <a:off x="750824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144E78-BCEF-4CE2-B988-5A342501782C}"/>
              </a:ext>
            </a:extLst>
          </p:cNvPr>
          <p:cNvSpPr/>
          <p:nvPr/>
        </p:nvSpPr>
        <p:spPr>
          <a:xfrm>
            <a:off x="5121892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F600-D6AC-4CE8-A49F-0445D574376D}"/>
              </a:ext>
            </a:extLst>
          </p:cNvPr>
          <p:cNvSpPr/>
          <p:nvPr/>
        </p:nvSpPr>
        <p:spPr>
          <a:xfrm>
            <a:off x="7508240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436</Words>
  <Application>Microsoft Office PowerPoint</Application>
  <PresentationFormat>Widescreen</PresentationFormat>
  <Paragraphs>72</Paragraphs>
  <Slides>22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字魂58号-创中黑</vt:lpstr>
      <vt:lpstr>Arial</vt:lpstr>
      <vt:lpstr>Calibri</vt:lpstr>
      <vt:lpstr>Calibri Light</vt:lpstr>
      <vt:lpstr>Tahoma</vt:lpstr>
      <vt:lpstr>Times New Roman</vt:lpstr>
      <vt:lpstr>Office Theme</vt:lpstr>
      <vt:lpstr>-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2022-08-21T11:05:18Z</dcterms:created>
  <dcterms:modified xsi:type="dcterms:W3CDTF">2025-10-04T01:32:08Z</dcterms:modified>
</cp:coreProperties>
</file>