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06" r:id="rId3"/>
    <p:sldMasterId id="2147483714" r:id="rId4"/>
  </p:sldMasterIdLst>
  <p:notesMasterIdLst>
    <p:notesMasterId r:id="rId23"/>
  </p:notesMasterIdLst>
  <p:handoutMasterIdLst>
    <p:handoutMasterId r:id="rId24"/>
  </p:handoutMasterIdLst>
  <p:sldIdLst>
    <p:sldId id="256" r:id="rId5"/>
    <p:sldId id="257" r:id="rId6"/>
    <p:sldId id="258" r:id="rId7"/>
    <p:sldId id="259" r:id="rId8"/>
    <p:sldId id="260" r:id="rId9"/>
    <p:sldId id="877" r:id="rId10"/>
    <p:sldId id="267" r:id="rId11"/>
    <p:sldId id="296" r:id="rId12"/>
    <p:sldId id="873" r:id="rId13"/>
    <p:sldId id="876" r:id="rId14"/>
    <p:sldId id="879" r:id="rId15"/>
    <p:sldId id="409" r:id="rId16"/>
    <p:sldId id="396" r:id="rId17"/>
    <p:sldId id="880" r:id="rId18"/>
    <p:sldId id="410" r:id="rId19"/>
    <p:sldId id="266" r:id="rId20"/>
    <p:sldId id="297" r:id="rId21"/>
    <p:sldId id="878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23" autoAdjust="0"/>
    <p:restoredTop sz="93124" autoAdjust="0"/>
  </p:normalViewPr>
  <p:slideViewPr>
    <p:cSldViewPr snapToGrid="0">
      <p:cViewPr varScale="1">
        <p:scale>
          <a:sx n="56" d="100"/>
          <a:sy n="56" d="100"/>
        </p:scale>
        <p:origin x="11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040A808-433A-463C-8BDD-4453E21547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A78B9B-8090-48BC-AEEF-74B1D639176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A7CEEB-42AC-4E78-8AAC-9CA4197C2FDA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4851B5-D09F-4AA5-BE96-389CDD5347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E84F8F-6C37-4CA5-92B3-765B799F2C1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D4BA36-6CE6-4D6C-B0AD-57BDDDCD4F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99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11531-5DFA-4CDE-A90E-D74A928FD5D2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177C4A-B046-490F-BE92-806857DFC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37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044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405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ra 1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phép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tính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090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007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689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8342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707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3954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8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19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17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671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2025/10/10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679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98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23766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7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5844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806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103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139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8100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54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12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1775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571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866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135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59898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286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4017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6967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1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19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18.xml"/><Relationship Id="rId9" Type="http://schemas.openxmlformats.org/officeDocument/2006/relationships/tags" Target="../tags/tag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/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/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/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/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/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/>
            <p:cNvGrpSpPr/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/>
              <p:cNvSpPr/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1" name="Freeform 6"/>
              <p:cNvSpPr/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2" name="Rectangle 7"/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3" name="Freeform 8"/>
              <p:cNvSpPr/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4" name="Freeform 9"/>
              <p:cNvSpPr/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5" name="Freeform 10"/>
              <p:cNvSpPr/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6" name="Rectangle 11"/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7" name="Freeform 12"/>
              <p:cNvSpPr/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8" name="Freeform 13"/>
              <p:cNvSpPr/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9" name="Freeform 14"/>
              <p:cNvSpPr/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0" name="Rectangle 15"/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1" name="Freeform 16"/>
              <p:cNvSpPr/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2" name="Freeform 17"/>
              <p:cNvSpPr/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3" name="Freeform 18"/>
              <p:cNvSpPr/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4" name="Rectangle 19"/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5" name="Freeform 20"/>
              <p:cNvSpPr/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6" name="Freeform 21"/>
              <p:cNvSpPr/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7" name="Freeform 22"/>
              <p:cNvSpPr/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8" name="Rectangle 23"/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9" name="Freeform 24"/>
              <p:cNvSpPr/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0" name="Rectangle 25"/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1" name="Oval 26"/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2" name="Freeform 27"/>
              <p:cNvSpPr/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3" name="Freeform 28"/>
              <p:cNvSpPr/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4" name="Rectangle 29"/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5" name="Oval 30"/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6" name="Freeform 31"/>
              <p:cNvSpPr/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7" name="Freeform 32"/>
              <p:cNvSpPr/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8" name="Rectangle 33"/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9" name="Oval 34"/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0" name="Freeform 35"/>
              <p:cNvSpPr/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1" name="Freeform 36"/>
              <p:cNvSpPr/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2" name="Rectangle 37"/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3" name="Oval 38"/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4" name="Freeform 39"/>
              <p:cNvSpPr/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5" name="Freeform 40"/>
              <p:cNvSpPr/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6" name="Freeform 41"/>
              <p:cNvSpPr/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7" name="Freeform 42"/>
              <p:cNvSpPr/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8" name="Freeform 43"/>
              <p:cNvSpPr/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9" name="Freeform 44"/>
              <p:cNvSpPr/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0" name="Freeform 45"/>
              <p:cNvSpPr/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1" name="Freeform 46"/>
              <p:cNvSpPr/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2" name="Rectangle 47"/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3" name="Oval 48"/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4" name="Freeform 49"/>
              <p:cNvSpPr/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5" name="Freeform 50"/>
              <p:cNvSpPr/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6" name="Freeform 51"/>
              <p:cNvSpPr/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7" name="Freeform 52"/>
              <p:cNvSpPr/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8" name="Freeform 53"/>
              <p:cNvSpPr/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69" name="Freeform 54"/>
              <p:cNvSpPr/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0" name="Freeform 55"/>
              <p:cNvSpPr/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1" name="Freeform 56"/>
              <p:cNvSpPr/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2" name="Rectangle 57"/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3" name="Oval 58"/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4" name="Freeform 59"/>
              <p:cNvSpPr/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5" name="Freeform 60"/>
              <p:cNvSpPr/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6" name="Freeform 61"/>
              <p:cNvSpPr/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7" name="Freeform 62"/>
              <p:cNvSpPr/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8" name="Freeform 63"/>
              <p:cNvSpPr/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79" name="Freeform 64"/>
              <p:cNvSpPr/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0" name="Freeform 65"/>
              <p:cNvSpPr/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1" name="Freeform 66"/>
              <p:cNvSpPr/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2" name="Freeform 67"/>
              <p:cNvSpPr/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3" name="Freeform 68"/>
              <p:cNvSpPr/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4" name="Rectangle 69"/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5" name="Freeform 70"/>
              <p:cNvSpPr/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6" name="Freeform 71"/>
              <p:cNvSpPr/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7" name="Freeform 72"/>
              <p:cNvSpPr/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8" name="Freeform 73"/>
              <p:cNvSpPr/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89" name="Freeform 74"/>
              <p:cNvSpPr/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0" name="Freeform 75"/>
              <p:cNvSpPr/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1" name="Freeform 76"/>
              <p:cNvSpPr/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2" name="Freeform 77"/>
              <p:cNvSpPr/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3" name="Freeform 78"/>
              <p:cNvSpPr/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4" name="Freeform 79"/>
              <p:cNvSpPr/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5" name="Freeform 80"/>
              <p:cNvSpPr/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6" name="Freeform 81"/>
              <p:cNvSpPr/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7" name="Freeform 82"/>
              <p:cNvSpPr/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8" name="Freeform 83"/>
              <p:cNvSpPr/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9" name="Freeform 84"/>
              <p:cNvSpPr/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0" name="Freeform 85"/>
              <p:cNvSpPr/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1" name="Freeform 86"/>
              <p:cNvSpPr/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2" name="Freeform 87"/>
              <p:cNvSpPr/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3" name="Freeform 88"/>
              <p:cNvSpPr/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4" name="Rectangle 89"/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5" name="Freeform 90"/>
              <p:cNvSpPr/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6" name="Freeform 91"/>
              <p:cNvSpPr/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7" name="Freeform 92"/>
              <p:cNvSpPr/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8" name="Freeform 93"/>
              <p:cNvSpPr/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9" name="Freeform 94"/>
              <p:cNvSpPr/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0" name="Freeform 95"/>
              <p:cNvSpPr/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1" name="Freeform 96"/>
              <p:cNvSpPr/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2" name="Freeform 97"/>
              <p:cNvSpPr/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3" name="Freeform 98"/>
              <p:cNvSpPr/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4" name="Freeform 99"/>
              <p:cNvSpPr/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5" name="Freeform 100"/>
              <p:cNvSpPr/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6" name="Freeform 101"/>
              <p:cNvSpPr/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7" name="Freeform 102"/>
              <p:cNvSpPr/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8" name="Freeform 103"/>
              <p:cNvSpPr/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9" name="Freeform 104"/>
              <p:cNvSpPr/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0" name="Freeform 105"/>
              <p:cNvSpPr/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1" name="Freeform 106"/>
              <p:cNvSpPr/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2" name="Freeform 107"/>
              <p:cNvSpPr/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3" name="Freeform 108"/>
              <p:cNvSpPr/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4" name="Rectangle 109"/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5" name="Freeform 110"/>
              <p:cNvSpPr/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6" name="Freeform 111"/>
              <p:cNvSpPr/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7" name="Freeform 112"/>
              <p:cNvSpPr/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8" name="Freeform 113"/>
              <p:cNvSpPr/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9" name="Freeform 114"/>
              <p:cNvSpPr/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0" name="Freeform 115"/>
              <p:cNvSpPr/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1" name="Freeform 116"/>
              <p:cNvSpPr/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2" name="Freeform 117"/>
              <p:cNvSpPr/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3" name="Freeform 118"/>
              <p:cNvSpPr/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4" name="Freeform 119"/>
              <p:cNvSpPr/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5" name="Freeform 120"/>
              <p:cNvSpPr/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6" name="Freeform 121"/>
              <p:cNvSpPr/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7" name="Freeform 122"/>
              <p:cNvSpPr/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8" name="Freeform 123"/>
              <p:cNvSpPr/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9" name="Freeform 124"/>
              <p:cNvSpPr/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0" name="Freeform 125"/>
              <p:cNvSpPr/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1" name="Freeform 126"/>
              <p:cNvSpPr/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2" name="Freeform 127"/>
              <p:cNvSpPr/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3" name="Freeform 128"/>
              <p:cNvSpPr/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4" name="Freeform 129"/>
              <p:cNvSpPr/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5" name="Freeform 130"/>
              <p:cNvSpPr/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6" name="Freeform 131"/>
              <p:cNvSpPr/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7" name="Freeform 132"/>
              <p:cNvSpPr/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8" name="Freeform 133"/>
              <p:cNvSpPr/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49" name="Freeform 134"/>
              <p:cNvSpPr/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0" name="Freeform 135"/>
              <p:cNvSpPr/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1" name="Freeform 136"/>
              <p:cNvSpPr/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2" name="Freeform 137"/>
              <p:cNvSpPr/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3" name="Freeform 138"/>
              <p:cNvSpPr/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4" name="Freeform 139"/>
              <p:cNvSpPr/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5" name="Freeform 140"/>
              <p:cNvSpPr/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6" name="Freeform 141"/>
              <p:cNvSpPr/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7" name="Freeform 142"/>
              <p:cNvSpPr/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8" name="Freeform 143"/>
              <p:cNvSpPr/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9" name="Freeform 144"/>
              <p:cNvSpPr/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0" name="Freeform 145"/>
              <p:cNvSpPr/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1" name="Freeform 146"/>
              <p:cNvSpPr/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2" name="Freeform 147"/>
              <p:cNvSpPr/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3" name="Freeform 148"/>
              <p:cNvSpPr/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4" name="Freeform 149"/>
              <p:cNvSpPr/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5" name="Freeform 150"/>
              <p:cNvSpPr/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6" name="Freeform 151"/>
              <p:cNvSpPr/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7" name="Freeform 152"/>
              <p:cNvSpPr/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8" name="Freeform 153"/>
              <p:cNvSpPr/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69" name="Freeform 154"/>
              <p:cNvSpPr/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0" name="Freeform 155"/>
              <p:cNvSpPr/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1" name="Freeform 156"/>
              <p:cNvSpPr/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2" name="Freeform 157"/>
              <p:cNvSpPr/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3" name="Freeform 158"/>
              <p:cNvSpPr/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4" name="Freeform 159"/>
              <p:cNvSpPr/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5" name="Freeform 160"/>
              <p:cNvSpPr/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6" name="Freeform 161"/>
              <p:cNvSpPr/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7" name="Freeform 162"/>
              <p:cNvSpPr/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8" name="Freeform 163"/>
              <p:cNvSpPr/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9" name="Freeform 164"/>
              <p:cNvSpPr/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0" name="Freeform 165"/>
              <p:cNvSpPr/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1" name="Freeform 166"/>
              <p:cNvSpPr/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2" name="Freeform 167"/>
              <p:cNvSpPr/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3" name="Freeform 168"/>
              <p:cNvSpPr/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4" name="Freeform 169"/>
              <p:cNvSpPr/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5" name="Freeform 170"/>
              <p:cNvSpPr/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6" name="Freeform 171"/>
              <p:cNvSpPr/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7" name="Freeform 172"/>
              <p:cNvSpPr/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8" name="Freeform 173"/>
              <p:cNvSpPr/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9" name="Freeform 174"/>
              <p:cNvSpPr/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0" name="Freeform 175"/>
              <p:cNvSpPr/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1" name="Freeform 176"/>
              <p:cNvSpPr/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2" name="Freeform 177"/>
              <p:cNvSpPr/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3" name="Freeform 178"/>
              <p:cNvSpPr/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4" name="Freeform 179"/>
              <p:cNvSpPr/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5" name="Freeform 180"/>
              <p:cNvSpPr/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6" name="Freeform 181"/>
              <p:cNvSpPr/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7" name="Freeform 182"/>
              <p:cNvSpPr/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8" name="Freeform 183"/>
              <p:cNvSpPr/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9" name="Freeform 184"/>
              <p:cNvSpPr/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0" name="Freeform 185"/>
              <p:cNvSpPr/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1" name="Freeform 186"/>
              <p:cNvSpPr/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2" name="Freeform 187"/>
              <p:cNvSpPr/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3" name="Freeform 188"/>
              <p:cNvSpPr/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4" name="Freeform 189"/>
              <p:cNvSpPr/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5" name="Freeform 190"/>
              <p:cNvSpPr/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6" name="Freeform 191"/>
              <p:cNvSpPr/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7" name="Freeform 192"/>
              <p:cNvSpPr/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8" name="Freeform 193"/>
              <p:cNvSpPr/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9" name="Freeform 194"/>
              <p:cNvSpPr/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0" name="Freeform 195"/>
              <p:cNvSpPr/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1" name="Freeform 196"/>
              <p:cNvSpPr/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2" name="Freeform 197"/>
              <p:cNvSpPr/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3" name="Freeform 198"/>
              <p:cNvSpPr/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4" name="Freeform 199"/>
              <p:cNvSpPr/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5" name="Freeform 200"/>
              <p:cNvSpPr/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6" name="Freeform 201"/>
              <p:cNvSpPr/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7" name="Freeform 202"/>
              <p:cNvSpPr/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8" name="Freeform 203"/>
              <p:cNvSpPr/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9" name="Freeform 204"/>
              <p:cNvSpPr/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20" name="Freeform 206"/>
            <p:cNvSpPr/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1" name="Freeform 207"/>
            <p:cNvSpPr/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2" name="Freeform 208"/>
            <p:cNvSpPr/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3" name="Freeform 209"/>
            <p:cNvSpPr/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4" name="Freeform 210"/>
            <p:cNvSpPr/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5" name="Freeform 211"/>
            <p:cNvSpPr/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6" name="Freeform 212"/>
            <p:cNvSpPr/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7" name="Freeform 213"/>
            <p:cNvSpPr/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8" name="Freeform 214"/>
            <p:cNvSpPr/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29" name="Freeform 215"/>
            <p:cNvSpPr/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0" name="Freeform 216"/>
            <p:cNvSpPr/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1" name="Freeform 217"/>
            <p:cNvSpPr/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2" name="Freeform 218"/>
            <p:cNvSpPr/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3" name="Freeform 219"/>
            <p:cNvSpPr/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4" name="Freeform 220"/>
            <p:cNvSpPr/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5" name="Freeform 221"/>
            <p:cNvSpPr/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6" name="Freeform 222"/>
            <p:cNvSpPr/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7" name="Freeform 223"/>
            <p:cNvSpPr/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8" name="Freeform 224"/>
            <p:cNvSpPr/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39" name="Freeform 225"/>
            <p:cNvSpPr/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0" name="Freeform 226"/>
            <p:cNvSpPr/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1" name="Freeform 227"/>
            <p:cNvSpPr/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2" name="Freeform 228"/>
            <p:cNvSpPr/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3" name="Freeform 229"/>
            <p:cNvSpPr/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4" name="Freeform 230"/>
            <p:cNvSpPr/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5" name="Freeform 231"/>
            <p:cNvSpPr/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6" name="Freeform 232"/>
            <p:cNvSpPr/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7" name="Freeform 233"/>
            <p:cNvSpPr/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8" name="Freeform 234"/>
            <p:cNvSpPr/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49" name="Freeform 235"/>
            <p:cNvSpPr/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0" name="Freeform 236"/>
            <p:cNvSpPr/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1" name="Freeform 237"/>
            <p:cNvSpPr/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2" name="Freeform 238"/>
            <p:cNvSpPr/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3" name="Freeform 239"/>
            <p:cNvSpPr/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4" name="Freeform 240"/>
            <p:cNvSpPr/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5" name="Freeform 241"/>
            <p:cNvSpPr/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6" name="Freeform 242"/>
            <p:cNvSpPr/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7" name="Freeform 243"/>
            <p:cNvSpPr/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8" name="Freeform 244"/>
            <p:cNvSpPr/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59" name="Freeform 245"/>
            <p:cNvSpPr/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0" name="Freeform 246"/>
            <p:cNvSpPr/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1" name="Freeform 247"/>
            <p:cNvSpPr/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2" name="Freeform 248"/>
            <p:cNvSpPr/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3" name="Freeform 249"/>
            <p:cNvSpPr/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4" name="Freeform 250"/>
            <p:cNvSpPr/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5" name="Freeform 251"/>
            <p:cNvSpPr/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6" name="Freeform 252"/>
            <p:cNvSpPr/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7" name="Freeform 253"/>
            <p:cNvSpPr/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8" name="Freeform 254"/>
            <p:cNvSpPr/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69" name="Freeform 255"/>
            <p:cNvSpPr/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0" name="Freeform 256"/>
            <p:cNvSpPr/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1" name="Freeform 257"/>
            <p:cNvSpPr/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2" name="Freeform 258"/>
            <p:cNvSpPr/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3" name="Freeform 259"/>
            <p:cNvSpPr/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4" name="Freeform 260"/>
            <p:cNvSpPr/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5" name="Freeform 261"/>
            <p:cNvSpPr/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6" name="Freeform 262"/>
            <p:cNvSpPr/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7" name="Freeform 263"/>
            <p:cNvSpPr/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8" name="Freeform 264"/>
            <p:cNvSpPr/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79" name="Freeform 265"/>
            <p:cNvSpPr/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0" name="Freeform 266"/>
            <p:cNvSpPr/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1" name="Freeform 267"/>
            <p:cNvSpPr/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2" name="Freeform 268"/>
            <p:cNvSpPr/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3" name="Freeform 269"/>
            <p:cNvSpPr/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4" name="Freeform 270"/>
            <p:cNvSpPr/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5" name="Freeform 271"/>
            <p:cNvSpPr/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6" name="Freeform 272"/>
            <p:cNvSpPr/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7" name="Freeform 273"/>
            <p:cNvSpPr/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8" name="Freeform 274"/>
            <p:cNvSpPr/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89" name="Freeform 275"/>
            <p:cNvSpPr/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0" name="Freeform 276"/>
            <p:cNvSpPr/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1" name="Freeform 277"/>
            <p:cNvSpPr/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2" name="Freeform 278"/>
            <p:cNvSpPr/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3" name="Freeform 279"/>
            <p:cNvSpPr/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4" name="Freeform 280"/>
            <p:cNvSpPr/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5" name="Freeform 281"/>
            <p:cNvSpPr/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6" name="Freeform 282"/>
            <p:cNvSpPr/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7" name="Freeform 283"/>
            <p:cNvSpPr/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8" name="Freeform 284"/>
            <p:cNvSpPr/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99" name="Freeform 285"/>
            <p:cNvSpPr/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0" name="Freeform 286"/>
            <p:cNvSpPr/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1" name="Freeform 287"/>
            <p:cNvSpPr/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2" name="Freeform 288"/>
            <p:cNvSpPr/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3" name="Freeform 289"/>
            <p:cNvSpPr/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4" name="Freeform 290"/>
            <p:cNvSpPr/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291"/>
            <p:cNvSpPr/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292"/>
            <p:cNvSpPr/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293"/>
            <p:cNvSpPr/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8" name="Freeform 294"/>
            <p:cNvSpPr/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9" name="Freeform 295"/>
            <p:cNvSpPr/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296"/>
            <p:cNvSpPr/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1" name="Freeform 297"/>
            <p:cNvSpPr/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2" name="Freeform 298"/>
            <p:cNvSpPr/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3" name="Freeform 299"/>
            <p:cNvSpPr/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4" name="Freeform 300"/>
            <p:cNvSpPr/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5" name="Freeform 301"/>
            <p:cNvSpPr/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6" name="Freeform 302"/>
            <p:cNvSpPr/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7" name="Freeform 303"/>
            <p:cNvSpPr/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8" name="Freeform 304"/>
            <p:cNvSpPr/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9" name="Freeform 305"/>
            <p:cNvSpPr/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323" name="Freeform 2">
            <a:extLst>
              <a:ext uri="{FF2B5EF4-FFF2-40B4-BE49-F238E27FC236}">
                <a16:creationId xmlns:a16="http://schemas.microsoft.com/office/drawing/2014/main" id="{6BBD9D3F-01F2-1B97-2432-2138AA7661C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24" name="Group 3">
            <a:extLst>
              <a:ext uri="{FF2B5EF4-FFF2-40B4-BE49-F238E27FC236}">
                <a16:creationId xmlns:a16="http://schemas.microsoft.com/office/drawing/2014/main" id="{0F7E6345-E462-E397-8213-87A98AD7A25F}"/>
              </a:ext>
            </a:extLst>
          </p:cNvPr>
          <p:cNvGrpSpPr/>
          <p:nvPr userDrawn="1"/>
        </p:nvGrpSpPr>
        <p:grpSpPr>
          <a:xfrm>
            <a:off x="306050" y="351252"/>
            <a:ext cx="11579901" cy="6155496"/>
            <a:chOff x="0" y="0"/>
            <a:chExt cx="21607662" cy="11485925"/>
          </a:xfrm>
        </p:grpSpPr>
        <p:sp>
          <p:nvSpPr>
            <p:cNvPr id="325" name="Freeform 4">
              <a:extLst>
                <a:ext uri="{FF2B5EF4-FFF2-40B4-BE49-F238E27FC236}">
                  <a16:creationId xmlns:a16="http://schemas.microsoft.com/office/drawing/2014/main" id="{7060D1C5-F858-319D-A0B1-7E35A9313EFE}"/>
                </a:ext>
              </a:extLst>
            </p:cNvPr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26" name="Picture 32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D6C8EC7-296B-1F4F-9913-96D02267C3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94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17C98-5284-4BB1-92D3-069DDE0704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10/10/2025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091DF3-15C0-436E-988D-CF934A184B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BC4E208E-D4F9-E26F-F217-3C1F94F2CB4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3">
            <a:extLst>
              <a:ext uri="{FF2B5EF4-FFF2-40B4-BE49-F238E27FC236}">
                <a16:creationId xmlns:a16="http://schemas.microsoft.com/office/drawing/2014/main" id="{BBA8AB94-62CE-42D1-CA8F-F0F4ACD1B48A}"/>
              </a:ext>
            </a:extLst>
          </p:cNvPr>
          <p:cNvGrpSpPr/>
          <p:nvPr userDrawn="1"/>
        </p:nvGrpSpPr>
        <p:grpSpPr>
          <a:xfrm>
            <a:off x="306050" y="351252"/>
            <a:ext cx="11579901" cy="6155496"/>
            <a:chOff x="0" y="0"/>
            <a:chExt cx="21607662" cy="11485925"/>
          </a:xfrm>
        </p:grpSpPr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65C29CE5-A766-C89A-961C-300F1DBF5F57}"/>
                </a:ext>
              </a:extLst>
            </p:cNvPr>
            <p:cNvSpPr/>
            <p:nvPr/>
          </p:nvSpPr>
          <p:spPr>
            <a:xfrm>
              <a:off x="-50165" y="-508"/>
              <a:ext cx="21672051" cy="11489354"/>
            </a:xfrm>
            <a:custGeom>
              <a:avLst/>
              <a:gdLst/>
              <a:ahLst/>
              <a:cxnLst/>
              <a:rect l="l" t="t" r="r" b="b"/>
              <a:pathLst>
                <a:path w="21672051" h="11489354">
                  <a:moveTo>
                    <a:pt x="21653635" y="10282854"/>
                  </a:moveTo>
                  <a:cubicBezTo>
                    <a:pt x="21639920" y="10588163"/>
                    <a:pt x="21600042" y="10925855"/>
                    <a:pt x="21389983" y="11165123"/>
                  </a:cubicBezTo>
                  <a:cubicBezTo>
                    <a:pt x="21307308" y="11259357"/>
                    <a:pt x="21199992" y="11328064"/>
                    <a:pt x="21081756" y="11368451"/>
                  </a:cubicBezTo>
                  <a:cubicBezTo>
                    <a:pt x="20970631" y="11406423"/>
                    <a:pt x="20854680" y="11414424"/>
                    <a:pt x="20738347" y="11421790"/>
                  </a:cubicBezTo>
                  <a:cubicBezTo>
                    <a:pt x="20483966" y="11437919"/>
                    <a:pt x="20229332" y="11452905"/>
                    <a:pt x="19974696" y="11464843"/>
                  </a:cubicBezTo>
                  <a:cubicBezTo>
                    <a:pt x="19289519" y="11478686"/>
                    <a:pt x="16566971" y="11489354"/>
                    <a:pt x="13842091" y="11485417"/>
                  </a:cubicBezTo>
                  <a:cubicBezTo>
                    <a:pt x="11370551" y="11481861"/>
                    <a:pt x="8900178" y="11470558"/>
                    <a:pt x="6428637" y="11465097"/>
                  </a:cubicBezTo>
                  <a:cubicBezTo>
                    <a:pt x="4708947" y="11461288"/>
                    <a:pt x="2989260" y="11457351"/>
                    <a:pt x="1903222" y="11459764"/>
                  </a:cubicBezTo>
                  <a:cubicBezTo>
                    <a:pt x="1724279" y="11462049"/>
                    <a:pt x="1545209" y="11466114"/>
                    <a:pt x="1366266" y="11460144"/>
                  </a:cubicBezTo>
                  <a:cubicBezTo>
                    <a:pt x="1203325" y="11454683"/>
                    <a:pt x="1034288" y="11445031"/>
                    <a:pt x="877824" y="11395502"/>
                  </a:cubicBezTo>
                  <a:cubicBezTo>
                    <a:pt x="717296" y="11344702"/>
                    <a:pt x="571881" y="11251229"/>
                    <a:pt x="459994" y="11125245"/>
                  </a:cubicBezTo>
                  <a:cubicBezTo>
                    <a:pt x="340233" y="10990498"/>
                    <a:pt x="253238" y="10821080"/>
                    <a:pt x="219710" y="10643661"/>
                  </a:cubicBezTo>
                  <a:cubicBezTo>
                    <a:pt x="199390" y="10536219"/>
                    <a:pt x="195072" y="10426618"/>
                    <a:pt x="194056" y="10317526"/>
                  </a:cubicBezTo>
                  <a:cubicBezTo>
                    <a:pt x="192913" y="10202336"/>
                    <a:pt x="193040" y="10087020"/>
                    <a:pt x="191897" y="9971831"/>
                  </a:cubicBezTo>
                  <a:cubicBezTo>
                    <a:pt x="187452" y="9496470"/>
                    <a:pt x="175260" y="7767410"/>
                    <a:pt x="155702" y="6011198"/>
                  </a:cubicBezTo>
                  <a:cubicBezTo>
                    <a:pt x="136144" y="4262500"/>
                    <a:pt x="109093" y="2514271"/>
                    <a:pt x="74549" y="1681480"/>
                  </a:cubicBezTo>
                  <a:cubicBezTo>
                    <a:pt x="44196" y="1265682"/>
                    <a:pt x="0" y="810641"/>
                    <a:pt x="237109" y="441960"/>
                  </a:cubicBezTo>
                  <a:cubicBezTo>
                    <a:pt x="339471" y="282829"/>
                    <a:pt x="486918" y="164719"/>
                    <a:pt x="666496" y="104267"/>
                  </a:cubicBezTo>
                  <a:cubicBezTo>
                    <a:pt x="830072" y="49149"/>
                    <a:pt x="1005459" y="40513"/>
                    <a:pt x="1177290" y="49403"/>
                  </a:cubicBezTo>
                  <a:cubicBezTo>
                    <a:pt x="1276223" y="42926"/>
                    <a:pt x="1375029" y="37084"/>
                    <a:pt x="1474089" y="32004"/>
                  </a:cubicBezTo>
                  <a:cubicBezTo>
                    <a:pt x="1897380" y="10287"/>
                    <a:pt x="5111729" y="1016"/>
                    <a:pt x="9007586" y="508"/>
                  </a:cubicBezTo>
                  <a:cubicBezTo>
                    <a:pt x="12989837" y="0"/>
                    <a:pt x="16972089" y="8509"/>
                    <a:pt x="19859635" y="20447"/>
                  </a:cubicBezTo>
                  <a:cubicBezTo>
                    <a:pt x="20088108" y="26797"/>
                    <a:pt x="20316454" y="34036"/>
                    <a:pt x="20544926" y="41783"/>
                  </a:cubicBezTo>
                  <a:cubicBezTo>
                    <a:pt x="20651225" y="45339"/>
                    <a:pt x="20758285" y="45339"/>
                    <a:pt x="20863823" y="60325"/>
                  </a:cubicBezTo>
                  <a:cubicBezTo>
                    <a:pt x="20955898" y="73406"/>
                    <a:pt x="21046195" y="97409"/>
                    <a:pt x="21131920" y="133604"/>
                  </a:cubicBezTo>
                  <a:cubicBezTo>
                    <a:pt x="21259810" y="187579"/>
                    <a:pt x="21402176" y="273050"/>
                    <a:pt x="21461993" y="404368"/>
                  </a:cubicBezTo>
                  <a:cubicBezTo>
                    <a:pt x="21511523" y="513207"/>
                    <a:pt x="21530446" y="634619"/>
                    <a:pt x="21545179" y="752348"/>
                  </a:cubicBezTo>
                  <a:cubicBezTo>
                    <a:pt x="21579595" y="1026287"/>
                    <a:pt x="21578325" y="1304036"/>
                    <a:pt x="21576674" y="1579753"/>
                  </a:cubicBezTo>
                  <a:cubicBezTo>
                    <a:pt x="21574642" y="1908302"/>
                    <a:pt x="21576166" y="2822313"/>
                    <a:pt x="21573881" y="4037573"/>
                  </a:cubicBezTo>
                  <a:cubicBezTo>
                    <a:pt x="21571340" y="5332193"/>
                    <a:pt x="21579087" y="6624464"/>
                    <a:pt x="21600932" y="7916736"/>
                  </a:cubicBezTo>
                  <a:cubicBezTo>
                    <a:pt x="21626205" y="9422195"/>
                    <a:pt x="21672051" y="9874295"/>
                    <a:pt x="21653635" y="10282854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146F4C2-5F90-F2BD-70FC-3A77CD6AFD2C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84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501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DE3C6A1-DABC-8174-3C33-EF93FF5F0D5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131" y="154669"/>
            <a:ext cx="1611070" cy="161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857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microsoft.com/office/2007/relationships/hdphoto" Target="../media/hdphoto9.wdp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51.png"/><Relationship Id="rId17" Type="http://schemas.microsoft.com/office/2007/relationships/hdphoto" Target="../media/hdphoto11.wdp"/><Relationship Id="rId2" Type="http://schemas.openxmlformats.org/officeDocument/2006/relationships/audio" Target="../media/media7.mp3"/><Relationship Id="rId16" Type="http://schemas.openxmlformats.org/officeDocument/2006/relationships/image" Target="../media/image53.png"/><Relationship Id="rId1" Type="http://schemas.microsoft.com/office/2007/relationships/media" Target="../media/media7.mp3"/><Relationship Id="rId6" Type="http://schemas.openxmlformats.org/officeDocument/2006/relationships/image" Target="../media/image48.png"/><Relationship Id="rId11" Type="http://schemas.microsoft.com/office/2007/relationships/hdphoto" Target="../media/hdphoto8.wdp"/><Relationship Id="rId5" Type="http://schemas.openxmlformats.org/officeDocument/2006/relationships/image" Target="../media/image47.png"/><Relationship Id="rId15" Type="http://schemas.microsoft.com/office/2007/relationships/hdphoto" Target="../media/hdphoto10.wdp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7.xml"/><Relationship Id="rId9" Type="http://schemas.microsoft.com/office/2007/relationships/hdphoto" Target="../media/hdphoto7.wdp"/><Relationship Id="rId1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13" Type="http://schemas.openxmlformats.org/officeDocument/2006/relationships/image" Target="../media/image13.png"/><Relationship Id="rId18" Type="http://schemas.openxmlformats.org/officeDocument/2006/relationships/image" Target="../media/image15.png"/><Relationship Id="rId3" Type="http://schemas.openxmlformats.org/officeDocument/2006/relationships/audio" Target="NULL" TargetMode="External"/><Relationship Id="rId21" Type="http://schemas.openxmlformats.org/officeDocument/2006/relationships/image" Target="../media/image17.png"/><Relationship Id="rId7" Type="http://schemas.openxmlformats.org/officeDocument/2006/relationships/slideLayout" Target="../slideLayouts/slideLayout4.xml"/><Relationship Id="rId12" Type="http://schemas.openxmlformats.org/officeDocument/2006/relationships/slide" Target="slide3.xml"/><Relationship Id="rId17" Type="http://schemas.openxmlformats.org/officeDocument/2006/relationships/slide" Target="slide4.xml"/><Relationship Id="rId25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24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10" Type="http://schemas.openxmlformats.org/officeDocument/2006/relationships/image" Target="../media/image12.png"/><Relationship Id="rId19" Type="http://schemas.openxmlformats.org/officeDocument/2006/relationships/image" Target="../media/image16.png"/><Relationship Id="rId4" Type="http://schemas.microsoft.com/office/2007/relationships/media" Target="../media/media2.mp3"/><Relationship Id="rId9" Type="http://schemas.openxmlformats.org/officeDocument/2006/relationships/slide" Target="slide5.xml"/><Relationship Id="rId14" Type="http://schemas.microsoft.com/office/2007/relationships/hdphoto" Target="../media/hdphoto2.wdp"/><Relationship Id="rId22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18.png"/><Relationship Id="rId5" Type="http://schemas.openxmlformats.org/officeDocument/2006/relationships/slide" Target="slide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4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7DB997-617A-AAEB-AA22-E6AD5E23F3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69639" y="2372430"/>
            <a:ext cx="8602202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82F17F-555B-9298-C8F5-A55184045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>
            <a:extLst>
              <a:ext uri="{FF2B5EF4-FFF2-40B4-BE49-F238E27FC236}">
                <a16:creationId xmlns:a16="http://schemas.microsoft.com/office/drawing/2014/main" id="{F512DA64-460F-C97F-4E0B-F6D84C20CB8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>
            <a:extLst>
              <a:ext uri="{FF2B5EF4-FFF2-40B4-BE49-F238E27FC236}">
                <a16:creationId xmlns:a16="http://schemas.microsoft.com/office/drawing/2014/main" id="{E916D069-027B-674A-62AF-22FEFB6EAD4D}"/>
              </a:ext>
            </a:extLst>
          </p:cNvPr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>
            <a:extLst>
              <a:ext uri="{FF2B5EF4-FFF2-40B4-BE49-F238E27FC236}">
                <a16:creationId xmlns:a16="http://schemas.microsoft.com/office/drawing/2014/main" id="{984B883C-79CD-2DC0-1E81-C7FEC3566E7E}"/>
              </a:ext>
            </a:extLst>
          </p:cNvPr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4B944BB6-F676-A36C-2887-DCB8CFC880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1394" y="1013264"/>
            <a:ext cx="11577307" cy="451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3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1.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7906735-6767-4EAD-9834-11AF2AADA7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037" y="2148522"/>
            <a:ext cx="4424970" cy="2067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EB14AD0-CA1E-42D0-BAB1-04E2BA79E7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5995" y="2124075"/>
            <a:ext cx="4467824" cy="20678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6DF81D-6266-41F1-A7B5-BF0FE5DF1D29}"/>
              </a:ext>
            </a:extLst>
          </p:cNvPr>
          <p:cNvSpPr txBox="1"/>
          <p:nvPr/>
        </p:nvSpPr>
        <p:spPr>
          <a:xfrm>
            <a:off x="4355204" y="432510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 cm = 10 mm</a:t>
            </a:r>
          </a:p>
        </p:txBody>
      </p:sp>
      <p:sp>
        <p:nvSpPr>
          <p:cNvPr id="103" name="Google Shape;4394;p6">
            <a:extLst>
              <a:ext uri="{FF2B5EF4-FFF2-40B4-BE49-F238E27FC236}">
                <a16:creationId xmlns:a16="http://schemas.microsoft.com/office/drawing/2014/main" id="{3118A3CD-596B-4D09-96A5-6F9C61B629D3}"/>
              </a:ext>
            </a:extLst>
          </p:cNvPr>
          <p:cNvSpPr/>
          <p:nvPr/>
        </p:nvSpPr>
        <p:spPr>
          <a:xfrm>
            <a:off x="1760939" y="2302751"/>
            <a:ext cx="814993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4" name="Google Shape;4394;p6">
            <a:extLst>
              <a:ext uri="{FF2B5EF4-FFF2-40B4-BE49-F238E27FC236}">
                <a16:creationId xmlns:a16="http://schemas.microsoft.com/office/drawing/2014/main" id="{518D4315-1E30-4BB6-8800-3F3E0CC6CE7B}"/>
              </a:ext>
            </a:extLst>
          </p:cNvPr>
          <p:cNvSpPr/>
          <p:nvPr/>
        </p:nvSpPr>
        <p:spPr>
          <a:xfrm>
            <a:off x="7668678" y="2229802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30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64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3" grpId="0" animBg="1"/>
      <p:bldP spid="10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4766484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2. </a:t>
              </a:r>
              <a:r>
                <a:rPr kumimoji="0" lang="en-US" sz="4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Số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grpSp>
        <p:nvGrpSpPr>
          <p:cNvPr id="115" name="Google Shape;4392;p6">
            <a:extLst>
              <a:ext uri="{FF2B5EF4-FFF2-40B4-BE49-F238E27FC236}">
                <a16:creationId xmlns:a16="http://schemas.microsoft.com/office/drawing/2014/main" id="{7399E54D-B67E-4C64-A954-D06264BFD9FF}"/>
              </a:ext>
            </a:extLst>
          </p:cNvPr>
          <p:cNvGrpSpPr/>
          <p:nvPr/>
        </p:nvGrpSpPr>
        <p:grpSpPr>
          <a:xfrm>
            <a:off x="573464" y="2092191"/>
            <a:ext cx="11869495" cy="1815841"/>
            <a:chOff x="2414970" y="2609408"/>
            <a:chExt cx="9427731" cy="1815841"/>
          </a:xfrm>
        </p:grpSpPr>
        <p:sp>
          <p:nvSpPr>
            <p:cNvPr id="116" name="Google Shape;4393;p6">
              <a:extLst>
                <a:ext uri="{FF2B5EF4-FFF2-40B4-BE49-F238E27FC236}">
                  <a16:creationId xmlns:a16="http://schemas.microsoft.com/office/drawing/2014/main" id="{BEBF5BA8-5600-4E64-A3AC-B4B6DAE2551E}"/>
                </a:ext>
              </a:extLst>
            </p:cNvPr>
            <p:cNvSpPr txBox="1"/>
            <p:nvPr/>
          </p:nvSpPr>
          <p:spPr>
            <a:xfrm>
              <a:off x="2414970" y="2609408"/>
              <a:ext cx="9427731" cy="18158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cm =           mm; 	        10 mm =           cm; 	    6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c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 = 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2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1 m =              </a:t>
              </a:r>
              <a:r>
                <a:rPr lang="en-US" sz="2800" b="1" kern="0" dirty="0">
                  <a:solidFill>
                    <a:prstClr val="black"/>
                  </a:solidFill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mm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; 	   1 000 mm =           m ; 	    2 cm =           mm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19" name="Google Shape;4394;p6">
              <a:extLst>
                <a:ext uri="{FF2B5EF4-FFF2-40B4-BE49-F238E27FC236}">
                  <a16:creationId xmlns:a16="http://schemas.microsoft.com/office/drawing/2014/main" id="{CD481D58-C91D-4D2C-AD32-0F9D7D906806}"/>
                </a:ext>
              </a:extLst>
            </p:cNvPr>
            <p:cNvSpPr/>
            <p:nvPr/>
          </p:nvSpPr>
          <p:spPr>
            <a:xfrm>
              <a:off x="3279203" y="2800981"/>
              <a:ext cx="566862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0" name="Google Shape;4395;p6">
              <a:extLst>
                <a:ext uri="{FF2B5EF4-FFF2-40B4-BE49-F238E27FC236}">
                  <a16:creationId xmlns:a16="http://schemas.microsoft.com/office/drawing/2014/main" id="{662C4EB4-3DA2-4960-8330-CD436F9B2E95}"/>
                </a:ext>
              </a:extLst>
            </p:cNvPr>
            <p:cNvSpPr/>
            <p:nvPr/>
          </p:nvSpPr>
          <p:spPr>
            <a:xfrm>
              <a:off x="3145856" y="3692603"/>
              <a:ext cx="84192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1" name="Google Shape;4396;p6">
              <a:extLst>
                <a:ext uri="{FF2B5EF4-FFF2-40B4-BE49-F238E27FC236}">
                  <a16:creationId xmlns:a16="http://schemas.microsoft.com/office/drawing/2014/main" id="{FDD49E55-D49D-477D-B3A3-9E4573B2762F}"/>
                </a:ext>
              </a:extLst>
            </p:cNvPr>
            <p:cNvSpPr/>
            <p:nvPr/>
          </p:nvSpPr>
          <p:spPr>
            <a:xfrm>
              <a:off x="6264086" y="2833669"/>
              <a:ext cx="558005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2" name="Google Shape;4397;p6">
              <a:extLst>
                <a:ext uri="{FF2B5EF4-FFF2-40B4-BE49-F238E27FC236}">
                  <a16:creationId xmlns:a16="http://schemas.microsoft.com/office/drawing/2014/main" id="{FD58D975-2732-4151-B001-B6011DE99DEF}"/>
                </a:ext>
              </a:extLst>
            </p:cNvPr>
            <p:cNvSpPr/>
            <p:nvPr/>
          </p:nvSpPr>
          <p:spPr>
            <a:xfrm>
              <a:off x="6290657" y="3696217"/>
              <a:ext cx="611148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3" name="Google Shape;4398;p6">
              <a:extLst>
                <a:ext uri="{FF2B5EF4-FFF2-40B4-BE49-F238E27FC236}">
                  <a16:creationId xmlns:a16="http://schemas.microsoft.com/office/drawing/2014/main" id="{F75401EE-363B-4249-8C19-38F674B4CB2A}"/>
                </a:ext>
              </a:extLst>
            </p:cNvPr>
            <p:cNvSpPr/>
            <p:nvPr/>
          </p:nvSpPr>
          <p:spPr>
            <a:xfrm>
              <a:off x="8616572" y="2841280"/>
              <a:ext cx="7137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  <p:sp>
          <p:nvSpPr>
            <p:cNvPr id="124" name="Google Shape;4399;p6">
              <a:extLst>
                <a:ext uri="{FF2B5EF4-FFF2-40B4-BE49-F238E27FC236}">
                  <a16:creationId xmlns:a16="http://schemas.microsoft.com/office/drawing/2014/main" id="{208B951D-5C27-47FB-B515-029E7887290C}"/>
                </a:ext>
              </a:extLst>
            </p:cNvPr>
            <p:cNvSpPr/>
            <p:nvPr/>
          </p:nvSpPr>
          <p:spPr>
            <a:xfrm>
              <a:off x="8628962" y="3738094"/>
              <a:ext cx="648519" cy="586885"/>
            </a:xfrm>
            <a:prstGeom prst="roundRect">
              <a:avLst>
                <a:gd name="adj" fmla="val 16667"/>
              </a:avLst>
            </a:prstGeom>
            <a:solidFill>
              <a:sysClr val="window" lastClr="FFFFFF"/>
            </a:solidFill>
            <a:ln w="127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Arial"/>
                  <a:cs typeface="Calibri" panose="020F0502020204030204" pitchFamily="34" charset="0"/>
                  <a:sym typeface="Arial"/>
                </a:rPr>
                <a:t>?</a:t>
              </a:r>
              <a:endParaRPr kumimoji="0" sz="28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E90C9B66-CDE5-4A4F-A2C0-D9E7C5B812F0}"/>
              </a:ext>
            </a:extLst>
          </p:cNvPr>
          <p:cNvSpPr txBox="1"/>
          <p:nvPr/>
        </p:nvSpPr>
        <p:spPr>
          <a:xfrm>
            <a:off x="170841" y="2422436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A0192128-29B7-4F61-9ED5-EE52DEC2FDA0}"/>
              </a:ext>
            </a:extLst>
          </p:cNvPr>
          <p:cNvSpPr txBox="1"/>
          <p:nvPr/>
        </p:nvSpPr>
        <p:spPr>
          <a:xfrm>
            <a:off x="3529521" y="2421181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92B7CBA3-8426-4861-8299-C6EC39CD9437}"/>
              </a:ext>
            </a:extLst>
          </p:cNvPr>
          <p:cNvSpPr txBox="1"/>
          <p:nvPr/>
        </p:nvSpPr>
        <p:spPr>
          <a:xfrm>
            <a:off x="6862689" y="2400134"/>
            <a:ext cx="646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97" name="Google Shape;4394;p6">
            <a:extLst>
              <a:ext uri="{FF2B5EF4-FFF2-40B4-BE49-F238E27FC236}">
                <a16:creationId xmlns:a16="http://schemas.microsoft.com/office/drawing/2014/main" id="{8B8813F5-D738-4830-A938-B4634F18C876}"/>
              </a:ext>
            </a:extLst>
          </p:cNvPr>
          <p:cNvSpPr/>
          <p:nvPr/>
        </p:nvSpPr>
        <p:spPr>
          <a:xfrm>
            <a:off x="1651497" y="2301760"/>
            <a:ext cx="779470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8" name="Google Shape;4394;p6">
            <a:extLst>
              <a:ext uri="{FF2B5EF4-FFF2-40B4-BE49-F238E27FC236}">
                <a16:creationId xmlns:a16="http://schemas.microsoft.com/office/drawing/2014/main" id="{21DAEFEE-A36B-4673-902E-1E69AD6D46FB}"/>
              </a:ext>
            </a:extLst>
          </p:cNvPr>
          <p:cNvSpPr/>
          <p:nvPr/>
        </p:nvSpPr>
        <p:spPr>
          <a:xfrm>
            <a:off x="1493121" y="3164234"/>
            <a:ext cx="108281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1 000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99" name="Google Shape;4394;p6">
            <a:extLst>
              <a:ext uri="{FF2B5EF4-FFF2-40B4-BE49-F238E27FC236}">
                <a16:creationId xmlns:a16="http://schemas.microsoft.com/office/drawing/2014/main" id="{B022A204-B84E-4C52-8344-6D4F9FDD90E0}"/>
              </a:ext>
            </a:extLst>
          </p:cNvPr>
          <p:cNvSpPr/>
          <p:nvPr/>
        </p:nvSpPr>
        <p:spPr>
          <a:xfrm>
            <a:off x="5384891" y="2297378"/>
            <a:ext cx="75943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0" name="Google Shape;4394;p6">
            <a:extLst>
              <a:ext uri="{FF2B5EF4-FFF2-40B4-BE49-F238E27FC236}">
                <a16:creationId xmlns:a16="http://schemas.microsoft.com/office/drawing/2014/main" id="{053EEE78-9F65-4EB4-AE8B-C3CD20197B74}"/>
              </a:ext>
            </a:extLst>
          </p:cNvPr>
          <p:cNvSpPr/>
          <p:nvPr/>
        </p:nvSpPr>
        <p:spPr>
          <a:xfrm>
            <a:off x="5464098" y="3164621"/>
            <a:ext cx="758282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1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1" name="Google Shape;4394;p6">
            <a:extLst>
              <a:ext uri="{FF2B5EF4-FFF2-40B4-BE49-F238E27FC236}">
                <a16:creationId xmlns:a16="http://schemas.microsoft.com/office/drawing/2014/main" id="{2762A2A5-AE43-4DDC-8E1B-C6895E7FF33D}"/>
              </a:ext>
            </a:extLst>
          </p:cNvPr>
          <p:cNvSpPr/>
          <p:nvPr/>
        </p:nvSpPr>
        <p:spPr>
          <a:xfrm>
            <a:off x="8377785" y="2335243"/>
            <a:ext cx="898571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60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102" name="Google Shape;4394;p6">
            <a:extLst>
              <a:ext uri="{FF2B5EF4-FFF2-40B4-BE49-F238E27FC236}">
                <a16:creationId xmlns:a16="http://schemas.microsoft.com/office/drawing/2014/main" id="{C9BB1933-3236-4552-92AB-9A48C432E440}"/>
              </a:ext>
            </a:extLst>
          </p:cNvPr>
          <p:cNvSpPr/>
          <p:nvPr/>
        </p:nvSpPr>
        <p:spPr>
          <a:xfrm>
            <a:off x="8412883" y="3213946"/>
            <a:ext cx="798025" cy="586885"/>
          </a:xfrm>
          <a:prstGeom prst="roundRect">
            <a:avLst>
              <a:gd name="adj" fmla="val 16667"/>
            </a:avLst>
          </a:prstGeom>
          <a:solidFill>
            <a:sysClr val="window" lastClr="FFFFFF"/>
          </a:solidFill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20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4" grpId="0"/>
      <p:bldP spid="95" grpId="0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iết kế chưa có tên (1)">
            <a:hlinkClick r:id="" action="ppaction://media"/>
            <a:extLst>
              <a:ext uri="{FF2B5EF4-FFF2-40B4-BE49-F238E27FC236}">
                <a16:creationId xmlns:a16="http://schemas.microsoft.com/office/drawing/2014/main" id="{2E6ED67D-C93A-1BA6-3B38-CA9166E250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4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AutoShape 3"/>
          <p:cNvSpPr>
            <a:spLocks noChangeAspect="1" noChangeArrowheads="1" noTextEdit="1"/>
          </p:cNvSpPr>
          <p:nvPr/>
        </p:nvSpPr>
        <p:spPr bwMode="auto">
          <a:xfrm>
            <a:off x="2659510" y="368340"/>
            <a:ext cx="5314846" cy="1237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36号-正文宋楷" panose="02000000000000000000" pitchFamily="2" charset="-122"/>
              <a:ea typeface="字魂36号-正文宋楷" panose="02000000000000000000" pitchFamily="2" charset="-122"/>
              <a:cs typeface="+mn-cs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-5196" y="15544"/>
            <a:ext cx="7178156" cy="1155810"/>
            <a:chOff x="2944956" y="341747"/>
            <a:chExt cx="5586204" cy="1155810"/>
          </a:xfrm>
        </p:grpSpPr>
        <p:grpSp>
          <p:nvGrpSpPr>
            <p:cNvPr id="2" name="Group 1"/>
            <p:cNvGrpSpPr/>
            <p:nvPr/>
          </p:nvGrpSpPr>
          <p:grpSpPr>
            <a:xfrm>
              <a:off x="7860650" y="552974"/>
              <a:ext cx="670510" cy="746704"/>
              <a:chOff x="7380748" y="482733"/>
              <a:chExt cx="670510" cy="746704"/>
            </a:xfrm>
          </p:grpSpPr>
          <p:sp>
            <p:nvSpPr>
              <p:cNvPr id="81" name="Freeform 41"/>
              <p:cNvSpPr/>
              <p:nvPr/>
            </p:nvSpPr>
            <p:spPr bwMode="auto">
              <a:xfrm>
                <a:off x="7380748" y="526105"/>
                <a:ext cx="661132" cy="703332"/>
              </a:xfrm>
              <a:custGeom>
                <a:avLst/>
                <a:gdLst>
                  <a:gd name="T0" fmla="*/ 113 w 211"/>
                  <a:gd name="T1" fmla="*/ 81 h 223"/>
                  <a:gd name="T2" fmla="*/ 195 w 211"/>
                  <a:gd name="T3" fmla="*/ 35 h 223"/>
                  <a:gd name="T4" fmla="*/ 211 w 211"/>
                  <a:gd name="T5" fmla="*/ 79 h 223"/>
                  <a:gd name="T6" fmla="*/ 176 w 211"/>
                  <a:gd name="T7" fmla="*/ 119 h 223"/>
                  <a:gd name="T8" fmla="*/ 131 w 211"/>
                  <a:gd name="T9" fmla="*/ 167 h 223"/>
                  <a:gd name="T10" fmla="*/ 86 w 211"/>
                  <a:gd name="T11" fmla="*/ 200 h 223"/>
                  <a:gd name="T12" fmla="*/ 19 w 211"/>
                  <a:gd name="T13" fmla="*/ 35 h 223"/>
                  <a:gd name="T14" fmla="*/ 82 w 211"/>
                  <a:gd name="T15" fmla="*/ 25 h 223"/>
                  <a:gd name="T16" fmla="*/ 109 w 211"/>
                  <a:gd name="T17" fmla="*/ 90 h 223"/>
                  <a:gd name="T18" fmla="*/ 113 w 211"/>
                  <a:gd name="T19" fmla="*/ 81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1" h="223">
                    <a:moveTo>
                      <a:pt x="113" y="81"/>
                    </a:moveTo>
                    <a:cubicBezTo>
                      <a:pt x="126" y="48"/>
                      <a:pt x="161" y="0"/>
                      <a:pt x="195" y="35"/>
                    </a:cubicBezTo>
                    <a:cubicBezTo>
                      <a:pt x="203" y="44"/>
                      <a:pt x="211" y="69"/>
                      <a:pt x="211" y="79"/>
                    </a:cubicBezTo>
                    <a:cubicBezTo>
                      <a:pt x="209" y="106"/>
                      <a:pt x="195" y="104"/>
                      <a:pt x="176" y="119"/>
                    </a:cubicBezTo>
                    <a:cubicBezTo>
                      <a:pt x="151" y="137"/>
                      <a:pt x="147" y="142"/>
                      <a:pt x="131" y="167"/>
                    </a:cubicBezTo>
                    <a:cubicBezTo>
                      <a:pt x="116" y="190"/>
                      <a:pt x="115" y="223"/>
                      <a:pt x="86" y="200"/>
                    </a:cubicBezTo>
                    <a:cubicBezTo>
                      <a:pt x="55" y="177"/>
                      <a:pt x="0" y="73"/>
                      <a:pt x="19" y="35"/>
                    </a:cubicBezTo>
                    <a:cubicBezTo>
                      <a:pt x="30" y="10"/>
                      <a:pt x="59" y="8"/>
                      <a:pt x="82" y="25"/>
                    </a:cubicBezTo>
                    <a:cubicBezTo>
                      <a:pt x="105" y="42"/>
                      <a:pt x="94" y="69"/>
                      <a:pt x="109" y="90"/>
                    </a:cubicBezTo>
                    <a:cubicBezTo>
                      <a:pt x="113" y="81"/>
                      <a:pt x="113" y="81"/>
                      <a:pt x="113" y="81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2" name="Oval 42"/>
              <p:cNvSpPr>
                <a:spLocks noChangeArrowheads="1"/>
              </p:cNvSpPr>
              <p:nvPr/>
            </p:nvSpPr>
            <p:spPr bwMode="auto">
              <a:xfrm>
                <a:off x="7612848" y="1024299"/>
                <a:ext cx="43372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3" name="Freeform 43"/>
              <p:cNvSpPr/>
              <p:nvPr/>
            </p:nvSpPr>
            <p:spPr bwMode="auto">
              <a:xfrm>
                <a:off x="7822675" y="968032"/>
                <a:ext cx="30478" cy="37511"/>
              </a:xfrm>
              <a:custGeom>
                <a:avLst/>
                <a:gdLst>
                  <a:gd name="T0" fmla="*/ 9 w 10"/>
                  <a:gd name="T1" fmla="*/ 0 h 12"/>
                  <a:gd name="T2" fmla="*/ 0 w 10"/>
                  <a:gd name="T3" fmla="*/ 9 h 12"/>
                  <a:gd name="T4" fmla="*/ 0 w 10"/>
                  <a:gd name="T5" fmla="*/ 12 h 12"/>
                  <a:gd name="T6" fmla="*/ 10 w 10"/>
                  <a:gd name="T7" fmla="*/ 0 h 12"/>
                  <a:gd name="T8" fmla="*/ 9 w 10"/>
                  <a:gd name="T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12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3" y="7"/>
                      <a:pt x="6" y="4"/>
                      <a:pt x="10" y="0"/>
                    </a:cubicBezTo>
                    <a:cubicBezTo>
                      <a:pt x="9" y="0"/>
                      <a:pt x="9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4" name="Oval 44"/>
              <p:cNvSpPr>
                <a:spLocks noChangeArrowheads="1"/>
              </p:cNvSpPr>
              <p:nvPr/>
            </p:nvSpPr>
            <p:spPr bwMode="auto">
              <a:xfrm>
                <a:off x="7556581" y="942244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5" name="Freeform 45"/>
              <p:cNvSpPr/>
              <p:nvPr/>
            </p:nvSpPr>
            <p:spPr bwMode="auto">
              <a:xfrm>
                <a:off x="7734759" y="1058293"/>
                <a:ext cx="46889" cy="50405"/>
              </a:xfrm>
              <a:custGeom>
                <a:avLst/>
                <a:gdLst>
                  <a:gd name="T0" fmla="*/ 8 w 15"/>
                  <a:gd name="T1" fmla="*/ 0 h 16"/>
                  <a:gd name="T2" fmla="*/ 0 w 15"/>
                  <a:gd name="T3" fmla="*/ 8 h 16"/>
                  <a:gd name="T4" fmla="*/ 8 w 15"/>
                  <a:gd name="T5" fmla="*/ 16 h 16"/>
                  <a:gd name="T6" fmla="*/ 9 w 15"/>
                  <a:gd name="T7" fmla="*/ 16 h 16"/>
                  <a:gd name="T8" fmla="*/ 15 w 15"/>
                  <a:gd name="T9" fmla="*/ 4 h 16"/>
                  <a:gd name="T10" fmla="*/ 8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8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6"/>
                      <a:pt x="8" y="16"/>
                    </a:cubicBezTo>
                    <a:cubicBezTo>
                      <a:pt x="8" y="16"/>
                      <a:pt x="9" y="16"/>
                      <a:pt x="9" y="16"/>
                    </a:cubicBezTo>
                    <a:cubicBezTo>
                      <a:pt x="11" y="12"/>
                      <a:pt x="13" y="8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6" name="Oval 46"/>
              <p:cNvSpPr>
                <a:spLocks noChangeArrowheads="1"/>
              </p:cNvSpPr>
              <p:nvPr/>
            </p:nvSpPr>
            <p:spPr bwMode="auto">
              <a:xfrm>
                <a:off x="7680836" y="955138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7" name="Freeform 47"/>
              <p:cNvSpPr/>
              <p:nvPr/>
            </p:nvSpPr>
            <p:spPr bwMode="auto">
              <a:xfrm>
                <a:off x="7646842" y="1138004"/>
                <a:ext cx="46889" cy="41028"/>
              </a:xfrm>
              <a:custGeom>
                <a:avLst/>
                <a:gdLst>
                  <a:gd name="T0" fmla="*/ 7 w 15"/>
                  <a:gd name="T1" fmla="*/ 0 h 13"/>
                  <a:gd name="T2" fmla="*/ 0 w 15"/>
                  <a:gd name="T3" fmla="*/ 5 h 13"/>
                  <a:gd name="T4" fmla="*/ 1 w 15"/>
                  <a:gd name="T5" fmla="*/ 6 h 13"/>
                  <a:gd name="T6" fmla="*/ 13 w 15"/>
                  <a:gd name="T7" fmla="*/ 13 h 13"/>
                  <a:gd name="T8" fmla="*/ 15 w 15"/>
                  <a:gd name="T9" fmla="*/ 8 h 13"/>
                  <a:gd name="T10" fmla="*/ 7 w 15"/>
                  <a:gd name="T11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3">
                    <a:moveTo>
                      <a:pt x="7" y="0"/>
                    </a:moveTo>
                    <a:cubicBezTo>
                      <a:pt x="4" y="0"/>
                      <a:pt x="1" y="2"/>
                      <a:pt x="0" y="5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6" y="10"/>
                      <a:pt x="10" y="12"/>
                      <a:pt x="13" y="13"/>
                    </a:cubicBezTo>
                    <a:cubicBezTo>
                      <a:pt x="14" y="12"/>
                      <a:pt x="15" y="10"/>
                      <a:pt x="15" y="8"/>
                    </a:cubicBezTo>
                    <a:cubicBezTo>
                      <a:pt x="15" y="3"/>
                      <a:pt x="12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8" name="Freeform 48"/>
              <p:cNvSpPr/>
              <p:nvPr/>
            </p:nvSpPr>
            <p:spPr bwMode="auto">
              <a:xfrm>
                <a:off x="7628087" y="605816"/>
                <a:ext cx="41028" cy="39855"/>
              </a:xfrm>
              <a:custGeom>
                <a:avLst/>
                <a:gdLst>
                  <a:gd name="T0" fmla="*/ 3 w 13"/>
                  <a:gd name="T1" fmla="*/ 0 h 13"/>
                  <a:gd name="T2" fmla="*/ 0 w 13"/>
                  <a:gd name="T3" fmla="*/ 6 h 13"/>
                  <a:gd name="T4" fmla="*/ 7 w 13"/>
                  <a:gd name="T5" fmla="*/ 13 h 13"/>
                  <a:gd name="T6" fmla="*/ 13 w 13"/>
                  <a:gd name="T7" fmla="*/ 10 h 13"/>
                  <a:gd name="T8" fmla="*/ 3 w 13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" h="13">
                    <a:moveTo>
                      <a:pt x="3" y="0"/>
                    </a:moveTo>
                    <a:cubicBezTo>
                      <a:pt x="1" y="1"/>
                      <a:pt x="0" y="3"/>
                      <a:pt x="0" y="6"/>
                    </a:cubicBezTo>
                    <a:cubicBezTo>
                      <a:pt x="0" y="10"/>
                      <a:pt x="3" y="13"/>
                      <a:pt x="7" y="13"/>
                    </a:cubicBezTo>
                    <a:cubicBezTo>
                      <a:pt x="9" y="13"/>
                      <a:pt x="11" y="12"/>
                      <a:pt x="13" y="10"/>
                    </a:cubicBezTo>
                    <a:cubicBezTo>
                      <a:pt x="10" y="7"/>
                      <a:pt x="7" y="3"/>
                      <a:pt x="3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9" name="Freeform 49"/>
              <p:cNvSpPr/>
              <p:nvPr/>
            </p:nvSpPr>
            <p:spPr bwMode="auto">
              <a:xfrm>
                <a:off x="7437015" y="605816"/>
                <a:ext cx="50405" cy="56267"/>
              </a:xfrm>
              <a:custGeom>
                <a:avLst/>
                <a:gdLst>
                  <a:gd name="T0" fmla="*/ 8 w 16"/>
                  <a:gd name="T1" fmla="*/ 0 h 18"/>
                  <a:gd name="T2" fmla="*/ 1 w 16"/>
                  <a:gd name="T3" fmla="*/ 10 h 18"/>
                  <a:gd name="T4" fmla="*/ 0 w 16"/>
                  <a:gd name="T5" fmla="*/ 14 h 18"/>
                  <a:gd name="T6" fmla="*/ 7 w 16"/>
                  <a:gd name="T7" fmla="*/ 18 h 18"/>
                  <a:gd name="T8" fmla="*/ 16 w 16"/>
                  <a:gd name="T9" fmla="*/ 9 h 18"/>
                  <a:gd name="T10" fmla="*/ 8 w 16"/>
                  <a:gd name="T11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" h="18">
                    <a:moveTo>
                      <a:pt x="8" y="0"/>
                    </a:moveTo>
                    <a:cubicBezTo>
                      <a:pt x="5" y="3"/>
                      <a:pt x="3" y="6"/>
                      <a:pt x="1" y="10"/>
                    </a:cubicBezTo>
                    <a:cubicBezTo>
                      <a:pt x="0" y="12"/>
                      <a:pt x="0" y="13"/>
                      <a:pt x="0" y="14"/>
                    </a:cubicBezTo>
                    <a:cubicBezTo>
                      <a:pt x="1" y="16"/>
                      <a:pt x="4" y="18"/>
                      <a:pt x="7" y="18"/>
                    </a:cubicBezTo>
                    <a:cubicBezTo>
                      <a:pt x="12" y="18"/>
                      <a:pt x="16" y="14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0" name="Freeform 50"/>
              <p:cNvSpPr/>
              <p:nvPr/>
            </p:nvSpPr>
            <p:spPr bwMode="auto">
              <a:xfrm>
                <a:off x="7860186" y="602300"/>
                <a:ext cx="28133" cy="12894"/>
              </a:xfrm>
              <a:custGeom>
                <a:avLst/>
                <a:gdLst>
                  <a:gd name="T0" fmla="*/ 9 w 9"/>
                  <a:gd name="T1" fmla="*/ 0 h 4"/>
                  <a:gd name="T2" fmla="*/ 0 w 9"/>
                  <a:gd name="T3" fmla="*/ 4 h 4"/>
                  <a:gd name="T4" fmla="*/ 2 w 9"/>
                  <a:gd name="T5" fmla="*/ 4 h 4"/>
                  <a:gd name="T6" fmla="*/ 9 w 9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6" y="1"/>
                      <a:pt x="3" y="2"/>
                      <a:pt x="0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5" y="4"/>
                      <a:pt x="7" y="2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1" name="Freeform 51"/>
              <p:cNvSpPr/>
              <p:nvPr/>
            </p:nvSpPr>
            <p:spPr bwMode="auto">
              <a:xfrm>
                <a:off x="7524931" y="570650"/>
                <a:ext cx="50405" cy="44544"/>
              </a:xfrm>
              <a:custGeom>
                <a:avLst/>
                <a:gdLst>
                  <a:gd name="T0" fmla="*/ 5 w 16"/>
                  <a:gd name="T1" fmla="*/ 0 h 14"/>
                  <a:gd name="T2" fmla="*/ 2 w 16"/>
                  <a:gd name="T3" fmla="*/ 0 h 14"/>
                  <a:gd name="T4" fmla="*/ 0 w 16"/>
                  <a:gd name="T5" fmla="*/ 6 h 14"/>
                  <a:gd name="T6" fmla="*/ 8 w 16"/>
                  <a:gd name="T7" fmla="*/ 14 h 14"/>
                  <a:gd name="T8" fmla="*/ 16 w 16"/>
                  <a:gd name="T9" fmla="*/ 6 h 14"/>
                  <a:gd name="T10" fmla="*/ 14 w 16"/>
                  <a:gd name="T11" fmla="*/ 1 h 14"/>
                  <a:gd name="T12" fmla="*/ 5 w 16"/>
                  <a:gd name="T13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14">
                    <a:moveTo>
                      <a:pt x="5" y="0"/>
                    </a:moveTo>
                    <a:cubicBezTo>
                      <a:pt x="4" y="0"/>
                      <a:pt x="3" y="0"/>
                      <a:pt x="2" y="0"/>
                    </a:cubicBezTo>
                    <a:cubicBezTo>
                      <a:pt x="1" y="2"/>
                      <a:pt x="0" y="4"/>
                      <a:pt x="0" y="6"/>
                    </a:cubicBezTo>
                    <a:cubicBezTo>
                      <a:pt x="0" y="10"/>
                      <a:pt x="3" y="14"/>
                      <a:pt x="8" y="14"/>
                    </a:cubicBezTo>
                    <a:cubicBezTo>
                      <a:pt x="12" y="14"/>
                      <a:pt x="16" y="10"/>
                      <a:pt x="16" y="6"/>
                    </a:cubicBezTo>
                    <a:cubicBezTo>
                      <a:pt x="16" y="4"/>
                      <a:pt x="15" y="2"/>
                      <a:pt x="14" y="1"/>
                    </a:cubicBezTo>
                    <a:cubicBezTo>
                      <a:pt x="11" y="0"/>
                      <a:pt x="8" y="0"/>
                      <a:pt x="5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2" name="Freeform 52"/>
              <p:cNvSpPr/>
              <p:nvPr/>
            </p:nvSpPr>
            <p:spPr bwMode="auto">
              <a:xfrm>
                <a:off x="7965686" y="617539"/>
                <a:ext cx="35167" cy="31650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1 h 10"/>
                  <a:gd name="T4" fmla="*/ 9 w 11"/>
                  <a:gd name="T5" fmla="*/ 10 h 10"/>
                  <a:gd name="T6" fmla="*/ 11 w 11"/>
                  <a:gd name="T7" fmla="*/ 10 h 10"/>
                  <a:gd name="T8" fmla="*/ 8 w 11"/>
                  <a:gd name="T9" fmla="*/ 6 h 10"/>
                  <a:gd name="T10" fmla="*/ 0 w 11"/>
                  <a:gd name="T11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6"/>
                      <a:pt x="4" y="10"/>
                      <a:pt x="9" y="10"/>
                    </a:cubicBezTo>
                    <a:cubicBezTo>
                      <a:pt x="10" y="10"/>
                      <a:pt x="10" y="10"/>
                      <a:pt x="11" y="10"/>
                    </a:cubicBezTo>
                    <a:cubicBezTo>
                      <a:pt x="10" y="9"/>
                      <a:pt x="9" y="7"/>
                      <a:pt x="8" y="6"/>
                    </a:cubicBezTo>
                    <a:cubicBezTo>
                      <a:pt x="5" y="4"/>
                      <a:pt x="3" y="2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3" name="Freeform 53"/>
              <p:cNvSpPr/>
              <p:nvPr/>
            </p:nvSpPr>
            <p:spPr bwMode="auto">
              <a:xfrm>
                <a:off x="7386609" y="482733"/>
                <a:ext cx="664649" cy="666993"/>
              </a:xfrm>
              <a:custGeom>
                <a:avLst/>
                <a:gdLst>
                  <a:gd name="T0" fmla="*/ 107 w 212"/>
                  <a:gd name="T1" fmla="*/ 80 h 212"/>
                  <a:gd name="T2" fmla="*/ 185 w 212"/>
                  <a:gd name="T3" fmla="*/ 39 h 212"/>
                  <a:gd name="T4" fmla="*/ 199 w 212"/>
                  <a:gd name="T5" fmla="*/ 76 h 212"/>
                  <a:gd name="T6" fmla="*/ 177 w 212"/>
                  <a:gd name="T7" fmla="*/ 111 h 212"/>
                  <a:gd name="T8" fmla="*/ 131 w 212"/>
                  <a:gd name="T9" fmla="*/ 150 h 212"/>
                  <a:gd name="T10" fmla="*/ 110 w 212"/>
                  <a:gd name="T11" fmla="*/ 185 h 212"/>
                  <a:gd name="T12" fmla="*/ 80 w 212"/>
                  <a:gd name="T13" fmla="*/ 199 h 212"/>
                  <a:gd name="T14" fmla="*/ 42 w 212"/>
                  <a:gd name="T15" fmla="*/ 151 h 212"/>
                  <a:gd name="T16" fmla="*/ 13 w 212"/>
                  <a:gd name="T17" fmla="*/ 80 h 212"/>
                  <a:gd name="T18" fmla="*/ 51 w 212"/>
                  <a:gd name="T19" fmla="*/ 16 h 212"/>
                  <a:gd name="T20" fmla="*/ 97 w 212"/>
                  <a:gd name="T21" fmla="*/ 90 h 212"/>
                  <a:gd name="T22" fmla="*/ 103 w 212"/>
                  <a:gd name="T23" fmla="*/ 89 h 212"/>
                  <a:gd name="T24" fmla="*/ 86 w 212"/>
                  <a:gd name="T25" fmla="*/ 36 h 212"/>
                  <a:gd name="T26" fmla="*/ 46 w 212"/>
                  <a:gd name="T27" fmla="*/ 13 h 212"/>
                  <a:gd name="T28" fmla="*/ 3 w 212"/>
                  <a:gd name="T29" fmla="*/ 51 h 212"/>
                  <a:gd name="T30" fmla="*/ 34 w 212"/>
                  <a:gd name="T31" fmla="*/ 148 h 212"/>
                  <a:gd name="T32" fmla="*/ 91 w 212"/>
                  <a:gd name="T33" fmla="*/ 209 h 212"/>
                  <a:gd name="T34" fmla="*/ 106 w 212"/>
                  <a:gd name="T35" fmla="*/ 202 h 212"/>
                  <a:gd name="T36" fmla="*/ 131 w 212"/>
                  <a:gd name="T37" fmla="*/ 157 h 212"/>
                  <a:gd name="T38" fmla="*/ 169 w 212"/>
                  <a:gd name="T39" fmla="*/ 118 h 212"/>
                  <a:gd name="T40" fmla="*/ 203 w 212"/>
                  <a:gd name="T41" fmla="*/ 89 h 212"/>
                  <a:gd name="T42" fmla="*/ 161 w 212"/>
                  <a:gd name="T43" fmla="*/ 21 h 212"/>
                  <a:gd name="T44" fmla="*/ 101 w 212"/>
                  <a:gd name="T45" fmla="*/ 82 h 212"/>
                  <a:gd name="T46" fmla="*/ 107 w 212"/>
                  <a:gd name="T47" fmla="*/ 80 h 2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12" h="212">
                    <a:moveTo>
                      <a:pt x="107" y="80"/>
                    </a:moveTo>
                    <a:cubicBezTo>
                      <a:pt x="118" y="51"/>
                      <a:pt x="153" y="0"/>
                      <a:pt x="185" y="39"/>
                    </a:cubicBezTo>
                    <a:cubicBezTo>
                      <a:pt x="193" y="48"/>
                      <a:pt x="197" y="64"/>
                      <a:pt x="199" y="76"/>
                    </a:cubicBezTo>
                    <a:cubicBezTo>
                      <a:pt x="202" y="93"/>
                      <a:pt x="190" y="103"/>
                      <a:pt x="177" y="111"/>
                    </a:cubicBezTo>
                    <a:cubicBezTo>
                      <a:pt x="159" y="120"/>
                      <a:pt x="143" y="134"/>
                      <a:pt x="131" y="150"/>
                    </a:cubicBezTo>
                    <a:cubicBezTo>
                      <a:pt x="123" y="161"/>
                      <a:pt x="116" y="172"/>
                      <a:pt x="110" y="185"/>
                    </a:cubicBezTo>
                    <a:cubicBezTo>
                      <a:pt x="103" y="200"/>
                      <a:pt x="97" y="212"/>
                      <a:pt x="80" y="199"/>
                    </a:cubicBezTo>
                    <a:cubicBezTo>
                      <a:pt x="63" y="187"/>
                      <a:pt x="52" y="168"/>
                      <a:pt x="42" y="151"/>
                    </a:cubicBezTo>
                    <a:cubicBezTo>
                      <a:pt x="29" y="129"/>
                      <a:pt x="19" y="105"/>
                      <a:pt x="13" y="80"/>
                    </a:cubicBezTo>
                    <a:cubicBezTo>
                      <a:pt x="6" y="53"/>
                      <a:pt x="7" y="7"/>
                      <a:pt x="51" y="16"/>
                    </a:cubicBezTo>
                    <a:cubicBezTo>
                      <a:pt x="90" y="24"/>
                      <a:pt x="81" y="64"/>
                      <a:pt x="97" y="90"/>
                    </a:cubicBezTo>
                    <a:cubicBezTo>
                      <a:pt x="98" y="91"/>
                      <a:pt x="103" y="89"/>
                      <a:pt x="103" y="89"/>
                    </a:cubicBezTo>
                    <a:cubicBezTo>
                      <a:pt x="93" y="72"/>
                      <a:pt x="94" y="53"/>
                      <a:pt x="86" y="36"/>
                    </a:cubicBezTo>
                    <a:cubicBezTo>
                      <a:pt x="80" y="22"/>
                      <a:pt x="60" y="12"/>
                      <a:pt x="46" y="13"/>
                    </a:cubicBezTo>
                    <a:cubicBezTo>
                      <a:pt x="22" y="13"/>
                      <a:pt x="6" y="27"/>
                      <a:pt x="3" y="51"/>
                    </a:cubicBezTo>
                    <a:cubicBezTo>
                      <a:pt x="0" y="83"/>
                      <a:pt x="19" y="120"/>
                      <a:pt x="34" y="148"/>
                    </a:cubicBezTo>
                    <a:cubicBezTo>
                      <a:pt x="44" y="166"/>
                      <a:pt x="66" y="209"/>
                      <a:pt x="91" y="209"/>
                    </a:cubicBezTo>
                    <a:cubicBezTo>
                      <a:pt x="98" y="209"/>
                      <a:pt x="102" y="206"/>
                      <a:pt x="106" y="202"/>
                    </a:cubicBezTo>
                    <a:cubicBezTo>
                      <a:pt x="117" y="190"/>
                      <a:pt x="122" y="170"/>
                      <a:pt x="131" y="157"/>
                    </a:cubicBezTo>
                    <a:cubicBezTo>
                      <a:pt x="141" y="141"/>
                      <a:pt x="154" y="130"/>
                      <a:pt x="169" y="118"/>
                    </a:cubicBezTo>
                    <a:cubicBezTo>
                      <a:pt x="182" y="109"/>
                      <a:pt x="197" y="105"/>
                      <a:pt x="203" y="89"/>
                    </a:cubicBezTo>
                    <a:cubicBezTo>
                      <a:pt x="212" y="65"/>
                      <a:pt x="190" y="18"/>
                      <a:pt x="161" y="21"/>
                    </a:cubicBezTo>
                    <a:cubicBezTo>
                      <a:pt x="130" y="25"/>
                      <a:pt x="112" y="55"/>
                      <a:pt x="101" y="82"/>
                    </a:cubicBezTo>
                    <a:cubicBezTo>
                      <a:pt x="101" y="82"/>
                      <a:pt x="106" y="82"/>
                      <a:pt x="107" y="80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" name="Group 2"/>
            <p:cNvGrpSpPr/>
            <p:nvPr/>
          </p:nvGrpSpPr>
          <p:grpSpPr>
            <a:xfrm>
              <a:off x="2944956" y="341747"/>
              <a:ext cx="1321092" cy="1155810"/>
              <a:chOff x="2686007" y="83006"/>
              <a:chExt cx="1321092" cy="1155810"/>
            </a:xfrm>
          </p:grpSpPr>
          <p:sp>
            <p:nvSpPr>
              <p:cNvPr id="46" name="Freeform 6"/>
              <p:cNvSpPr/>
              <p:nvPr/>
            </p:nvSpPr>
            <p:spPr bwMode="auto">
              <a:xfrm>
                <a:off x="2742274" y="83006"/>
                <a:ext cx="1032726" cy="978804"/>
              </a:xfrm>
              <a:custGeom>
                <a:avLst/>
                <a:gdLst>
                  <a:gd name="T0" fmla="*/ 179 w 330"/>
                  <a:gd name="T1" fmla="*/ 136 h 311"/>
                  <a:gd name="T2" fmla="*/ 319 w 330"/>
                  <a:gd name="T3" fmla="*/ 115 h 311"/>
                  <a:gd name="T4" fmla="*/ 248 w 330"/>
                  <a:gd name="T5" fmla="*/ 201 h 311"/>
                  <a:gd name="T6" fmla="*/ 253 w 330"/>
                  <a:gd name="T7" fmla="*/ 311 h 311"/>
                  <a:gd name="T8" fmla="*/ 125 w 330"/>
                  <a:gd name="T9" fmla="*/ 261 h 311"/>
                  <a:gd name="T10" fmla="*/ 4 w 330"/>
                  <a:gd name="T11" fmla="*/ 171 h 311"/>
                  <a:gd name="T12" fmla="*/ 85 w 330"/>
                  <a:gd name="T13" fmla="*/ 98 h 311"/>
                  <a:gd name="T14" fmla="*/ 177 w 330"/>
                  <a:gd name="T15" fmla="*/ 167 h 311"/>
                  <a:gd name="T16" fmla="*/ 179 w 330"/>
                  <a:gd name="T17" fmla="*/ 136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0" h="311">
                    <a:moveTo>
                      <a:pt x="179" y="136"/>
                    </a:moveTo>
                    <a:cubicBezTo>
                      <a:pt x="158" y="23"/>
                      <a:pt x="330" y="0"/>
                      <a:pt x="319" y="115"/>
                    </a:cubicBezTo>
                    <a:cubicBezTo>
                      <a:pt x="315" y="165"/>
                      <a:pt x="276" y="165"/>
                      <a:pt x="248" y="201"/>
                    </a:cubicBezTo>
                    <a:cubicBezTo>
                      <a:pt x="221" y="236"/>
                      <a:pt x="234" y="276"/>
                      <a:pt x="253" y="311"/>
                    </a:cubicBezTo>
                    <a:cubicBezTo>
                      <a:pt x="213" y="261"/>
                      <a:pt x="184" y="274"/>
                      <a:pt x="125" y="261"/>
                    </a:cubicBezTo>
                    <a:cubicBezTo>
                      <a:pt x="79" y="251"/>
                      <a:pt x="10" y="228"/>
                      <a:pt x="4" y="171"/>
                    </a:cubicBezTo>
                    <a:cubicBezTo>
                      <a:pt x="0" y="125"/>
                      <a:pt x="44" y="98"/>
                      <a:pt x="85" y="98"/>
                    </a:cubicBezTo>
                    <a:cubicBezTo>
                      <a:pt x="129" y="96"/>
                      <a:pt x="163" y="127"/>
                      <a:pt x="177" y="167"/>
                    </a:cubicBezTo>
                    <a:cubicBezTo>
                      <a:pt x="179" y="136"/>
                      <a:pt x="179" y="136"/>
                      <a:pt x="179" y="136"/>
                    </a:cubicBezTo>
                  </a:path>
                </a:pathLst>
              </a:custGeom>
              <a:solidFill>
                <a:srgbClr val="E3A3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7"/>
              <p:cNvSpPr/>
              <p:nvPr/>
            </p:nvSpPr>
            <p:spPr bwMode="auto">
              <a:xfrm>
                <a:off x="3268600" y="923488"/>
                <a:ext cx="28133" cy="5861"/>
              </a:xfrm>
              <a:custGeom>
                <a:avLst/>
                <a:gdLst>
                  <a:gd name="T0" fmla="*/ 4 w 9"/>
                  <a:gd name="T1" fmla="*/ 0 h 2"/>
                  <a:gd name="T2" fmla="*/ 0 w 9"/>
                  <a:gd name="T3" fmla="*/ 1 h 2"/>
                  <a:gd name="T4" fmla="*/ 9 w 9"/>
                  <a:gd name="T5" fmla="*/ 2 h 2"/>
                  <a:gd name="T6" fmla="*/ 4 w 9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" h="2">
                    <a:moveTo>
                      <a:pt x="4" y="0"/>
                    </a:moveTo>
                    <a:cubicBezTo>
                      <a:pt x="3" y="0"/>
                      <a:pt x="2" y="0"/>
                      <a:pt x="0" y="1"/>
                    </a:cubicBezTo>
                    <a:cubicBezTo>
                      <a:pt x="4" y="1"/>
                      <a:pt x="7" y="1"/>
                      <a:pt x="9" y="2"/>
                    </a:cubicBezTo>
                    <a:cubicBezTo>
                      <a:pt x="8" y="1"/>
                      <a:pt x="6" y="0"/>
                      <a:pt x="4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8"/>
              <p:cNvSpPr/>
              <p:nvPr/>
            </p:nvSpPr>
            <p:spPr bwMode="auto">
              <a:xfrm>
                <a:off x="3390511" y="927005"/>
                <a:ext cx="49233" cy="43372"/>
              </a:xfrm>
              <a:custGeom>
                <a:avLst/>
                <a:gdLst>
                  <a:gd name="T0" fmla="*/ 8 w 16"/>
                  <a:gd name="T1" fmla="*/ 0 h 14"/>
                  <a:gd name="T2" fmla="*/ 0 w 16"/>
                  <a:gd name="T3" fmla="*/ 7 h 14"/>
                  <a:gd name="T4" fmla="*/ 13 w 16"/>
                  <a:gd name="T5" fmla="*/ 14 h 14"/>
                  <a:gd name="T6" fmla="*/ 16 w 16"/>
                  <a:gd name="T7" fmla="*/ 8 h 14"/>
                  <a:gd name="T8" fmla="*/ 8 w 16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4">
                    <a:moveTo>
                      <a:pt x="8" y="0"/>
                    </a:moveTo>
                    <a:cubicBezTo>
                      <a:pt x="4" y="0"/>
                      <a:pt x="0" y="3"/>
                      <a:pt x="0" y="7"/>
                    </a:cubicBezTo>
                    <a:cubicBezTo>
                      <a:pt x="5" y="9"/>
                      <a:pt x="9" y="11"/>
                      <a:pt x="13" y="14"/>
                    </a:cubicBezTo>
                    <a:cubicBezTo>
                      <a:pt x="15" y="12"/>
                      <a:pt x="16" y="10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9"/>
              <p:cNvSpPr/>
              <p:nvPr/>
            </p:nvSpPr>
            <p:spPr bwMode="auto">
              <a:xfrm>
                <a:off x="2892318" y="397161"/>
                <a:ext cx="53922" cy="31650"/>
              </a:xfrm>
              <a:custGeom>
                <a:avLst/>
                <a:gdLst>
                  <a:gd name="T0" fmla="*/ 17 w 17"/>
                  <a:gd name="T1" fmla="*/ 0 h 10"/>
                  <a:gd name="T2" fmla="*/ 0 w 17"/>
                  <a:gd name="T3" fmla="*/ 5 h 10"/>
                  <a:gd name="T4" fmla="*/ 8 w 17"/>
                  <a:gd name="T5" fmla="*/ 10 h 10"/>
                  <a:gd name="T6" fmla="*/ 17 w 17"/>
                  <a:gd name="T7" fmla="*/ 1 h 10"/>
                  <a:gd name="T8" fmla="*/ 17 w 17"/>
                  <a:gd name="T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" h="10">
                    <a:moveTo>
                      <a:pt x="17" y="0"/>
                    </a:moveTo>
                    <a:cubicBezTo>
                      <a:pt x="11" y="1"/>
                      <a:pt x="5" y="3"/>
                      <a:pt x="0" y="5"/>
                    </a:cubicBezTo>
                    <a:cubicBezTo>
                      <a:pt x="1" y="8"/>
                      <a:pt x="4" y="10"/>
                      <a:pt x="8" y="10"/>
                    </a:cubicBezTo>
                    <a:cubicBezTo>
                      <a:pt x="13" y="10"/>
                      <a:pt x="17" y="6"/>
                      <a:pt x="17" y="1"/>
                    </a:cubicBezTo>
                    <a:cubicBezTo>
                      <a:pt x="17" y="1"/>
                      <a:pt x="17" y="1"/>
                      <a:pt x="1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Oval 10"/>
              <p:cNvSpPr>
                <a:spLocks noChangeArrowheads="1"/>
              </p:cNvSpPr>
              <p:nvPr/>
            </p:nvSpPr>
            <p:spPr bwMode="auto">
              <a:xfrm>
                <a:off x="2826673" y="447567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Oval 11"/>
              <p:cNvSpPr>
                <a:spLocks noChangeArrowheads="1"/>
              </p:cNvSpPr>
              <p:nvPr/>
            </p:nvSpPr>
            <p:spPr bwMode="auto">
              <a:xfrm>
                <a:off x="2942723" y="585889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Oval 12"/>
              <p:cNvSpPr>
                <a:spLocks noChangeArrowheads="1"/>
              </p:cNvSpPr>
              <p:nvPr/>
            </p:nvSpPr>
            <p:spPr bwMode="auto">
              <a:xfrm>
                <a:off x="2817296" y="615194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3" name="Freeform 13"/>
              <p:cNvSpPr/>
              <p:nvPr/>
            </p:nvSpPr>
            <p:spPr bwMode="auto">
              <a:xfrm>
                <a:off x="2766890" y="497972"/>
                <a:ext cx="46889" cy="50405"/>
              </a:xfrm>
              <a:custGeom>
                <a:avLst/>
                <a:gdLst>
                  <a:gd name="T0" fmla="*/ 7 w 15"/>
                  <a:gd name="T1" fmla="*/ 0 h 16"/>
                  <a:gd name="T2" fmla="*/ 5 w 15"/>
                  <a:gd name="T3" fmla="*/ 0 h 16"/>
                  <a:gd name="T4" fmla="*/ 0 w 15"/>
                  <a:gd name="T5" fmla="*/ 11 h 16"/>
                  <a:gd name="T6" fmla="*/ 7 w 15"/>
                  <a:gd name="T7" fmla="*/ 16 h 16"/>
                  <a:gd name="T8" fmla="*/ 15 w 15"/>
                  <a:gd name="T9" fmla="*/ 8 h 16"/>
                  <a:gd name="T10" fmla="*/ 7 w 15"/>
                  <a:gd name="T11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5" h="16">
                    <a:moveTo>
                      <a:pt x="7" y="0"/>
                    </a:moveTo>
                    <a:cubicBezTo>
                      <a:pt x="6" y="0"/>
                      <a:pt x="6" y="0"/>
                      <a:pt x="5" y="0"/>
                    </a:cubicBezTo>
                    <a:cubicBezTo>
                      <a:pt x="3" y="4"/>
                      <a:pt x="1" y="8"/>
                      <a:pt x="0" y="11"/>
                    </a:cubicBezTo>
                    <a:cubicBezTo>
                      <a:pt x="1" y="14"/>
                      <a:pt x="4" y="16"/>
                      <a:pt x="7" y="16"/>
                    </a:cubicBezTo>
                    <a:cubicBezTo>
                      <a:pt x="11" y="16"/>
                      <a:pt x="15" y="13"/>
                      <a:pt x="15" y="8"/>
                    </a:cubicBezTo>
                    <a:cubicBezTo>
                      <a:pt x="15" y="4"/>
                      <a:pt x="11" y="0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4" name="Oval 14"/>
              <p:cNvSpPr>
                <a:spLocks noChangeArrowheads="1"/>
              </p:cNvSpPr>
              <p:nvPr/>
            </p:nvSpPr>
            <p:spPr bwMode="auto">
              <a:xfrm>
                <a:off x="3446778" y="281111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5" name="Freeform 15"/>
              <p:cNvSpPr/>
              <p:nvPr/>
            </p:nvSpPr>
            <p:spPr bwMode="auto">
              <a:xfrm>
                <a:off x="3317834" y="344411"/>
                <a:ext cx="3517" cy="9378"/>
              </a:xfrm>
              <a:custGeom>
                <a:avLst/>
                <a:gdLst>
                  <a:gd name="T0" fmla="*/ 1 w 1"/>
                  <a:gd name="T1" fmla="*/ 0 h 3"/>
                  <a:gd name="T2" fmla="*/ 0 w 1"/>
                  <a:gd name="T3" fmla="*/ 3 h 3"/>
                  <a:gd name="T4" fmla="*/ 1 w 1"/>
                  <a:gd name="T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0"/>
                    </a:moveTo>
                    <a:cubicBezTo>
                      <a:pt x="1" y="1"/>
                      <a:pt x="0" y="2"/>
                      <a:pt x="0" y="3"/>
                    </a:cubicBezTo>
                    <a:cubicBezTo>
                      <a:pt x="0" y="2"/>
                      <a:pt x="1" y="1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6" name="Freeform 16"/>
              <p:cNvSpPr/>
              <p:nvPr/>
            </p:nvSpPr>
            <p:spPr bwMode="auto">
              <a:xfrm>
                <a:off x="3656605" y="236567"/>
                <a:ext cx="43372" cy="44544"/>
              </a:xfrm>
              <a:custGeom>
                <a:avLst/>
                <a:gdLst>
                  <a:gd name="T0" fmla="*/ 1 w 14"/>
                  <a:gd name="T1" fmla="*/ 0 h 14"/>
                  <a:gd name="T2" fmla="*/ 0 w 14"/>
                  <a:gd name="T3" fmla="*/ 5 h 14"/>
                  <a:gd name="T4" fmla="*/ 9 w 14"/>
                  <a:gd name="T5" fmla="*/ 14 h 14"/>
                  <a:gd name="T6" fmla="*/ 14 w 14"/>
                  <a:gd name="T7" fmla="*/ 12 h 14"/>
                  <a:gd name="T8" fmla="*/ 1 w 14"/>
                  <a:gd name="T9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" h="14">
                    <a:moveTo>
                      <a:pt x="1" y="0"/>
                    </a:moveTo>
                    <a:cubicBezTo>
                      <a:pt x="1" y="2"/>
                      <a:pt x="0" y="4"/>
                      <a:pt x="0" y="5"/>
                    </a:cubicBezTo>
                    <a:cubicBezTo>
                      <a:pt x="0" y="10"/>
                      <a:pt x="4" y="14"/>
                      <a:pt x="9" y="14"/>
                    </a:cubicBezTo>
                    <a:cubicBezTo>
                      <a:pt x="11" y="14"/>
                      <a:pt x="13" y="14"/>
                      <a:pt x="14" y="12"/>
                    </a:cubicBezTo>
                    <a:cubicBezTo>
                      <a:pt x="11" y="8"/>
                      <a:pt x="6" y="4"/>
                      <a:pt x="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7" name="Freeform 17"/>
              <p:cNvSpPr/>
              <p:nvPr/>
            </p:nvSpPr>
            <p:spPr bwMode="auto">
              <a:xfrm>
                <a:off x="3405750" y="227189"/>
                <a:ext cx="33994" cy="22272"/>
              </a:xfrm>
              <a:custGeom>
                <a:avLst/>
                <a:gdLst>
                  <a:gd name="T0" fmla="*/ 11 w 11"/>
                  <a:gd name="T1" fmla="*/ 0 h 7"/>
                  <a:gd name="T2" fmla="*/ 0 w 11"/>
                  <a:gd name="T3" fmla="*/ 7 h 7"/>
                  <a:gd name="T4" fmla="*/ 3 w 11"/>
                  <a:gd name="T5" fmla="*/ 7 h 7"/>
                  <a:gd name="T6" fmla="*/ 11 w 11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1" h="7">
                    <a:moveTo>
                      <a:pt x="11" y="0"/>
                    </a:moveTo>
                    <a:cubicBezTo>
                      <a:pt x="7" y="2"/>
                      <a:pt x="3" y="4"/>
                      <a:pt x="0" y="7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7" y="7"/>
                      <a:pt x="10" y="4"/>
                      <a:pt x="11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8" name="Oval 18"/>
              <p:cNvSpPr>
                <a:spLocks noChangeArrowheads="1"/>
              </p:cNvSpPr>
              <p:nvPr/>
            </p:nvSpPr>
            <p:spPr bwMode="auto">
              <a:xfrm>
                <a:off x="3568689" y="315106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59" name="Oval 19"/>
              <p:cNvSpPr>
                <a:spLocks noChangeArrowheads="1"/>
              </p:cNvSpPr>
              <p:nvPr/>
            </p:nvSpPr>
            <p:spPr bwMode="auto">
              <a:xfrm>
                <a:off x="3518283" y="211950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0" name="Freeform 20"/>
              <p:cNvSpPr/>
              <p:nvPr/>
            </p:nvSpPr>
            <p:spPr bwMode="auto">
              <a:xfrm>
                <a:off x="3061117" y="394817"/>
                <a:ext cx="50405" cy="21100"/>
              </a:xfrm>
              <a:custGeom>
                <a:avLst/>
                <a:gdLst>
                  <a:gd name="T0" fmla="*/ 0 w 16"/>
                  <a:gd name="T1" fmla="*/ 0 h 7"/>
                  <a:gd name="T2" fmla="*/ 9 w 16"/>
                  <a:gd name="T3" fmla="*/ 7 h 7"/>
                  <a:gd name="T4" fmla="*/ 16 w 16"/>
                  <a:gd name="T5" fmla="*/ 4 h 7"/>
                  <a:gd name="T6" fmla="*/ 0 w 1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7">
                    <a:moveTo>
                      <a:pt x="0" y="0"/>
                    </a:moveTo>
                    <a:cubicBezTo>
                      <a:pt x="1" y="4"/>
                      <a:pt x="5" y="7"/>
                      <a:pt x="9" y="7"/>
                    </a:cubicBezTo>
                    <a:cubicBezTo>
                      <a:pt x="12" y="7"/>
                      <a:pt x="14" y="6"/>
                      <a:pt x="16" y="4"/>
                    </a:cubicBezTo>
                    <a:cubicBezTo>
                      <a:pt x="11" y="2"/>
                      <a:pt x="6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1" name="Oval 21"/>
              <p:cNvSpPr>
                <a:spLocks noChangeArrowheads="1"/>
              </p:cNvSpPr>
              <p:nvPr/>
            </p:nvSpPr>
            <p:spPr bwMode="auto">
              <a:xfrm>
                <a:off x="3368239" y="454600"/>
                <a:ext cx="43372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2" name="Freeform 22"/>
              <p:cNvSpPr/>
              <p:nvPr/>
            </p:nvSpPr>
            <p:spPr bwMode="auto">
              <a:xfrm>
                <a:off x="3299078" y="413572"/>
                <a:ext cx="16411" cy="46889"/>
              </a:xfrm>
              <a:custGeom>
                <a:avLst/>
                <a:gdLst>
                  <a:gd name="T0" fmla="*/ 0 w 5"/>
                  <a:gd name="T1" fmla="*/ 0 h 15"/>
                  <a:gd name="T2" fmla="*/ 0 w 5"/>
                  <a:gd name="T3" fmla="*/ 12 h 15"/>
                  <a:gd name="T4" fmla="*/ 0 w 5"/>
                  <a:gd name="T5" fmla="*/ 15 h 15"/>
                  <a:gd name="T6" fmla="*/ 5 w 5"/>
                  <a:gd name="T7" fmla="*/ 7 h 15"/>
                  <a:gd name="T8" fmla="*/ 0 w 5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" h="15">
                    <a:moveTo>
                      <a:pt x="0" y="0"/>
                    </a:moveTo>
                    <a:cubicBezTo>
                      <a:pt x="0" y="4"/>
                      <a:pt x="0" y="8"/>
                      <a:pt x="0" y="12"/>
                    </a:cubicBezTo>
                    <a:cubicBezTo>
                      <a:pt x="0" y="13"/>
                      <a:pt x="0" y="14"/>
                      <a:pt x="0" y="15"/>
                    </a:cubicBezTo>
                    <a:cubicBezTo>
                      <a:pt x="3" y="14"/>
                      <a:pt x="5" y="11"/>
                      <a:pt x="5" y="7"/>
                    </a:cubicBezTo>
                    <a:cubicBezTo>
                      <a:pt x="5" y="4"/>
                      <a:pt x="3" y="1"/>
                      <a:pt x="0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3" name="Oval 23"/>
              <p:cNvSpPr>
                <a:spLocks noChangeArrowheads="1"/>
              </p:cNvSpPr>
              <p:nvPr/>
            </p:nvSpPr>
            <p:spPr bwMode="auto">
              <a:xfrm>
                <a:off x="2901695" y="514383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4" name="Freeform 24"/>
              <p:cNvSpPr/>
              <p:nvPr/>
            </p:nvSpPr>
            <p:spPr bwMode="auto">
              <a:xfrm>
                <a:off x="3161928" y="434672"/>
                <a:ext cx="50405" cy="48061"/>
              </a:xfrm>
              <a:custGeom>
                <a:avLst/>
                <a:gdLst>
                  <a:gd name="T0" fmla="*/ 2 w 16"/>
                  <a:gd name="T1" fmla="*/ 0 h 15"/>
                  <a:gd name="T2" fmla="*/ 0 w 16"/>
                  <a:gd name="T3" fmla="*/ 6 h 15"/>
                  <a:gd name="T4" fmla="*/ 9 w 16"/>
                  <a:gd name="T5" fmla="*/ 15 h 15"/>
                  <a:gd name="T6" fmla="*/ 16 w 16"/>
                  <a:gd name="T7" fmla="*/ 12 h 15"/>
                  <a:gd name="T8" fmla="*/ 2 w 16"/>
                  <a:gd name="T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6" h="15">
                    <a:moveTo>
                      <a:pt x="2" y="0"/>
                    </a:moveTo>
                    <a:cubicBezTo>
                      <a:pt x="1" y="2"/>
                      <a:pt x="0" y="4"/>
                      <a:pt x="0" y="6"/>
                    </a:cubicBezTo>
                    <a:cubicBezTo>
                      <a:pt x="0" y="11"/>
                      <a:pt x="4" y="15"/>
                      <a:pt x="9" y="15"/>
                    </a:cubicBezTo>
                    <a:cubicBezTo>
                      <a:pt x="12" y="15"/>
                      <a:pt x="14" y="13"/>
                      <a:pt x="16" y="12"/>
                    </a:cubicBezTo>
                    <a:cubicBezTo>
                      <a:pt x="11" y="7"/>
                      <a:pt x="7" y="4"/>
                      <a:pt x="2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5" name="Oval 25"/>
              <p:cNvSpPr>
                <a:spLocks noChangeArrowheads="1"/>
              </p:cNvSpPr>
              <p:nvPr/>
            </p:nvSpPr>
            <p:spPr bwMode="auto">
              <a:xfrm>
                <a:off x="3649572" y="404194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6" name="Oval 26"/>
              <p:cNvSpPr>
                <a:spLocks noChangeArrowheads="1"/>
              </p:cNvSpPr>
              <p:nvPr/>
            </p:nvSpPr>
            <p:spPr bwMode="auto">
              <a:xfrm>
                <a:off x="3371756" y="359650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7" name="Oval 27"/>
              <p:cNvSpPr>
                <a:spLocks noChangeArrowheads="1"/>
              </p:cNvSpPr>
              <p:nvPr/>
            </p:nvSpPr>
            <p:spPr bwMode="auto">
              <a:xfrm>
                <a:off x="3456156" y="451083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8" name="Oval 28"/>
              <p:cNvSpPr>
                <a:spLocks noChangeArrowheads="1"/>
              </p:cNvSpPr>
              <p:nvPr/>
            </p:nvSpPr>
            <p:spPr bwMode="auto">
              <a:xfrm>
                <a:off x="3525317" y="387783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69" name="Oval 29"/>
              <p:cNvSpPr>
                <a:spLocks noChangeArrowheads="1"/>
              </p:cNvSpPr>
              <p:nvPr/>
            </p:nvSpPr>
            <p:spPr bwMode="auto">
              <a:xfrm>
                <a:off x="3011884" y="469839"/>
                <a:ext cx="56267" cy="56267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0" name="Oval 30"/>
              <p:cNvSpPr>
                <a:spLocks noChangeArrowheads="1"/>
              </p:cNvSpPr>
              <p:nvPr/>
            </p:nvSpPr>
            <p:spPr bwMode="auto">
              <a:xfrm>
                <a:off x="3126762" y="523761"/>
                <a:ext cx="44544" cy="43372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1" name="Oval 31"/>
              <p:cNvSpPr>
                <a:spLocks noChangeArrowheads="1"/>
              </p:cNvSpPr>
              <p:nvPr/>
            </p:nvSpPr>
            <p:spPr bwMode="auto">
              <a:xfrm>
                <a:off x="3430367" y="611677"/>
                <a:ext cx="44544" cy="44544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2" name="Freeform 32"/>
              <p:cNvSpPr/>
              <p:nvPr/>
            </p:nvSpPr>
            <p:spPr bwMode="auto">
              <a:xfrm>
                <a:off x="3236950" y="529622"/>
                <a:ext cx="46889" cy="53922"/>
              </a:xfrm>
              <a:custGeom>
                <a:avLst/>
                <a:gdLst>
                  <a:gd name="T0" fmla="*/ 7 w 15"/>
                  <a:gd name="T1" fmla="*/ 0 h 17"/>
                  <a:gd name="T2" fmla="*/ 0 w 15"/>
                  <a:gd name="T3" fmla="*/ 8 h 17"/>
                  <a:gd name="T4" fmla="*/ 9 w 15"/>
                  <a:gd name="T5" fmla="*/ 17 h 17"/>
                  <a:gd name="T6" fmla="*/ 15 w 15"/>
                  <a:gd name="T7" fmla="*/ 15 h 17"/>
                  <a:gd name="T8" fmla="*/ 7 w 15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1" y="17"/>
                      <a:pt x="13" y="16"/>
                      <a:pt x="15" y="15"/>
                    </a:cubicBezTo>
                    <a:cubicBezTo>
                      <a:pt x="13" y="10"/>
                      <a:pt x="10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3" name="Oval 33"/>
              <p:cNvSpPr>
                <a:spLocks noChangeArrowheads="1"/>
              </p:cNvSpPr>
              <p:nvPr/>
            </p:nvSpPr>
            <p:spPr bwMode="auto">
              <a:xfrm>
                <a:off x="3083390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4" name="Oval 34"/>
              <p:cNvSpPr>
                <a:spLocks noChangeArrowheads="1"/>
              </p:cNvSpPr>
              <p:nvPr/>
            </p:nvSpPr>
            <p:spPr bwMode="auto">
              <a:xfrm>
                <a:off x="3270945" y="608161"/>
                <a:ext cx="56267" cy="57439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5" name="Freeform 35"/>
              <p:cNvSpPr/>
              <p:nvPr/>
            </p:nvSpPr>
            <p:spPr bwMode="auto">
              <a:xfrm>
                <a:off x="3634333" y="542516"/>
                <a:ext cx="56267" cy="56267"/>
              </a:xfrm>
              <a:custGeom>
                <a:avLst/>
                <a:gdLst>
                  <a:gd name="T0" fmla="*/ 9 w 18"/>
                  <a:gd name="T1" fmla="*/ 0 h 18"/>
                  <a:gd name="T2" fmla="*/ 0 w 18"/>
                  <a:gd name="T3" fmla="*/ 9 h 18"/>
                  <a:gd name="T4" fmla="*/ 6 w 18"/>
                  <a:gd name="T5" fmla="*/ 18 h 18"/>
                  <a:gd name="T6" fmla="*/ 18 w 18"/>
                  <a:gd name="T7" fmla="*/ 8 h 18"/>
                  <a:gd name="T8" fmla="*/ 9 w 18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" h="18"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6" y="18"/>
                    </a:cubicBezTo>
                    <a:cubicBezTo>
                      <a:pt x="11" y="15"/>
                      <a:pt x="14" y="12"/>
                      <a:pt x="18" y="8"/>
                    </a:cubicBezTo>
                    <a:cubicBezTo>
                      <a:pt x="17" y="4"/>
                      <a:pt x="14" y="0"/>
                      <a:pt x="9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36"/>
              <p:cNvSpPr>
                <a:spLocks noChangeArrowheads="1"/>
              </p:cNvSpPr>
              <p:nvPr/>
            </p:nvSpPr>
            <p:spPr bwMode="auto">
              <a:xfrm>
                <a:off x="3374100" y="529622"/>
                <a:ext cx="50405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7" name="Freeform 37"/>
              <p:cNvSpPr/>
              <p:nvPr/>
            </p:nvSpPr>
            <p:spPr bwMode="auto">
              <a:xfrm>
                <a:off x="3568689" y="615194"/>
                <a:ext cx="46889" cy="41028"/>
              </a:xfrm>
              <a:custGeom>
                <a:avLst/>
                <a:gdLst>
                  <a:gd name="T0" fmla="*/ 8 w 15"/>
                  <a:gd name="T1" fmla="*/ 0 h 13"/>
                  <a:gd name="T2" fmla="*/ 0 w 15"/>
                  <a:gd name="T3" fmla="*/ 8 h 13"/>
                  <a:gd name="T4" fmla="*/ 2 w 15"/>
                  <a:gd name="T5" fmla="*/ 13 h 13"/>
                  <a:gd name="T6" fmla="*/ 15 w 15"/>
                  <a:gd name="T7" fmla="*/ 4 h 13"/>
                  <a:gd name="T8" fmla="*/ 8 w 15"/>
                  <a:gd name="T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3">
                    <a:moveTo>
                      <a:pt x="8" y="0"/>
                    </a:moveTo>
                    <a:cubicBezTo>
                      <a:pt x="3" y="0"/>
                      <a:pt x="0" y="3"/>
                      <a:pt x="0" y="8"/>
                    </a:cubicBezTo>
                    <a:cubicBezTo>
                      <a:pt x="0" y="10"/>
                      <a:pt x="1" y="12"/>
                      <a:pt x="2" y="13"/>
                    </a:cubicBezTo>
                    <a:cubicBezTo>
                      <a:pt x="6" y="10"/>
                      <a:pt x="11" y="7"/>
                      <a:pt x="15" y="4"/>
                    </a:cubicBezTo>
                    <a:cubicBezTo>
                      <a:pt x="13" y="1"/>
                      <a:pt x="11" y="0"/>
                      <a:pt x="8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8" name="Oval 38"/>
              <p:cNvSpPr>
                <a:spLocks noChangeArrowheads="1"/>
              </p:cNvSpPr>
              <p:nvPr/>
            </p:nvSpPr>
            <p:spPr bwMode="auto">
              <a:xfrm>
                <a:off x="3544072" y="501489"/>
                <a:ext cx="49233" cy="50405"/>
              </a:xfrm>
              <a:prstGeom prst="ellipse">
                <a:avLst/>
              </a:pr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79" name="Freeform 39"/>
              <p:cNvSpPr/>
              <p:nvPr/>
            </p:nvSpPr>
            <p:spPr bwMode="auto">
              <a:xfrm>
                <a:off x="3703494" y="315106"/>
                <a:ext cx="37511" cy="53922"/>
              </a:xfrm>
              <a:custGeom>
                <a:avLst/>
                <a:gdLst>
                  <a:gd name="T0" fmla="*/ 7 w 12"/>
                  <a:gd name="T1" fmla="*/ 0 h 17"/>
                  <a:gd name="T2" fmla="*/ 0 w 12"/>
                  <a:gd name="T3" fmla="*/ 8 h 17"/>
                  <a:gd name="T4" fmla="*/ 9 w 12"/>
                  <a:gd name="T5" fmla="*/ 17 h 17"/>
                  <a:gd name="T6" fmla="*/ 12 w 12"/>
                  <a:gd name="T7" fmla="*/ 17 h 17"/>
                  <a:gd name="T8" fmla="*/ 7 w 12"/>
                  <a:gd name="T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17">
                    <a:moveTo>
                      <a:pt x="7" y="0"/>
                    </a:moveTo>
                    <a:cubicBezTo>
                      <a:pt x="3" y="1"/>
                      <a:pt x="0" y="4"/>
                      <a:pt x="0" y="8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1" y="11"/>
                      <a:pt x="9" y="5"/>
                      <a:pt x="7" y="0"/>
                    </a:cubicBezTo>
                  </a:path>
                </a:pathLst>
              </a:custGeom>
              <a:solidFill>
                <a:srgbClr val="EDC38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80" name="Freeform 40"/>
              <p:cNvSpPr/>
              <p:nvPr/>
            </p:nvSpPr>
            <p:spPr bwMode="auto">
              <a:xfrm>
                <a:off x="2686007" y="139273"/>
                <a:ext cx="1076098" cy="885026"/>
              </a:xfrm>
              <a:custGeom>
                <a:avLst/>
                <a:gdLst>
                  <a:gd name="T0" fmla="*/ 193 w 344"/>
                  <a:gd name="T1" fmla="*/ 103 h 281"/>
                  <a:gd name="T2" fmla="*/ 237 w 344"/>
                  <a:gd name="T3" fmla="*/ 14 h 281"/>
                  <a:gd name="T4" fmla="*/ 321 w 344"/>
                  <a:gd name="T5" fmla="*/ 40 h 281"/>
                  <a:gd name="T6" fmla="*/ 326 w 344"/>
                  <a:gd name="T7" fmla="*/ 94 h 281"/>
                  <a:gd name="T8" fmla="*/ 279 w 344"/>
                  <a:gd name="T9" fmla="*/ 146 h 281"/>
                  <a:gd name="T10" fmla="*/ 260 w 344"/>
                  <a:gd name="T11" fmla="*/ 280 h 281"/>
                  <a:gd name="T12" fmla="*/ 266 w 344"/>
                  <a:gd name="T13" fmla="*/ 278 h 281"/>
                  <a:gd name="T14" fmla="*/ 175 w 344"/>
                  <a:gd name="T15" fmla="*/ 233 h 281"/>
                  <a:gd name="T16" fmla="*/ 59 w 344"/>
                  <a:gd name="T17" fmla="*/ 197 h 281"/>
                  <a:gd name="T18" fmla="*/ 48 w 344"/>
                  <a:gd name="T19" fmla="*/ 80 h 281"/>
                  <a:gd name="T20" fmla="*/ 185 w 344"/>
                  <a:gd name="T21" fmla="*/ 136 h 281"/>
                  <a:gd name="T22" fmla="*/ 191 w 344"/>
                  <a:gd name="T23" fmla="*/ 134 h 281"/>
                  <a:gd name="T24" fmla="*/ 86 w 344"/>
                  <a:gd name="T25" fmla="*/ 65 h 281"/>
                  <a:gd name="T26" fmla="*/ 13 w 344"/>
                  <a:gd name="T27" fmla="*/ 149 h 281"/>
                  <a:gd name="T28" fmla="*/ 117 w 344"/>
                  <a:gd name="T29" fmla="*/ 226 h 281"/>
                  <a:gd name="T30" fmla="*/ 190 w 344"/>
                  <a:gd name="T31" fmla="*/ 239 h 281"/>
                  <a:gd name="T32" fmla="*/ 261 w 344"/>
                  <a:gd name="T33" fmla="*/ 280 h 281"/>
                  <a:gd name="T34" fmla="*/ 266 w 344"/>
                  <a:gd name="T35" fmla="*/ 278 h 281"/>
                  <a:gd name="T36" fmla="*/ 258 w 344"/>
                  <a:gd name="T37" fmla="*/ 174 h 281"/>
                  <a:gd name="T38" fmla="*/ 319 w 344"/>
                  <a:gd name="T39" fmla="*/ 119 h 281"/>
                  <a:gd name="T40" fmla="*/ 307 w 344"/>
                  <a:gd name="T41" fmla="*/ 16 h 281"/>
                  <a:gd name="T42" fmla="*/ 228 w 344"/>
                  <a:gd name="T43" fmla="*/ 15 h 281"/>
                  <a:gd name="T44" fmla="*/ 187 w 344"/>
                  <a:gd name="T45" fmla="*/ 104 h 281"/>
                  <a:gd name="T46" fmla="*/ 193 w 344"/>
                  <a:gd name="T47" fmla="*/ 103 h 2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344" h="281">
                    <a:moveTo>
                      <a:pt x="193" y="103"/>
                    </a:moveTo>
                    <a:cubicBezTo>
                      <a:pt x="187" y="65"/>
                      <a:pt x="201" y="30"/>
                      <a:pt x="237" y="14"/>
                    </a:cubicBezTo>
                    <a:cubicBezTo>
                      <a:pt x="267" y="1"/>
                      <a:pt x="305" y="10"/>
                      <a:pt x="321" y="40"/>
                    </a:cubicBezTo>
                    <a:cubicBezTo>
                      <a:pt x="329" y="56"/>
                      <a:pt x="329" y="77"/>
                      <a:pt x="326" y="94"/>
                    </a:cubicBezTo>
                    <a:cubicBezTo>
                      <a:pt x="321" y="120"/>
                      <a:pt x="298" y="132"/>
                      <a:pt x="279" y="146"/>
                    </a:cubicBezTo>
                    <a:cubicBezTo>
                      <a:pt x="232" y="182"/>
                      <a:pt x="236" y="232"/>
                      <a:pt x="260" y="280"/>
                    </a:cubicBezTo>
                    <a:cubicBezTo>
                      <a:pt x="262" y="279"/>
                      <a:pt x="264" y="278"/>
                      <a:pt x="266" y="278"/>
                    </a:cubicBezTo>
                    <a:cubicBezTo>
                      <a:pt x="241" y="247"/>
                      <a:pt x="214" y="238"/>
                      <a:pt x="175" y="233"/>
                    </a:cubicBezTo>
                    <a:cubicBezTo>
                      <a:pt x="135" y="228"/>
                      <a:pt x="94" y="219"/>
                      <a:pt x="59" y="197"/>
                    </a:cubicBezTo>
                    <a:cubicBezTo>
                      <a:pt x="15" y="170"/>
                      <a:pt x="0" y="111"/>
                      <a:pt x="48" y="80"/>
                    </a:cubicBezTo>
                    <a:cubicBezTo>
                      <a:pt x="103" y="44"/>
                      <a:pt x="164" y="82"/>
                      <a:pt x="185" y="136"/>
                    </a:cubicBezTo>
                    <a:cubicBezTo>
                      <a:pt x="186" y="137"/>
                      <a:pt x="192" y="136"/>
                      <a:pt x="191" y="134"/>
                    </a:cubicBezTo>
                    <a:cubicBezTo>
                      <a:pt x="173" y="88"/>
                      <a:pt x="136" y="61"/>
                      <a:pt x="86" y="65"/>
                    </a:cubicBezTo>
                    <a:cubicBezTo>
                      <a:pt x="42" y="68"/>
                      <a:pt x="3" y="103"/>
                      <a:pt x="13" y="149"/>
                    </a:cubicBezTo>
                    <a:cubicBezTo>
                      <a:pt x="23" y="195"/>
                      <a:pt x="78" y="215"/>
                      <a:pt x="117" y="226"/>
                    </a:cubicBezTo>
                    <a:cubicBezTo>
                      <a:pt x="141" y="233"/>
                      <a:pt x="166" y="235"/>
                      <a:pt x="190" y="239"/>
                    </a:cubicBezTo>
                    <a:cubicBezTo>
                      <a:pt x="220" y="243"/>
                      <a:pt x="242" y="257"/>
                      <a:pt x="261" y="280"/>
                    </a:cubicBezTo>
                    <a:cubicBezTo>
                      <a:pt x="262" y="281"/>
                      <a:pt x="267" y="280"/>
                      <a:pt x="266" y="278"/>
                    </a:cubicBezTo>
                    <a:cubicBezTo>
                      <a:pt x="249" y="245"/>
                      <a:pt x="238" y="209"/>
                      <a:pt x="258" y="174"/>
                    </a:cubicBezTo>
                    <a:cubicBezTo>
                      <a:pt x="272" y="150"/>
                      <a:pt x="300" y="139"/>
                      <a:pt x="319" y="119"/>
                    </a:cubicBezTo>
                    <a:cubicBezTo>
                      <a:pt x="344" y="91"/>
                      <a:pt x="337" y="37"/>
                      <a:pt x="307" y="16"/>
                    </a:cubicBezTo>
                    <a:cubicBezTo>
                      <a:pt x="284" y="0"/>
                      <a:pt x="252" y="3"/>
                      <a:pt x="228" y="15"/>
                    </a:cubicBezTo>
                    <a:cubicBezTo>
                      <a:pt x="195" y="33"/>
                      <a:pt x="181" y="67"/>
                      <a:pt x="187" y="104"/>
                    </a:cubicBezTo>
                    <a:cubicBezTo>
                      <a:pt x="188" y="106"/>
                      <a:pt x="193" y="105"/>
                      <a:pt x="193" y="103"/>
                    </a:cubicBezTo>
                    <a:close/>
                  </a:path>
                </a:pathLst>
              </a:custGeom>
              <a:solidFill>
                <a:srgbClr val="73321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96" name="Freeform 56"/>
              <p:cNvSpPr/>
              <p:nvPr/>
            </p:nvSpPr>
            <p:spPr bwMode="auto">
              <a:xfrm>
                <a:off x="3859399" y="1203649"/>
                <a:ext cx="46889" cy="35167"/>
              </a:xfrm>
              <a:custGeom>
                <a:avLst/>
                <a:gdLst>
                  <a:gd name="T0" fmla="*/ 0 w 15"/>
                  <a:gd name="T1" fmla="*/ 0 h 11"/>
                  <a:gd name="T2" fmla="*/ 0 w 15"/>
                  <a:gd name="T3" fmla="*/ 1 h 11"/>
                  <a:gd name="T4" fmla="*/ 15 w 15"/>
                  <a:gd name="T5" fmla="*/ 11 h 11"/>
                  <a:gd name="T6" fmla="*/ 15 w 15"/>
                  <a:gd name="T7" fmla="*/ 9 h 11"/>
                  <a:gd name="T8" fmla="*/ 0 w 15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5" h="1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5" y="5"/>
                      <a:pt x="10" y="8"/>
                      <a:pt x="15" y="11"/>
                    </a:cubicBezTo>
                    <a:cubicBezTo>
                      <a:pt x="15" y="10"/>
                      <a:pt x="15" y="10"/>
                      <a:pt x="15" y="9"/>
                    </a:cubicBezTo>
                    <a:cubicBezTo>
                      <a:pt x="10" y="6"/>
                      <a:pt x="5" y="3"/>
                      <a:pt x="0" y="0"/>
                    </a:cubicBezTo>
                  </a:path>
                </a:pathLst>
              </a:custGeom>
              <a:solidFill>
                <a:srgbClr val="EBED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67"/>
              <p:cNvSpPr/>
              <p:nvPr/>
            </p:nvSpPr>
            <p:spPr bwMode="auto">
              <a:xfrm>
                <a:off x="3887533" y="847294"/>
                <a:ext cx="106672" cy="76194"/>
              </a:xfrm>
              <a:custGeom>
                <a:avLst/>
                <a:gdLst>
                  <a:gd name="T0" fmla="*/ 19 w 34"/>
                  <a:gd name="T1" fmla="*/ 0 h 24"/>
                  <a:gd name="T2" fmla="*/ 4 w 34"/>
                  <a:gd name="T3" fmla="*/ 6 h 24"/>
                  <a:gd name="T4" fmla="*/ 8 w 34"/>
                  <a:gd name="T5" fmla="*/ 22 h 24"/>
                  <a:gd name="T6" fmla="*/ 16 w 34"/>
                  <a:gd name="T7" fmla="*/ 24 h 24"/>
                  <a:gd name="T8" fmla="*/ 29 w 34"/>
                  <a:gd name="T9" fmla="*/ 9 h 24"/>
                  <a:gd name="T10" fmla="*/ 19 w 34"/>
                  <a:gd name="T11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4">
                    <a:moveTo>
                      <a:pt x="19" y="0"/>
                    </a:moveTo>
                    <a:cubicBezTo>
                      <a:pt x="14" y="2"/>
                      <a:pt x="9" y="4"/>
                      <a:pt x="4" y="6"/>
                    </a:cubicBezTo>
                    <a:cubicBezTo>
                      <a:pt x="2" y="9"/>
                      <a:pt x="0" y="18"/>
                      <a:pt x="8" y="22"/>
                    </a:cubicBezTo>
                    <a:cubicBezTo>
                      <a:pt x="10" y="24"/>
                      <a:pt x="13" y="24"/>
                      <a:pt x="16" y="24"/>
                    </a:cubicBezTo>
                    <a:cubicBezTo>
                      <a:pt x="25" y="24"/>
                      <a:pt x="34" y="17"/>
                      <a:pt x="29" y="9"/>
                    </a:cubicBezTo>
                    <a:cubicBezTo>
                      <a:pt x="27" y="5"/>
                      <a:pt x="23" y="2"/>
                      <a:pt x="19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  <p:sp>
            <p:nvSpPr>
              <p:cNvPr id="108" name="Freeform 68"/>
              <p:cNvSpPr/>
              <p:nvPr/>
            </p:nvSpPr>
            <p:spPr bwMode="auto">
              <a:xfrm>
                <a:off x="3900427" y="1011405"/>
                <a:ext cx="106672" cy="82055"/>
              </a:xfrm>
              <a:custGeom>
                <a:avLst/>
                <a:gdLst>
                  <a:gd name="T0" fmla="*/ 20 w 34"/>
                  <a:gd name="T1" fmla="*/ 0 h 26"/>
                  <a:gd name="T2" fmla="*/ 15 w 34"/>
                  <a:gd name="T3" fmla="*/ 2 h 26"/>
                  <a:gd name="T4" fmla="*/ 8 w 34"/>
                  <a:gd name="T5" fmla="*/ 18 h 26"/>
                  <a:gd name="T6" fmla="*/ 22 w 34"/>
                  <a:gd name="T7" fmla="*/ 26 h 26"/>
                  <a:gd name="T8" fmla="*/ 33 w 34"/>
                  <a:gd name="T9" fmla="*/ 18 h 26"/>
                  <a:gd name="T10" fmla="*/ 20 w 34"/>
                  <a:gd name="T11" fmla="*/ 0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" h="26">
                    <a:moveTo>
                      <a:pt x="20" y="0"/>
                    </a:moveTo>
                    <a:cubicBezTo>
                      <a:pt x="19" y="0"/>
                      <a:pt x="17" y="1"/>
                      <a:pt x="15" y="2"/>
                    </a:cubicBezTo>
                    <a:cubicBezTo>
                      <a:pt x="15" y="2"/>
                      <a:pt x="0" y="4"/>
                      <a:pt x="8" y="18"/>
                    </a:cubicBezTo>
                    <a:cubicBezTo>
                      <a:pt x="11" y="24"/>
                      <a:pt x="17" y="26"/>
                      <a:pt x="22" y="26"/>
                    </a:cubicBezTo>
                    <a:cubicBezTo>
                      <a:pt x="27" y="26"/>
                      <a:pt x="32" y="23"/>
                      <a:pt x="33" y="18"/>
                    </a:cubicBezTo>
                    <a:cubicBezTo>
                      <a:pt x="34" y="11"/>
                      <a:pt x="28" y="0"/>
                      <a:pt x="20" y="0"/>
                    </a:cubicBezTo>
                  </a:path>
                </a:pathLst>
              </a:custGeom>
              <a:solidFill>
                <a:srgbClr val="FAF4F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" name="Rectangle: Rounded Corners 3"/>
            <p:cNvSpPr/>
            <p:nvPr/>
          </p:nvSpPr>
          <p:spPr>
            <a:xfrm>
              <a:off x="4076734" y="478310"/>
              <a:ext cx="3683106" cy="908103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srgbClr val="FFFFFF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3.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Bạn nào dài hơn?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endParaRPr>
            </a:p>
          </p:txBody>
        </p:sp>
      </p:grp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C2FA08-0608-4876-8F3C-37E30DFACB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118" y="1066973"/>
            <a:ext cx="6118368" cy="3212692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E22BD0EC-BC8B-471F-9A04-5A18A023EB44}"/>
              </a:ext>
            </a:extLst>
          </p:cNvPr>
          <p:cNvSpPr txBox="1"/>
          <p:nvPr/>
        </p:nvSpPr>
        <p:spPr>
          <a:xfrm>
            <a:off x="3779622" y="4362012"/>
            <a:ext cx="42120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3 cm = 30 mm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F65607-F593-4096-9D53-1BA055654F0D}"/>
              </a:ext>
            </a:extLst>
          </p:cNvPr>
          <p:cNvSpPr txBox="1"/>
          <p:nvPr/>
        </p:nvSpPr>
        <p:spPr>
          <a:xfrm>
            <a:off x="7159053" y="4383323"/>
            <a:ext cx="3281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&gt; 3 mm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A28F0930-C03A-4419-8037-8AB3D738A312}"/>
              </a:ext>
            </a:extLst>
          </p:cNvPr>
          <p:cNvSpPr txBox="1"/>
          <p:nvPr/>
        </p:nvSpPr>
        <p:spPr>
          <a:xfrm>
            <a:off x="3169018" y="4915593"/>
            <a:ext cx="7274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bạn Kiến dài hơn</a:t>
            </a:r>
            <a:r>
              <a:rPr lang="en-US" sz="4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</a:t>
            </a:r>
            <a:endParaRPr lang="en-US" sz="4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04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  <p:bldP spid="8" grpId="0"/>
      <p:bldP spid="10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641221" y="1179692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355727" y="341943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0049" y="2343150"/>
            <a:ext cx="8699072" cy="25472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ounded Rectangle 1">
            <a:extLst>
              <a:ext uri="{FF2B5EF4-FFF2-40B4-BE49-F238E27FC236}">
                <a16:creationId xmlns:a16="http://schemas.microsoft.com/office/drawing/2014/main" id="{77069E69-18D1-4899-BCD6-041F0E97CCEC}"/>
              </a:ext>
            </a:extLst>
          </p:cNvPr>
          <p:cNvSpPr/>
          <p:nvPr/>
        </p:nvSpPr>
        <p:spPr>
          <a:xfrm>
            <a:off x="297456" y="165100"/>
            <a:ext cx="11597087" cy="6527800"/>
          </a:xfrm>
          <a:prstGeom prst="roundRect">
            <a:avLst/>
          </a:prstGeom>
          <a:solidFill>
            <a:sysClr val="window" lastClr="FFFFFF">
              <a:alpha val="98000"/>
            </a:sysClr>
          </a:solidFill>
          <a:ln w="12700" cap="flat" cmpd="sng" algn="ctr">
            <a:solidFill>
              <a:srgbClr val="F7964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20729CA9-2C18-4350-B5F1-E7B24D32D6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451" y="408871"/>
            <a:ext cx="2985745" cy="1522145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6632487B-AD0F-4532-BFE3-6A47230181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99" y="1741715"/>
            <a:ext cx="1352124" cy="1189324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AA44F515-2CBA-43E7-8AC1-62CDD180613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6591052" y="1931016"/>
            <a:ext cx="1220855" cy="623991"/>
          </a:xfrm>
          <a:prstGeom prst="rect">
            <a:avLst/>
          </a:prstGeom>
        </p:spPr>
      </p:pic>
      <p:pic>
        <p:nvPicPr>
          <p:cNvPr id="140" name="Picture 139">
            <a:extLst>
              <a:ext uri="{FF2B5EF4-FFF2-40B4-BE49-F238E27FC236}">
                <a16:creationId xmlns:a16="http://schemas.microsoft.com/office/drawing/2014/main" id="{F1C77C8C-066A-4F89-8409-734B4060AF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124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143" y="1712509"/>
            <a:ext cx="1132223" cy="1163926"/>
          </a:xfrm>
          <a:prstGeom prst="rect">
            <a:avLst/>
          </a:prstGeom>
        </p:spPr>
      </p:pic>
      <p:pic>
        <p:nvPicPr>
          <p:cNvPr id="141" name="Picture 140">
            <a:extLst>
              <a:ext uri="{FF2B5EF4-FFF2-40B4-BE49-F238E27FC236}">
                <a16:creationId xmlns:a16="http://schemas.microsoft.com/office/drawing/2014/main" id="{40B1EE9B-8576-4536-9821-DC5DA818777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2603128" y="1634349"/>
            <a:ext cx="1113445" cy="114723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53C345E3-053C-4C55-83D8-B0EBEDAACB4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3400" r="97100">
                        <a14:foregroundMark x1="17100" y1="48611" x2="17800" y2="66574"/>
                        <a14:foregroundMark x1="30900" y1="51667" x2="23400" y2="55185"/>
                        <a14:foregroundMark x1="63100" y1="42037" x2="80600" y2="35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946" b="25822"/>
          <a:stretch/>
        </p:blipFill>
        <p:spPr>
          <a:xfrm>
            <a:off x="10376569" y="1828288"/>
            <a:ext cx="1265407" cy="809503"/>
          </a:xfrm>
          <a:prstGeom prst="rect">
            <a:avLst/>
          </a:prstGeom>
        </p:spPr>
      </p:pic>
      <p:pic>
        <p:nvPicPr>
          <p:cNvPr id="144" name="Picture 143">
            <a:extLst>
              <a:ext uri="{FF2B5EF4-FFF2-40B4-BE49-F238E27FC236}">
                <a16:creationId xmlns:a16="http://schemas.microsoft.com/office/drawing/2014/main" id="{39A446AA-393C-4218-8800-759EFD4F182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4356472" y="1954073"/>
            <a:ext cx="1231118" cy="558906"/>
          </a:xfrm>
          <a:prstGeom prst="rect">
            <a:avLst/>
          </a:prstGeom>
        </p:spPr>
      </p:pic>
      <p:sp>
        <p:nvSpPr>
          <p:cNvPr id="145" name="Oval 144">
            <a:extLst>
              <a:ext uri="{FF2B5EF4-FFF2-40B4-BE49-F238E27FC236}">
                <a16:creationId xmlns:a16="http://schemas.microsoft.com/office/drawing/2014/main" id="{DCCC2ADD-3DC6-474F-812E-161AAB7C0E8E}"/>
              </a:ext>
            </a:extLst>
          </p:cNvPr>
          <p:cNvSpPr/>
          <p:nvPr/>
        </p:nvSpPr>
        <p:spPr>
          <a:xfrm>
            <a:off x="1050474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6" name="Oval 145">
            <a:extLst>
              <a:ext uri="{FF2B5EF4-FFF2-40B4-BE49-F238E27FC236}">
                <a16:creationId xmlns:a16="http://schemas.microsoft.com/office/drawing/2014/main" id="{58EBFF33-FAF9-473C-BB6B-9E9D32B16675}"/>
              </a:ext>
            </a:extLst>
          </p:cNvPr>
          <p:cNvSpPr/>
          <p:nvPr/>
        </p:nvSpPr>
        <p:spPr>
          <a:xfrm>
            <a:off x="2911341" y="2677605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7" name="Oval 146">
            <a:extLst>
              <a:ext uri="{FF2B5EF4-FFF2-40B4-BE49-F238E27FC236}">
                <a16:creationId xmlns:a16="http://schemas.microsoft.com/office/drawing/2014/main" id="{5BE7D5B6-3235-4EB2-8C02-A0A6E36B94AF}"/>
              </a:ext>
            </a:extLst>
          </p:cNvPr>
          <p:cNvSpPr/>
          <p:nvPr/>
        </p:nvSpPr>
        <p:spPr>
          <a:xfrm>
            <a:off x="4784139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48" name="Oval 147">
            <a:extLst>
              <a:ext uri="{FF2B5EF4-FFF2-40B4-BE49-F238E27FC236}">
                <a16:creationId xmlns:a16="http://schemas.microsoft.com/office/drawing/2014/main" id="{7B3DBD81-33C0-41F3-94D6-7170504806BF}"/>
              </a:ext>
            </a:extLst>
          </p:cNvPr>
          <p:cNvSpPr/>
          <p:nvPr/>
        </p:nvSpPr>
        <p:spPr>
          <a:xfrm>
            <a:off x="6971161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9" name="Oval 148">
            <a:extLst>
              <a:ext uri="{FF2B5EF4-FFF2-40B4-BE49-F238E27FC236}">
                <a16:creationId xmlns:a16="http://schemas.microsoft.com/office/drawing/2014/main" id="{FE6C627C-0B47-4065-8738-EC4F3ABF0451}"/>
              </a:ext>
            </a:extLst>
          </p:cNvPr>
          <p:cNvSpPr/>
          <p:nvPr/>
        </p:nvSpPr>
        <p:spPr>
          <a:xfrm>
            <a:off x="8777936" y="2677604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50" name="Oval 149">
            <a:extLst>
              <a:ext uri="{FF2B5EF4-FFF2-40B4-BE49-F238E27FC236}">
                <a16:creationId xmlns:a16="http://schemas.microsoft.com/office/drawing/2014/main" id="{8A1DD4B5-358D-4857-AA1A-B640FB53CC2E}"/>
              </a:ext>
            </a:extLst>
          </p:cNvPr>
          <p:cNvSpPr/>
          <p:nvPr/>
        </p:nvSpPr>
        <p:spPr>
          <a:xfrm>
            <a:off x="10778953" y="2677603"/>
            <a:ext cx="460638" cy="506865"/>
          </a:xfrm>
          <a:prstGeom prst="ellipse">
            <a:avLst/>
          </a:prstGeom>
          <a:solidFill>
            <a:sysClr val="window" lastClr="FFFFFF"/>
          </a:solidFill>
          <a:ln w="19050" cap="flat" cmpd="sng" algn="ctr">
            <a:solidFill>
              <a:srgbClr val="9BBB59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AC850A2A-19DF-4B69-B30A-3B2F40CCBAA4}"/>
              </a:ext>
            </a:extLst>
          </p:cNvPr>
          <p:cNvSpPr/>
          <p:nvPr/>
        </p:nvSpPr>
        <p:spPr>
          <a:xfrm>
            <a:off x="878334" y="3839614"/>
            <a:ext cx="27522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cm = …. mm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13C83D62-9C5E-4337-8817-BAB5BA62E743}"/>
              </a:ext>
            </a:extLst>
          </p:cNvPr>
          <p:cNvSpPr/>
          <p:nvPr/>
        </p:nvSpPr>
        <p:spPr>
          <a:xfrm>
            <a:off x="2109735" y="3779153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10</a:t>
            </a: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95106B03-8F72-46F7-8B59-1472685F1E6A}"/>
              </a:ext>
            </a:extLst>
          </p:cNvPr>
          <p:cNvSpPr/>
          <p:nvPr/>
        </p:nvSpPr>
        <p:spPr>
          <a:xfrm>
            <a:off x="878333" y="4667105"/>
            <a:ext cx="3173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m = ……… mm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B1317CE3-7FDA-4C48-BF57-6C3068E1EB12}"/>
              </a:ext>
            </a:extLst>
          </p:cNvPr>
          <p:cNvSpPr/>
          <p:nvPr/>
        </p:nvSpPr>
        <p:spPr>
          <a:xfrm>
            <a:off x="1880182" y="4567568"/>
            <a:ext cx="11271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1 000</a:t>
            </a:r>
          </a:p>
        </p:txBody>
      </p:sp>
      <p:pic>
        <p:nvPicPr>
          <p:cNvPr id="156" name="59c3c5f047238">
            <a:hlinkClick r:id="" action="ppaction://media"/>
            <a:extLst>
              <a:ext uri="{FF2B5EF4-FFF2-40B4-BE49-F238E27FC236}">
                <a16:creationId xmlns:a16="http://schemas.microsoft.com/office/drawing/2014/main" id="{33BC2B16-A95C-4007-8480-274EF826B6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157" name="Rectangle 156">
            <a:extLst>
              <a:ext uri="{FF2B5EF4-FFF2-40B4-BE49-F238E27FC236}">
                <a16:creationId xmlns:a16="http://schemas.microsoft.com/office/drawing/2014/main" id="{3DBB0C25-3CF6-4DE1-AECC-36CD50BD5A55}"/>
              </a:ext>
            </a:extLst>
          </p:cNvPr>
          <p:cNvSpPr/>
          <p:nvPr/>
        </p:nvSpPr>
        <p:spPr>
          <a:xfrm>
            <a:off x="4450080" y="3834082"/>
            <a:ext cx="31142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30 mm = …..cm</a:t>
            </a:r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C9DEC2E3-7B32-49BD-B63D-A5EFDD39B703}"/>
              </a:ext>
            </a:extLst>
          </p:cNvPr>
          <p:cNvSpPr/>
          <p:nvPr/>
        </p:nvSpPr>
        <p:spPr>
          <a:xfrm>
            <a:off x="6180005" y="3779153"/>
            <a:ext cx="3930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15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43FA658-BA28-4C74-B2DE-3A772F71B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160" name="Rectangle 159">
            <a:extLst>
              <a:ext uri="{FF2B5EF4-FFF2-40B4-BE49-F238E27FC236}">
                <a16:creationId xmlns:a16="http://schemas.microsoft.com/office/drawing/2014/main" id="{B898F3E5-D8D5-4BDE-BC31-2E8CCF59BD69}"/>
              </a:ext>
            </a:extLst>
          </p:cNvPr>
          <p:cNvSpPr/>
          <p:nvPr/>
        </p:nvSpPr>
        <p:spPr>
          <a:xfrm>
            <a:off x="4749165" y="4716065"/>
            <a:ext cx="28616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m = ……….mm</a:t>
            </a: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E4B42EEA-AE48-4273-A0BD-08CDC99A04DB}"/>
              </a:ext>
            </a:extLst>
          </p:cNvPr>
          <p:cNvSpPr/>
          <p:nvPr/>
        </p:nvSpPr>
        <p:spPr>
          <a:xfrm>
            <a:off x="5740983" y="4640195"/>
            <a:ext cx="11271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2 000</a:t>
            </a:r>
          </a:p>
        </p:txBody>
      </p:sp>
      <p:pic>
        <p:nvPicPr>
          <p:cNvPr id="162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766371F-2F4C-432C-832D-FD298184E5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sp>
        <p:nvSpPr>
          <p:cNvPr id="163" name="Rectangle 162">
            <a:extLst>
              <a:ext uri="{FF2B5EF4-FFF2-40B4-BE49-F238E27FC236}">
                <a16:creationId xmlns:a16="http://schemas.microsoft.com/office/drawing/2014/main" id="{01E44849-8074-4558-B827-EE6FA034743D}"/>
              </a:ext>
            </a:extLst>
          </p:cNvPr>
          <p:cNvSpPr/>
          <p:nvPr/>
        </p:nvSpPr>
        <p:spPr>
          <a:xfrm>
            <a:off x="8904487" y="3843902"/>
            <a:ext cx="29900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m = ………..mm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94BCFB8E-23FA-4B14-A606-C52057263371}"/>
              </a:ext>
            </a:extLst>
          </p:cNvPr>
          <p:cNvSpPr/>
          <p:nvPr/>
        </p:nvSpPr>
        <p:spPr>
          <a:xfrm>
            <a:off x="10016762" y="3740006"/>
            <a:ext cx="11112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5 000</a:t>
            </a:r>
          </a:p>
        </p:txBody>
      </p:sp>
      <p:pic>
        <p:nvPicPr>
          <p:cNvPr id="165" name="59c3c5f047238">
            <a:hlinkClick r:id="" action="ppaction://media"/>
            <a:extLst>
              <a:ext uri="{FF2B5EF4-FFF2-40B4-BE49-F238E27FC236}">
                <a16:creationId xmlns:a16="http://schemas.microsoft.com/office/drawing/2014/main" id="{E3512C7A-7165-49DF-B3FC-7F88EF1D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sp>
        <p:nvSpPr>
          <p:cNvPr id="166" name="Rectangle 165">
            <a:extLst>
              <a:ext uri="{FF2B5EF4-FFF2-40B4-BE49-F238E27FC236}">
                <a16:creationId xmlns:a16="http://schemas.microsoft.com/office/drawing/2014/main" id="{9402EC83-F5AB-43E6-B439-C560BC56FD95}"/>
              </a:ext>
            </a:extLst>
          </p:cNvPr>
          <p:cNvSpPr/>
          <p:nvPr/>
        </p:nvSpPr>
        <p:spPr>
          <a:xfrm>
            <a:off x="8933774" y="4667105"/>
            <a:ext cx="27606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 cm = …... mm</a:t>
            </a:r>
          </a:p>
        </p:txBody>
      </p:sp>
      <p:sp>
        <p:nvSpPr>
          <p:cNvPr id="167" name="Rectangle 166">
            <a:extLst>
              <a:ext uri="{FF2B5EF4-FFF2-40B4-BE49-F238E27FC236}">
                <a16:creationId xmlns:a16="http://schemas.microsoft.com/office/drawing/2014/main" id="{A14D769E-C20E-41C9-8748-ABE1A94B0E25}"/>
              </a:ext>
            </a:extLst>
          </p:cNvPr>
          <p:cNvSpPr/>
          <p:nvPr/>
        </p:nvSpPr>
        <p:spPr>
          <a:xfrm>
            <a:off x="10177506" y="4587931"/>
            <a:ext cx="6014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50</a:t>
            </a:r>
          </a:p>
        </p:txBody>
      </p:sp>
      <p:pic>
        <p:nvPicPr>
          <p:cNvPr id="168" name="59c3c5f047238">
            <a:hlinkClick r:id="" action="ppaction://media"/>
            <a:extLst>
              <a:ext uri="{FF2B5EF4-FFF2-40B4-BE49-F238E27FC236}">
                <a16:creationId xmlns:a16="http://schemas.microsoft.com/office/drawing/2014/main" id="{9AC39B25-1148-4F55-9826-9FD52B412C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576" fill="hold"/>
                                        <p:tgtEl>
                                          <p:spTgt spid="1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4576" fill="hold"/>
                                        <p:tgtEl>
                                          <p:spTgt spid="1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576" fill="hold"/>
                                        <p:tgtEl>
                                          <p:spTgt spid="1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0" dur="457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0" dur="4576" fill="hold"/>
                                        <p:tgtEl>
                                          <p:spTgt spid="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audio>
              <p:cMediaNode vol="80000">
                <p:cTn id="1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6"/>
                </p:tgtEl>
              </p:cMediaNode>
            </p:audio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9"/>
                </p:tgtEl>
              </p:cMediaNode>
            </p:audio>
            <p:audio>
              <p:cMediaNode vol="80000">
                <p:cTn id="1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2"/>
                </p:tgtEl>
              </p:cMediaNode>
            </p:audio>
            <p:audio>
              <p:cMediaNode vol="8000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5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8"/>
                </p:tgtEl>
              </p:cMediaNode>
            </p:audio>
          </p:childTnLst>
        </p:cTn>
      </p:par>
    </p:tnLst>
    <p:bldLst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2" grpId="0"/>
      <p:bldP spid="153" grpId="0"/>
      <p:bldP spid="154" grpId="0"/>
      <p:bldP spid="155" grpId="0"/>
      <p:bldP spid="157" grpId="0"/>
      <p:bldP spid="158" grpId="0"/>
      <p:bldP spid="160" grpId="0"/>
      <p:bldP spid="161" grpId="0"/>
      <p:bldP spid="163" grpId="0"/>
      <p:bldP spid="164" grpId="0"/>
      <p:bldP spid="166" grpId="0"/>
      <p:bldP spid="1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B8595A-F3DC-5423-0151-98C966FB7E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>
            <a:extLst>
              <a:ext uri="{FF2B5EF4-FFF2-40B4-BE49-F238E27FC236}">
                <a16:creationId xmlns:a16="http://schemas.microsoft.com/office/drawing/2014/main" id="{D008398D-8338-C18A-D3AA-B5E4394567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A30BE-3BC0-723A-0EC0-599BF2E7B3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EFC36429-B511-473F-AC1A-08D49C9B23E4}"/>
              </a:ext>
            </a:extLst>
          </p:cNvPr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9">
            <a:extLst>
              <a:ext uri="{FF2B5EF4-FFF2-40B4-BE49-F238E27FC236}">
                <a16:creationId xmlns:a16="http://schemas.microsoft.com/office/drawing/2014/main" id="{26714106-FC47-879A-112F-9F717EF8D51C}"/>
              </a:ext>
            </a:extLst>
          </p:cNvPr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10">
            <a:extLst>
              <a:ext uri="{FF2B5EF4-FFF2-40B4-BE49-F238E27FC236}">
                <a16:creationId xmlns:a16="http://schemas.microsoft.com/office/drawing/2014/main" id="{F118A5FE-3DD4-C5FF-35A3-17E393BAD480}"/>
              </a:ext>
            </a:extLst>
          </p:cNvPr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D02A00C0-D22B-99F7-A7BD-14D65A74D6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708" y="1984123"/>
            <a:ext cx="9510584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88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23000" b="-2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9620250" y="3124231"/>
            <a:ext cx="1904975" cy="2331690"/>
          </a:xfrm>
          <a:prstGeom prst="rect">
            <a:avLst/>
          </a:prstGeom>
        </p:spPr>
      </p:pic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15" b="47963" l="73800" r="93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1026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801" y="2930381"/>
            <a:ext cx="2329107" cy="271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6306039" y="2298675"/>
            <a:ext cx="1523403" cy="19165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9603276" y="2788869"/>
            <a:ext cx="1938921" cy="2772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667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7311" r="23840" b="14022"/>
          <a:stretch/>
        </p:blipFill>
        <p:spPr>
          <a:xfrm>
            <a:off x="6159280" y="1774090"/>
            <a:ext cx="1588232" cy="2579054"/>
          </a:xfrm>
          <a:prstGeom prst="rect">
            <a:avLst/>
          </a:prstGeom>
        </p:spPr>
      </p:pic>
      <p:pic>
        <p:nvPicPr>
          <p:cNvPr id="9" name="Tieng-vit-keu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1905000"/>
            <a:ext cx="876300" cy="876300"/>
          </a:xfrm>
          <a:prstGeom prst="rect">
            <a:avLst/>
          </a:prstGeom>
        </p:spPr>
      </p:pic>
      <p:pic>
        <p:nvPicPr>
          <p:cNvPr id="10" name="Tieng-ga-con-keu-www_tiengdong_com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19356.37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487400" y="-371564"/>
            <a:ext cx="1028700" cy="10287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941443" y="172913"/>
            <a:ext cx="8309114" cy="114084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1" name="Left Arrow 10">
            <a:hlinkClick r:id="rId12" action="ppaction://hlinksldjump"/>
          </p:cNvPr>
          <p:cNvSpPr/>
          <p:nvPr/>
        </p:nvSpPr>
        <p:spPr>
          <a:xfrm flipH="1">
            <a:off x="11032008" y="6215448"/>
            <a:ext cx="986434" cy="543799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941443" y="0"/>
            <a:ext cx="8474174" cy="1774090"/>
          </a:xfrm>
          <a:prstGeom prst="rect">
            <a:avLst/>
          </a:prstGeom>
        </p:spPr>
      </p:pic>
      <p:pic>
        <p:nvPicPr>
          <p:cNvPr id="14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370114" y="267648"/>
            <a:ext cx="828517" cy="828517"/>
          </a:xfrm>
          <a:prstGeom prst="rect">
            <a:avLst/>
          </a:prstGeom>
        </p:spPr>
      </p:pic>
      <p:sp>
        <p:nvSpPr>
          <p:cNvPr id="5" name="Rounded Rectangle 4">
            <a:hlinkClick r:id="rId25" action="ppaction://hlinksldjump"/>
          </p:cNvPr>
          <p:cNvSpPr/>
          <p:nvPr/>
        </p:nvSpPr>
        <p:spPr>
          <a:xfrm>
            <a:off x="147782" y="6059055"/>
            <a:ext cx="1727200" cy="70019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mới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7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3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6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10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25610" numSld="4" showWhenStopped="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Left Arrow 5">
            <a:hlinkClick r:id="rId5" action="ppaction://hlinksldjump"/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2654F46-53C2-4B8F-9BD0-7E0F1EE6CB9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/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64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32 gấp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….?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68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B9BE2BA0-8324-49FA-8DFA-2066A4FCDDB3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EF90132F-54BB-4200-9B91-915A24B760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FF2F1C3-9A34-4BFB-A8A8-E893D5DE0AFE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53DEE869-32C7-46AE-B028-D2A10F1BD8B8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0494F08-246C-4088-951C-902D3192D458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289E6D0-3719-4757-83DD-99C77C66704A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D0C6DA4-03B6-4A23-80CB-F307165F9DBA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23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thêm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đơn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vị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01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Left Arrow 5">
            <a:hlinkClick r:id="rId5" action="ppaction://hlinksldjump"/>
            <a:extLst>
              <a:ext uri="{FF2B5EF4-FFF2-40B4-BE49-F238E27FC236}">
                <a16:creationId xmlns:a16="http://schemas.microsoft.com/office/drawing/2014/main" id="{5FFD20EB-8B44-4C5D-8696-3924314DA6BC}"/>
              </a:ext>
            </a:extLst>
          </p:cNvPr>
          <p:cNvSpPr/>
          <p:nvPr/>
        </p:nvSpPr>
        <p:spPr>
          <a:xfrm>
            <a:off x="335280" y="5897880"/>
            <a:ext cx="1463040" cy="838200"/>
          </a:xfrm>
          <a:prstGeom prst="leftArrow">
            <a:avLst/>
          </a:prstGeom>
          <a:solidFill>
            <a:srgbClr val="00206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D8E2F628-5F15-4DFF-8EDD-FA878E1B18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1" end="5188.8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872ED0A9-9F98-4BC6-8A4B-627C22917D76}"/>
              </a:ext>
            </a:extLst>
          </p:cNvPr>
          <p:cNvGrpSpPr/>
          <p:nvPr/>
        </p:nvGrpSpPr>
        <p:grpSpPr>
          <a:xfrm>
            <a:off x="2780887" y="2828823"/>
            <a:ext cx="7228874" cy="1200353"/>
            <a:chOff x="3838136" y="5535727"/>
            <a:chExt cx="7228874" cy="1200353"/>
          </a:xfrm>
        </p:grpSpPr>
        <p:sp>
          <p:nvSpPr>
            <p:cNvPr id="15" name="Rounded Rectangle 11">
              <a:extLst>
                <a:ext uri="{FF2B5EF4-FFF2-40B4-BE49-F238E27FC236}">
                  <a16:creationId xmlns:a16="http://schemas.microsoft.com/office/drawing/2014/main" id="{02365951-7287-4C84-AB0A-D11A41D49F6F}"/>
                </a:ext>
              </a:extLst>
            </p:cNvPr>
            <p:cNvSpPr/>
            <p:nvPr/>
          </p:nvSpPr>
          <p:spPr>
            <a:xfrm>
              <a:off x="4438436" y="5535727"/>
              <a:ext cx="6393410" cy="1182981"/>
            </a:xfrm>
            <a:prstGeom prst="roundRect">
              <a:avLst/>
            </a:prstGeom>
            <a:solidFill>
              <a:schemeClr val="lt1">
                <a:alpha val="90000"/>
              </a:schemeClr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SVN-Fiolex Girls" panose="020B0606040200020203" pitchFamily="34" charset="0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531C9A-45E4-4C94-9213-972BDC853C5D}"/>
                </a:ext>
              </a:extLst>
            </p:cNvPr>
            <p:cNvSpPr txBox="1"/>
            <p:nvPr/>
          </p:nvSpPr>
          <p:spPr>
            <a:xfrm>
              <a:off x="3838136" y="5714524"/>
              <a:ext cx="7228874" cy="1021556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Đáp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: 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14</a:t>
              </a:r>
              <a:endPara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7" name="Rectangle: Rounded Corners 43">
            <a:extLst>
              <a:ext uri="{FF2B5EF4-FFF2-40B4-BE49-F238E27FC236}">
                <a16:creationId xmlns:a16="http://schemas.microsoft.com/office/drawing/2014/main" id="{E04C4F97-7D78-4C42-8B4F-5FF1207CB1ED}"/>
              </a:ext>
            </a:extLst>
          </p:cNvPr>
          <p:cNvSpPr/>
          <p:nvPr/>
        </p:nvSpPr>
        <p:spPr>
          <a:xfrm>
            <a:off x="2421140" y="730782"/>
            <a:ext cx="7948369" cy="1182981"/>
          </a:xfrm>
          <a:custGeom>
            <a:avLst/>
            <a:gdLst>
              <a:gd name="connsiteX0" fmla="*/ 0 w 7948369"/>
              <a:gd name="connsiteY0" fmla="*/ 197167 h 1182981"/>
              <a:gd name="connsiteX1" fmla="*/ 197167 w 7948369"/>
              <a:gd name="connsiteY1" fmla="*/ 0 h 1182981"/>
              <a:gd name="connsiteX2" fmla="*/ 702706 w 7948369"/>
              <a:gd name="connsiteY2" fmla="*/ 0 h 1182981"/>
              <a:gd name="connsiteX3" fmla="*/ 1208246 w 7948369"/>
              <a:gd name="connsiteY3" fmla="*/ 0 h 1182981"/>
              <a:gd name="connsiteX4" fmla="*/ 1864865 w 7948369"/>
              <a:gd name="connsiteY4" fmla="*/ 0 h 1182981"/>
              <a:gd name="connsiteX5" fmla="*/ 2521485 w 7948369"/>
              <a:gd name="connsiteY5" fmla="*/ 0 h 1182981"/>
              <a:gd name="connsiteX6" fmla="*/ 2875944 w 7948369"/>
              <a:gd name="connsiteY6" fmla="*/ 0 h 1182981"/>
              <a:gd name="connsiteX7" fmla="*/ 3230403 w 7948369"/>
              <a:gd name="connsiteY7" fmla="*/ 0 h 1182981"/>
              <a:gd name="connsiteX8" fmla="*/ 3584861 w 7948369"/>
              <a:gd name="connsiteY8" fmla="*/ 0 h 1182981"/>
              <a:gd name="connsiteX9" fmla="*/ 4014860 w 7948369"/>
              <a:gd name="connsiteY9" fmla="*/ 0 h 1182981"/>
              <a:gd name="connsiteX10" fmla="*/ 4671480 w 7948369"/>
              <a:gd name="connsiteY10" fmla="*/ 0 h 1182981"/>
              <a:gd name="connsiteX11" fmla="*/ 5025939 w 7948369"/>
              <a:gd name="connsiteY11" fmla="*/ 0 h 1182981"/>
              <a:gd name="connsiteX12" fmla="*/ 5531478 w 7948369"/>
              <a:gd name="connsiteY12" fmla="*/ 0 h 1182981"/>
              <a:gd name="connsiteX13" fmla="*/ 5961477 w 7948369"/>
              <a:gd name="connsiteY13" fmla="*/ 0 h 1182981"/>
              <a:gd name="connsiteX14" fmla="*/ 6467016 w 7948369"/>
              <a:gd name="connsiteY14" fmla="*/ 0 h 1182981"/>
              <a:gd name="connsiteX15" fmla="*/ 6897015 w 7948369"/>
              <a:gd name="connsiteY15" fmla="*/ 0 h 1182981"/>
              <a:gd name="connsiteX16" fmla="*/ 7751202 w 7948369"/>
              <a:gd name="connsiteY16" fmla="*/ 0 h 1182981"/>
              <a:gd name="connsiteX17" fmla="*/ 7948369 w 7948369"/>
              <a:gd name="connsiteY17" fmla="*/ 197167 h 1182981"/>
              <a:gd name="connsiteX18" fmla="*/ 7948369 w 7948369"/>
              <a:gd name="connsiteY18" fmla="*/ 599377 h 1182981"/>
              <a:gd name="connsiteX19" fmla="*/ 7948369 w 7948369"/>
              <a:gd name="connsiteY19" fmla="*/ 985814 h 1182981"/>
              <a:gd name="connsiteX20" fmla="*/ 7751202 w 7948369"/>
              <a:gd name="connsiteY20" fmla="*/ 1182981 h 1182981"/>
              <a:gd name="connsiteX21" fmla="*/ 7019042 w 7948369"/>
              <a:gd name="connsiteY21" fmla="*/ 1182981 h 1182981"/>
              <a:gd name="connsiteX22" fmla="*/ 6286881 w 7948369"/>
              <a:gd name="connsiteY22" fmla="*/ 1182981 h 1182981"/>
              <a:gd name="connsiteX23" fmla="*/ 5554721 w 7948369"/>
              <a:gd name="connsiteY23" fmla="*/ 1182981 h 1182981"/>
              <a:gd name="connsiteX24" fmla="*/ 5124722 w 7948369"/>
              <a:gd name="connsiteY24" fmla="*/ 1182981 h 1182981"/>
              <a:gd name="connsiteX25" fmla="*/ 4392562 w 7948369"/>
              <a:gd name="connsiteY25" fmla="*/ 1182981 h 1182981"/>
              <a:gd name="connsiteX26" fmla="*/ 3811482 w 7948369"/>
              <a:gd name="connsiteY26" fmla="*/ 1182981 h 1182981"/>
              <a:gd name="connsiteX27" fmla="*/ 3457024 w 7948369"/>
              <a:gd name="connsiteY27" fmla="*/ 1182981 h 1182981"/>
              <a:gd name="connsiteX28" fmla="*/ 2724863 w 7948369"/>
              <a:gd name="connsiteY28" fmla="*/ 1182981 h 1182981"/>
              <a:gd name="connsiteX29" fmla="*/ 1992703 w 7948369"/>
              <a:gd name="connsiteY29" fmla="*/ 1182981 h 1182981"/>
              <a:gd name="connsiteX30" fmla="*/ 1336083 w 7948369"/>
              <a:gd name="connsiteY30" fmla="*/ 1182981 h 1182981"/>
              <a:gd name="connsiteX31" fmla="*/ 197167 w 7948369"/>
              <a:gd name="connsiteY31" fmla="*/ 1182981 h 1182981"/>
              <a:gd name="connsiteX32" fmla="*/ 0 w 7948369"/>
              <a:gd name="connsiteY32" fmla="*/ 985814 h 1182981"/>
              <a:gd name="connsiteX33" fmla="*/ 0 w 7948369"/>
              <a:gd name="connsiteY33" fmla="*/ 583604 h 1182981"/>
              <a:gd name="connsiteX34" fmla="*/ 0 w 7948369"/>
              <a:gd name="connsiteY34" fmla="*/ 197167 h 1182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7948369" h="1182981" fill="none" extrusionOk="0">
                <a:moveTo>
                  <a:pt x="0" y="197167"/>
                </a:moveTo>
                <a:cubicBezTo>
                  <a:pt x="-11588" y="90690"/>
                  <a:pt x="87755" y="23260"/>
                  <a:pt x="197167" y="0"/>
                </a:cubicBezTo>
                <a:cubicBezTo>
                  <a:pt x="360160" y="-38666"/>
                  <a:pt x="488325" y="49337"/>
                  <a:pt x="702706" y="0"/>
                </a:cubicBezTo>
                <a:cubicBezTo>
                  <a:pt x="917087" y="-49337"/>
                  <a:pt x="972040" y="15236"/>
                  <a:pt x="1208246" y="0"/>
                </a:cubicBezTo>
                <a:cubicBezTo>
                  <a:pt x="1444452" y="-15236"/>
                  <a:pt x="1705178" y="78097"/>
                  <a:pt x="1864865" y="0"/>
                </a:cubicBezTo>
                <a:cubicBezTo>
                  <a:pt x="2024552" y="-78097"/>
                  <a:pt x="2252530" y="74579"/>
                  <a:pt x="2521485" y="0"/>
                </a:cubicBezTo>
                <a:cubicBezTo>
                  <a:pt x="2790440" y="-74579"/>
                  <a:pt x="2765427" y="20539"/>
                  <a:pt x="2875944" y="0"/>
                </a:cubicBezTo>
                <a:cubicBezTo>
                  <a:pt x="2986461" y="-20539"/>
                  <a:pt x="3081259" y="41886"/>
                  <a:pt x="3230403" y="0"/>
                </a:cubicBezTo>
                <a:cubicBezTo>
                  <a:pt x="3379547" y="-41886"/>
                  <a:pt x="3501043" y="3756"/>
                  <a:pt x="3584861" y="0"/>
                </a:cubicBezTo>
                <a:cubicBezTo>
                  <a:pt x="3668679" y="-3756"/>
                  <a:pt x="3854264" y="37126"/>
                  <a:pt x="4014860" y="0"/>
                </a:cubicBezTo>
                <a:cubicBezTo>
                  <a:pt x="4175456" y="-37126"/>
                  <a:pt x="4465651" y="42844"/>
                  <a:pt x="4671480" y="0"/>
                </a:cubicBezTo>
                <a:cubicBezTo>
                  <a:pt x="4877309" y="-42844"/>
                  <a:pt x="4938269" y="462"/>
                  <a:pt x="5025939" y="0"/>
                </a:cubicBezTo>
                <a:cubicBezTo>
                  <a:pt x="5113609" y="-462"/>
                  <a:pt x="5371091" y="20409"/>
                  <a:pt x="5531478" y="0"/>
                </a:cubicBezTo>
                <a:cubicBezTo>
                  <a:pt x="5691865" y="-20409"/>
                  <a:pt x="5872690" y="16340"/>
                  <a:pt x="5961477" y="0"/>
                </a:cubicBezTo>
                <a:cubicBezTo>
                  <a:pt x="6050264" y="-16340"/>
                  <a:pt x="6288401" y="30349"/>
                  <a:pt x="6467016" y="0"/>
                </a:cubicBezTo>
                <a:cubicBezTo>
                  <a:pt x="6645631" y="-30349"/>
                  <a:pt x="6737614" y="45850"/>
                  <a:pt x="6897015" y="0"/>
                </a:cubicBezTo>
                <a:cubicBezTo>
                  <a:pt x="7056416" y="-45850"/>
                  <a:pt x="7499026" y="83714"/>
                  <a:pt x="7751202" y="0"/>
                </a:cubicBezTo>
                <a:cubicBezTo>
                  <a:pt x="7854779" y="-9674"/>
                  <a:pt x="7948487" y="106091"/>
                  <a:pt x="7948369" y="197167"/>
                </a:cubicBezTo>
                <a:cubicBezTo>
                  <a:pt x="7961513" y="341054"/>
                  <a:pt x="7920525" y="508703"/>
                  <a:pt x="7948369" y="599377"/>
                </a:cubicBezTo>
                <a:cubicBezTo>
                  <a:pt x="7976213" y="690051"/>
                  <a:pt x="7945809" y="873719"/>
                  <a:pt x="7948369" y="985814"/>
                </a:cubicBezTo>
                <a:cubicBezTo>
                  <a:pt x="7944641" y="1102132"/>
                  <a:pt x="7889236" y="1184125"/>
                  <a:pt x="7751202" y="1182981"/>
                </a:cubicBezTo>
                <a:cubicBezTo>
                  <a:pt x="7394145" y="1258763"/>
                  <a:pt x="7275008" y="1148856"/>
                  <a:pt x="7019042" y="1182981"/>
                </a:cubicBezTo>
                <a:cubicBezTo>
                  <a:pt x="6763076" y="1217106"/>
                  <a:pt x="6484904" y="1158943"/>
                  <a:pt x="6286881" y="1182981"/>
                </a:cubicBezTo>
                <a:cubicBezTo>
                  <a:pt x="6088858" y="1207019"/>
                  <a:pt x="5853731" y="1163544"/>
                  <a:pt x="5554721" y="1182981"/>
                </a:cubicBezTo>
                <a:cubicBezTo>
                  <a:pt x="5255711" y="1202418"/>
                  <a:pt x="5286472" y="1137294"/>
                  <a:pt x="5124722" y="1182981"/>
                </a:cubicBezTo>
                <a:cubicBezTo>
                  <a:pt x="4962972" y="1228668"/>
                  <a:pt x="4540946" y="1139246"/>
                  <a:pt x="4392562" y="1182981"/>
                </a:cubicBezTo>
                <a:cubicBezTo>
                  <a:pt x="4244178" y="1226716"/>
                  <a:pt x="4086544" y="1143465"/>
                  <a:pt x="3811482" y="1182981"/>
                </a:cubicBezTo>
                <a:cubicBezTo>
                  <a:pt x="3536420" y="1222497"/>
                  <a:pt x="3583123" y="1177935"/>
                  <a:pt x="3457024" y="1182981"/>
                </a:cubicBezTo>
                <a:cubicBezTo>
                  <a:pt x="3330925" y="1188027"/>
                  <a:pt x="3039584" y="1098300"/>
                  <a:pt x="2724863" y="1182981"/>
                </a:cubicBezTo>
                <a:cubicBezTo>
                  <a:pt x="2410142" y="1267662"/>
                  <a:pt x="2160635" y="1131916"/>
                  <a:pt x="1992703" y="1182981"/>
                </a:cubicBezTo>
                <a:cubicBezTo>
                  <a:pt x="1824771" y="1234046"/>
                  <a:pt x="1607570" y="1105400"/>
                  <a:pt x="1336083" y="1182981"/>
                </a:cubicBezTo>
                <a:cubicBezTo>
                  <a:pt x="1064596" y="1260562"/>
                  <a:pt x="708036" y="1153797"/>
                  <a:pt x="197167" y="1182981"/>
                </a:cubicBezTo>
                <a:cubicBezTo>
                  <a:pt x="108370" y="1182041"/>
                  <a:pt x="5418" y="1090117"/>
                  <a:pt x="0" y="985814"/>
                </a:cubicBezTo>
                <a:cubicBezTo>
                  <a:pt x="-33693" y="831703"/>
                  <a:pt x="45289" y="705722"/>
                  <a:pt x="0" y="583604"/>
                </a:cubicBezTo>
                <a:cubicBezTo>
                  <a:pt x="-45289" y="461486"/>
                  <a:pt x="13569" y="386742"/>
                  <a:pt x="0" y="197167"/>
                </a:cubicBezTo>
                <a:close/>
              </a:path>
              <a:path w="7948369" h="1182981" stroke="0" extrusionOk="0">
                <a:moveTo>
                  <a:pt x="0" y="197167"/>
                </a:moveTo>
                <a:cubicBezTo>
                  <a:pt x="-8729" y="85696"/>
                  <a:pt x="111234" y="17478"/>
                  <a:pt x="197167" y="0"/>
                </a:cubicBezTo>
                <a:cubicBezTo>
                  <a:pt x="484893" y="-38162"/>
                  <a:pt x="672547" y="5310"/>
                  <a:pt x="853787" y="0"/>
                </a:cubicBezTo>
                <a:cubicBezTo>
                  <a:pt x="1035027" y="-5310"/>
                  <a:pt x="1375194" y="17803"/>
                  <a:pt x="1510407" y="0"/>
                </a:cubicBezTo>
                <a:cubicBezTo>
                  <a:pt x="1645620" y="-17803"/>
                  <a:pt x="2012794" y="34331"/>
                  <a:pt x="2167027" y="0"/>
                </a:cubicBezTo>
                <a:cubicBezTo>
                  <a:pt x="2321260" y="-34331"/>
                  <a:pt x="2543598" y="74975"/>
                  <a:pt x="2899187" y="0"/>
                </a:cubicBezTo>
                <a:cubicBezTo>
                  <a:pt x="3254776" y="-74975"/>
                  <a:pt x="3213074" y="49382"/>
                  <a:pt x="3329186" y="0"/>
                </a:cubicBezTo>
                <a:cubicBezTo>
                  <a:pt x="3445298" y="-49382"/>
                  <a:pt x="3669507" y="42383"/>
                  <a:pt x="3910266" y="0"/>
                </a:cubicBezTo>
                <a:cubicBezTo>
                  <a:pt x="4151025" y="-42383"/>
                  <a:pt x="4308894" y="48576"/>
                  <a:pt x="4415805" y="0"/>
                </a:cubicBezTo>
                <a:cubicBezTo>
                  <a:pt x="4522716" y="-48576"/>
                  <a:pt x="4724674" y="3472"/>
                  <a:pt x="4845804" y="0"/>
                </a:cubicBezTo>
                <a:cubicBezTo>
                  <a:pt x="4966934" y="-3472"/>
                  <a:pt x="5211820" y="2370"/>
                  <a:pt x="5502424" y="0"/>
                </a:cubicBezTo>
                <a:cubicBezTo>
                  <a:pt x="5793028" y="-2370"/>
                  <a:pt x="5746621" y="17875"/>
                  <a:pt x="5856882" y="0"/>
                </a:cubicBezTo>
                <a:cubicBezTo>
                  <a:pt x="5967143" y="-17875"/>
                  <a:pt x="6053255" y="25632"/>
                  <a:pt x="6211341" y="0"/>
                </a:cubicBezTo>
                <a:cubicBezTo>
                  <a:pt x="6369427" y="-25632"/>
                  <a:pt x="6623513" y="24427"/>
                  <a:pt x="6867961" y="0"/>
                </a:cubicBezTo>
                <a:cubicBezTo>
                  <a:pt x="7112409" y="-24427"/>
                  <a:pt x="7324900" y="96184"/>
                  <a:pt x="7751202" y="0"/>
                </a:cubicBezTo>
                <a:cubicBezTo>
                  <a:pt x="7892141" y="-1492"/>
                  <a:pt x="7950141" y="97892"/>
                  <a:pt x="7948369" y="197167"/>
                </a:cubicBezTo>
                <a:cubicBezTo>
                  <a:pt x="7977587" y="288702"/>
                  <a:pt x="7926514" y="419128"/>
                  <a:pt x="7948369" y="583604"/>
                </a:cubicBezTo>
                <a:cubicBezTo>
                  <a:pt x="7970224" y="748080"/>
                  <a:pt x="7906069" y="786424"/>
                  <a:pt x="7948369" y="985814"/>
                </a:cubicBezTo>
                <a:cubicBezTo>
                  <a:pt x="7949024" y="1090085"/>
                  <a:pt x="7866126" y="1197264"/>
                  <a:pt x="7751202" y="1182981"/>
                </a:cubicBezTo>
                <a:cubicBezTo>
                  <a:pt x="7431707" y="1184407"/>
                  <a:pt x="7311113" y="1118371"/>
                  <a:pt x="7094582" y="1182981"/>
                </a:cubicBezTo>
                <a:cubicBezTo>
                  <a:pt x="6878051" y="1247591"/>
                  <a:pt x="6776030" y="1141045"/>
                  <a:pt x="6664583" y="1182981"/>
                </a:cubicBezTo>
                <a:cubicBezTo>
                  <a:pt x="6553136" y="1224917"/>
                  <a:pt x="6401348" y="1132822"/>
                  <a:pt x="6234584" y="1182981"/>
                </a:cubicBezTo>
                <a:cubicBezTo>
                  <a:pt x="6067820" y="1233140"/>
                  <a:pt x="5815465" y="1125415"/>
                  <a:pt x="5653505" y="1182981"/>
                </a:cubicBezTo>
                <a:cubicBezTo>
                  <a:pt x="5491545" y="1240547"/>
                  <a:pt x="5356605" y="1120882"/>
                  <a:pt x="5072425" y="1182981"/>
                </a:cubicBezTo>
                <a:cubicBezTo>
                  <a:pt x="4788245" y="1245080"/>
                  <a:pt x="4864148" y="1153330"/>
                  <a:pt x="4717966" y="1182981"/>
                </a:cubicBezTo>
                <a:cubicBezTo>
                  <a:pt x="4571784" y="1212632"/>
                  <a:pt x="4407800" y="1161727"/>
                  <a:pt x="4287967" y="1182981"/>
                </a:cubicBezTo>
                <a:cubicBezTo>
                  <a:pt x="4168134" y="1204235"/>
                  <a:pt x="4097365" y="1180782"/>
                  <a:pt x="3933509" y="1182981"/>
                </a:cubicBezTo>
                <a:cubicBezTo>
                  <a:pt x="3769653" y="1185180"/>
                  <a:pt x="3642495" y="1154274"/>
                  <a:pt x="3503510" y="1182981"/>
                </a:cubicBezTo>
                <a:cubicBezTo>
                  <a:pt x="3364525" y="1211688"/>
                  <a:pt x="3070510" y="1139497"/>
                  <a:pt x="2846890" y="1182981"/>
                </a:cubicBezTo>
                <a:cubicBezTo>
                  <a:pt x="2623270" y="1226465"/>
                  <a:pt x="2522857" y="1138782"/>
                  <a:pt x="2416891" y="1182981"/>
                </a:cubicBezTo>
                <a:cubicBezTo>
                  <a:pt x="2310925" y="1227180"/>
                  <a:pt x="1973197" y="1178662"/>
                  <a:pt x="1835812" y="1182981"/>
                </a:cubicBezTo>
                <a:cubicBezTo>
                  <a:pt x="1698427" y="1187300"/>
                  <a:pt x="1493738" y="1153609"/>
                  <a:pt x="1330272" y="1182981"/>
                </a:cubicBezTo>
                <a:cubicBezTo>
                  <a:pt x="1166806" y="1212353"/>
                  <a:pt x="1101131" y="1180780"/>
                  <a:pt x="900273" y="1182981"/>
                </a:cubicBezTo>
                <a:cubicBezTo>
                  <a:pt x="699415" y="1185182"/>
                  <a:pt x="395434" y="1173524"/>
                  <a:pt x="197167" y="1182981"/>
                </a:cubicBezTo>
                <a:cubicBezTo>
                  <a:pt x="77995" y="1163783"/>
                  <a:pt x="24785" y="1110060"/>
                  <a:pt x="0" y="985814"/>
                </a:cubicBezTo>
                <a:cubicBezTo>
                  <a:pt x="-31532" y="872001"/>
                  <a:pt x="675" y="788128"/>
                  <a:pt x="0" y="615150"/>
                </a:cubicBezTo>
                <a:cubicBezTo>
                  <a:pt x="-675" y="442172"/>
                  <a:pt x="10525" y="353635"/>
                  <a:pt x="0" y="197167"/>
                </a:cubicBezTo>
                <a:close/>
              </a:path>
            </a:pathLst>
          </a:custGeom>
          <a:solidFill>
            <a:srgbClr val="B9EDFF"/>
          </a:solidFill>
          <a:ln w="12700" cap="flat" cmpd="sng" algn="ctr">
            <a:solidFill>
              <a:srgbClr val="00B0F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9BA46E9-ED03-45BF-901D-899CF178AD79}"/>
              </a:ext>
            </a:extLst>
          </p:cNvPr>
          <p:cNvSpPr txBox="1"/>
          <p:nvPr/>
        </p:nvSpPr>
        <p:spPr>
          <a:xfrm>
            <a:off x="2604693" y="860608"/>
            <a:ext cx="77648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giảm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3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lần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là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…?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73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75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4" y="151815"/>
            <a:ext cx="1544454" cy="1544454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8FD3C39-1280-0F3A-6338-A5132CC20A91}"/>
              </a:ext>
            </a:extLst>
          </p:cNvPr>
          <p:cNvSpPr/>
          <p:nvPr/>
        </p:nvSpPr>
        <p:spPr>
          <a:xfrm>
            <a:off x="2183130" y="1337310"/>
            <a:ext cx="8275320" cy="387477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8"/>
          <p:cNvSpPr/>
          <p:nvPr/>
        </p:nvSpPr>
        <p:spPr>
          <a:xfrm>
            <a:off x="9234246" y="3937001"/>
            <a:ext cx="2937435" cy="2889701"/>
          </a:xfrm>
          <a:custGeom>
            <a:avLst/>
            <a:gdLst/>
            <a:ahLst/>
            <a:cxnLst/>
            <a:rect l="l" t="t" r="r" b="b"/>
            <a:pathLst>
              <a:path w="4244533" h="4175559">
                <a:moveTo>
                  <a:pt x="0" y="0"/>
                </a:moveTo>
                <a:lnTo>
                  <a:pt x="4244533" y="0"/>
                </a:lnTo>
                <a:lnTo>
                  <a:pt x="4244533" y="4175559"/>
                </a:lnTo>
                <a:lnTo>
                  <a:pt x="0" y="41755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9"/>
          <p:cNvSpPr/>
          <p:nvPr/>
        </p:nvSpPr>
        <p:spPr>
          <a:xfrm>
            <a:off x="256272" y="4074294"/>
            <a:ext cx="2249424" cy="2743200"/>
          </a:xfrm>
          <a:custGeom>
            <a:avLst/>
            <a:gdLst/>
            <a:ahLst/>
            <a:cxnLst/>
            <a:rect l="l" t="t" r="r" b="b"/>
            <a:pathLst>
              <a:path w="3374136" h="4114800">
                <a:moveTo>
                  <a:pt x="0" y="0"/>
                </a:moveTo>
                <a:lnTo>
                  <a:pt x="3374136" y="0"/>
                </a:lnTo>
                <a:lnTo>
                  <a:pt x="33741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10"/>
          <p:cNvSpPr/>
          <p:nvPr/>
        </p:nvSpPr>
        <p:spPr>
          <a:xfrm>
            <a:off x="9946010" y="89905"/>
            <a:ext cx="2061598" cy="2119895"/>
          </a:xfrm>
          <a:custGeom>
            <a:avLst/>
            <a:gdLst/>
            <a:ahLst/>
            <a:cxnLst/>
            <a:rect l="l" t="t" r="r" b="b"/>
            <a:pathLst>
              <a:path w="3515293" h="3614697">
                <a:moveTo>
                  <a:pt x="0" y="0"/>
                </a:moveTo>
                <a:lnTo>
                  <a:pt x="3515294" y="0"/>
                </a:lnTo>
                <a:lnTo>
                  <a:pt x="3515294" y="3614697"/>
                </a:lnTo>
                <a:lnTo>
                  <a:pt x="0" y="36146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604726" y="1365322"/>
            <a:ext cx="1994464" cy="1610529"/>
          </a:xfrm>
          <a:custGeom>
            <a:avLst/>
            <a:gdLst/>
            <a:ahLst/>
            <a:cxnLst/>
            <a:rect l="l" t="t" r="r" b="b"/>
            <a:pathLst>
              <a:path w="2991696" h="2415794">
                <a:moveTo>
                  <a:pt x="0" y="0"/>
                </a:moveTo>
                <a:lnTo>
                  <a:pt x="2991695" y="0"/>
                </a:lnTo>
                <a:lnTo>
                  <a:pt x="2991695" y="2415794"/>
                </a:lnTo>
                <a:lnTo>
                  <a:pt x="0" y="241579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1ADE59-CB09-FD17-8A38-65FF6BC330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106061" y="1311346"/>
            <a:ext cx="2322777" cy="12863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2E4D000-399D-1128-094A-47DC82947F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2890" y="2695316"/>
            <a:ext cx="12192000" cy="2130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E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3" r="-223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8026400" y="635000"/>
            <a:ext cx="2509291" cy="2089555"/>
          </a:xfrm>
          <a:custGeom>
            <a:avLst/>
            <a:gdLst/>
            <a:ahLst/>
            <a:cxnLst/>
            <a:rect l="l" t="t" r="r" b="b"/>
            <a:pathLst>
              <a:path w="3763936" h="3134332">
                <a:moveTo>
                  <a:pt x="0" y="0"/>
                </a:moveTo>
                <a:lnTo>
                  <a:pt x="3763937" y="0"/>
                </a:lnTo>
                <a:lnTo>
                  <a:pt x="3763937" y="3134332"/>
                </a:lnTo>
                <a:lnTo>
                  <a:pt x="0" y="31343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rot="436493">
            <a:off x="10248491" y="47874"/>
            <a:ext cx="2078308" cy="1866699"/>
          </a:xfrm>
          <a:custGeom>
            <a:avLst/>
            <a:gdLst/>
            <a:ahLst/>
            <a:cxnLst/>
            <a:rect l="l" t="t" r="r" b="b"/>
            <a:pathLst>
              <a:path w="3117462" h="2800048">
                <a:moveTo>
                  <a:pt x="0" y="0"/>
                </a:moveTo>
                <a:lnTo>
                  <a:pt x="3117462" y="0"/>
                </a:lnTo>
                <a:lnTo>
                  <a:pt x="3117462" y="2800047"/>
                </a:lnTo>
                <a:lnTo>
                  <a:pt x="0" y="28000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B630D2-9E1B-F7C6-9C45-AB5432C23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1440" y="2640578"/>
            <a:ext cx="12192000" cy="2879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34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2" name="Google Shape;4355;p3">
            <a:extLst>
              <a:ext uri="{FF2B5EF4-FFF2-40B4-BE49-F238E27FC236}">
                <a16:creationId xmlns:a16="http://schemas.microsoft.com/office/drawing/2014/main" id="{AFE64F0F-FA42-43E9-83D6-CF500CEB12E5}"/>
              </a:ext>
            </a:extLst>
          </p:cNvPr>
          <p:cNvCxnSpPr/>
          <p:nvPr/>
        </p:nvCxnSpPr>
        <p:spPr>
          <a:xfrm>
            <a:off x="1672255" y="1332417"/>
            <a:ext cx="0" cy="782905"/>
          </a:xfrm>
          <a:prstGeom prst="straightConnector1">
            <a:avLst/>
          </a:prstGeom>
          <a:ln w="76200">
            <a:headEnd type="none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9" name="Google Shape;4362;p3">
            <a:extLst>
              <a:ext uri="{FF2B5EF4-FFF2-40B4-BE49-F238E27FC236}">
                <a16:creationId xmlns:a16="http://schemas.microsoft.com/office/drawing/2014/main" id="{CC192E20-B70E-436D-8F40-CF9A06231C7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40555" r="38535" b="39999"/>
          <a:stretch/>
        </p:blipFill>
        <p:spPr>
          <a:xfrm>
            <a:off x="760978" y="1737517"/>
            <a:ext cx="7779828" cy="1605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527;p25">
            <a:extLst>
              <a:ext uri="{FF2B5EF4-FFF2-40B4-BE49-F238E27FC236}">
                <a16:creationId xmlns:a16="http://schemas.microsoft.com/office/drawing/2014/main" id="{7F8EDA17-386F-4288-AB7A-92BC6AFE35D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-72165"/>
            <a:ext cx="2069886" cy="10349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0233F36-F5BB-4D77-B3FA-8FB89A03D610}"/>
              </a:ext>
            </a:extLst>
          </p:cNvPr>
          <p:cNvCxnSpPr/>
          <p:nvPr/>
        </p:nvCxnSpPr>
        <p:spPr>
          <a:xfrm>
            <a:off x="1362634" y="1336912"/>
            <a:ext cx="32688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A15F4C7-1CA0-4A49-B820-BA87C4F0FF2A}"/>
              </a:ext>
            </a:extLst>
          </p:cNvPr>
          <p:cNvCxnSpPr>
            <a:cxnSpLocks/>
          </p:cNvCxnSpPr>
          <p:nvPr/>
        </p:nvCxnSpPr>
        <p:spPr>
          <a:xfrm flipH="1">
            <a:off x="1689518" y="1332417"/>
            <a:ext cx="322162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2DD7121-0422-417A-91F6-FA90819DCFF3}"/>
              </a:ext>
            </a:extLst>
          </p:cNvPr>
          <p:cNvSpPr txBox="1"/>
          <p:nvPr/>
        </p:nvSpPr>
        <p:spPr>
          <a:xfrm>
            <a:off x="1280160" y="778112"/>
            <a:ext cx="9042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mm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53E0600-BA06-4384-AAA9-BB8685F6C0EB}"/>
              </a:ext>
            </a:extLst>
          </p:cNvPr>
          <p:cNvSpPr/>
          <p:nvPr/>
        </p:nvSpPr>
        <p:spPr>
          <a:xfrm>
            <a:off x="1362634" y="3515361"/>
            <a:ext cx="6994225" cy="18796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8145-3D54-4D09-9CDD-1A761DE95127}"/>
              </a:ext>
            </a:extLst>
          </p:cNvPr>
          <p:cNvSpPr txBox="1"/>
          <p:nvPr/>
        </p:nvSpPr>
        <p:spPr>
          <a:xfrm>
            <a:off x="1526076" y="370840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đơn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vị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đo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độ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dài</a:t>
            </a:r>
            <a:endParaRPr lang="en-US" sz="3000" b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99F1864-F89F-4E56-962D-921A209E1F08}"/>
              </a:ext>
            </a:extLst>
          </p:cNvPr>
          <p:cNvSpPr txBox="1"/>
          <p:nvPr/>
        </p:nvSpPr>
        <p:spPr>
          <a:xfrm>
            <a:off x="1526076" y="429007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Mi-li-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mét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viết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mm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7B53EE2-5879-451E-A916-B5837D448A78}"/>
              </a:ext>
            </a:extLst>
          </p:cNvPr>
          <p:cNvSpPr txBox="1"/>
          <p:nvPr/>
        </p:nvSpPr>
        <p:spPr>
          <a:xfrm>
            <a:off x="1526076" y="4805680"/>
            <a:ext cx="63987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 = 10 mm; 1 m = 1 000 mm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30509FA5-8E4D-4EBF-901E-C63C9D881D13}"/>
              </a:ext>
            </a:extLst>
          </p:cNvPr>
          <p:cNvSpPr/>
          <p:nvPr/>
        </p:nvSpPr>
        <p:spPr>
          <a:xfrm>
            <a:off x="8873490" y="1112520"/>
            <a:ext cx="3027675" cy="1137920"/>
          </a:xfrm>
          <a:prstGeom prst="wedgeRoundRectCallout">
            <a:avLst>
              <a:gd name="adj1" fmla="val -9424"/>
              <a:gd name="adj2" fmla="val 72321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Que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kem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này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dày</a:t>
            </a:r>
            <a:r>
              <a:rPr lang="en-US" sz="30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 1 mm</a:t>
            </a:r>
          </a:p>
        </p:txBody>
      </p:sp>
      <p:pic>
        <p:nvPicPr>
          <p:cNvPr id="4" name="Picture 3" descr="Cartoon of a robot&#10;&#10;AI-generated content may be incorrect.">
            <a:extLst>
              <a:ext uri="{FF2B5EF4-FFF2-40B4-BE49-F238E27FC236}">
                <a16:creationId xmlns:a16="http://schemas.microsoft.com/office/drawing/2014/main" id="{CB4A5E63-D6AD-05E8-26E3-3CAA99738C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5667" y="2251710"/>
            <a:ext cx="3244036" cy="4526280"/>
          </a:xfrm>
          <a:prstGeom prst="rect">
            <a:avLst/>
          </a:prstGeom>
        </p:spPr>
      </p:pic>
      <p:pic>
        <p:nvPicPr>
          <p:cNvPr id="8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57756FF2-2314-D35F-BFC4-99648BF9F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8030" y="180848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8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271</Words>
  <Application>Microsoft Office PowerPoint</Application>
  <PresentationFormat>Widescreen</PresentationFormat>
  <Paragraphs>72</Paragraphs>
  <Slides>18</Slides>
  <Notes>7</Notes>
  <HiddenSlides>0</HiddenSlides>
  <MMClips>13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#9Slide02 Noi dung dai</vt:lpstr>
      <vt:lpstr>等线</vt:lpstr>
      <vt:lpstr>微软雅黑</vt:lpstr>
      <vt:lpstr>微软雅黑</vt:lpstr>
      <vt:lpstr>字魂36号-正文宋楷</vt:lpstr>
      <vt:lpstr>Arial</vt:lpstr>
      <vt:lpstr>Calibri</vt:lpstr>
      <vt:lpstr>Calibri Light</vt:lpstr>
      <vt:lpstr>Cambria</vt:lpstr>
      <vt:lpstr>Coiny</vt:lpstr>
      <vt:lpstr>SVN-Fiolex Girls</vt:lpstr>
      <vt:lpstr>包图主题2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66</cp:revision>
  <dcterms:created xsi:type="dcterms:W3CDTF">2022-08-25T08:16:18Z</dcterms:created>
  <dcterms:modified xsi:type="dcterms:W3CDTF">2025-10-10T14:29:21Z</dcterms:modified>
</cp:coreProperties>
</file>