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ags/tag1.xml" ContentType="application/vnd.openxmlformats-officedocument.presentationml.tags+xml"/>
  <Override PartName="/ppt/theme/themeOverride11.xml" ContentType="application/vnd.openxmlformats-officedocument.themeOverride+xml"/>
  <Override PartName="/ppt/tags/tag2.xml" ContentType="application/vnd.openxmlformats-officedocument.presentationml.tags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ags/tag3.xml" ContentType="application/vnd.openxmlformats-officedocument.presentationml.tags+xml"/>
  <Override PartName="/ppt/theme/themeOverride14.xml" ContentType="application/vnd.openxmlformats-officedocument.themeOverride+xml"/>
  <Override PartName="/ppt/tags/tag4.xml" ContentType="application/vnd.openxmlformats-officedocument.presentationml.tags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ags/tag5.xml" ContentType="application/vnd.openxmlformats-officedocument.presentationml.tags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5"/>
  </p:notesMasterIdLst>
  <p:sldIdLst>
    <p:sldId id="256" r:id="rId3"/>
    <p:sldId id="259" r:id="rId4"/>
    <p:sldId id="339" r:id="rId5"/>
    <p:sldId id="307" r:id="rId6"/>
    <p:sldId id="325" r:id="rId7"/>
    <p:sldId id="310" r:id="rId8"/>
    <p:sldId id="311" r:id="rId9"/>
    <p:sldId id="315" r:id="rId10"/>
    <p:sldId id="314" r:id="rId11"/>
    <p:sldId id="316" r:id="rId12"/>
    <p:sldId id="317" r:id="rId13"/>
    <p:sldId id="329" r:id="rId14"/>
    <p:sldId id="340" r:id="rId15"/>
    <p:sldId id="330" r:id="rId16"/>
    <p:sldId id="331" r:id="rId17"/>
    <p:sldId id="341" r:id="rId18"/>
    <p:sldId id="332" r:id="rId19"/>
    <p:sldId id="338" r:id="rId20"/>
    <p:sldId id="318" r:id="rId21"/>
    <p:sldId id="333" r:id="rId22"/>
    <p:sldId id="324" r:id="rId23"/>
    <p:sldId id="44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83" autoAdjust="0"/>
  </p:normalViewPr>
  <p:slideViewPr>
    <p:cSldViewPr snapToGrid="0">
      <p:cViewPr varScale="1">
        <p:scale>
          <a:sx n="79" d="100"/>
          <a:sy n="79" d="100"/>
        </p:scale>
        <p:origin x="907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73F7A-B09D-4783-9D58-EBB62DE62A7A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225D6-FC7C-4D3C-9AFD-C9FCF00E6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1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B07A98-2999-4389-9D5D-C2D6D1C0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2E6DB8-40CE-467E-936B-C061205F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DDCE0-0A5C-4F23-B247-8FC07C1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11BC8F-F3D8-45DC-8033-A08DB339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C0557-B62E-43DD-89BC-13A06F88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812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67898-1EA0-4C80-A767-35473596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072F83-5E2A-456F-BBBC-1FA8384C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B039E3-9AC1-434D-8F61-71D02ED0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CBCD67-44C5-49BA-ACC5-77DDC47C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CC29B-05B9-4D24-923D-30499B60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83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4EBD2F-7D26-4060-A23C-2DF6E926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6DAD53-AF4E-440B-AA08-8CE9A19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FB5A4-F3D6-4593-8C77-8BA7001E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E18204-54F1-463C-AB86-C3097D3C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DB5244-0A7C-4147-B7DD-61F94BBD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18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0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7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7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20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78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94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64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1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3158F-0FA8-47FF-A27B-FE069A24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FC1A43-3B5C-4375-9FB9-C49C6AF78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476B02-F33A-4B43-93DC-A856D150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28660-3700-4289-88A6-858745C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5B335-DE2C-4E6C-A54A-FA8EBB6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6589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39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16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71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9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C46FBB-CD63-4915-A77A-40B5A73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B0CEF4-BEBD-49E5-9794-E33A8BDB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9D9C67-1930-4CAA-9EFF-D4D55D6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A3EEF1-EFEB-441A-BB56-FF83331E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F758-0F4C-4A22-B72F-D22A1D04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902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1667-DBAA-4785-B829-C3E61348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250A5-C5E2-40C0-9D44-6512821A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F61A21-5761-4DC1-97B9-0DDCC789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95B793-EA6C-4809-A2C8-C199093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4F8B57-693C-4A00-9D63-A13B05BF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FF2A0-5B5C-4B21-B0D4-A4039B2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759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52AD3-E328-451C-ABA7-0E7A91A4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20398E-8A01-444C-BFFC-09E05709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989593-66A2-44C5-990E-46B6F02F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8ABDAD-3F98-415F-8717-7D2C88347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CD801E-8726-4DA0-A922-1F58801E7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3E0C6E-36E5-450C-9188-CF550AEB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2FA2A7-FD44-45BF-B8D8-AF633F72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AC7A0F-BD48-49B1-9537-6D4ABDA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3570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0651F-7E18-417D-8A17-621B354D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57C302-CD4D-46FB-80CE-1D733350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28C0DC-FDD2-4CA0-AEB4-37A5316C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29FC85-F1A7-4D7D-9AB1-B79C2F08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9042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BFA894-3176-4D82-AC72-85B0D35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500127-DE07-4263-8266-B256FB7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7A5A98-E532-4642-A101-04DB4715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692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20E21-BB66-4C2E-86F7-9C9830AD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3FCC7E-4F3E-4436-84D4-2F7A074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D36BEC-67AB-4747-BB50-66EB6B81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24E189-C79D-4E39-829D-32A2790F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15CE5-E55E-4901-B9B4-EC4A4C1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F0F19E-E2BB-4C61-9F83-EC9AA14C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46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97AD4-1D19-4D40-8C7B-A6FE2A6C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DFEC7A-AF19-48A6-823B-8E32E88A0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B416DB-7287-470C-8EE8-CDE46003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0E2E8-B8BE-4A01-9FD8-AE33A8A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6A6DC8-69B7-4C06-87F2-79E1C03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2F71D0-AFBA-4E49-83A2-DBAA3A68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1699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0EF7A1-72BC-42EB-8189-8629476F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391E3F-5500-4C6B-8828-F93E6A5FF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563BB0-9A8D-465B-8FB3-997AA4941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FFC0-C13B-4310-A937-3326E0D3D9BD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D9C3DE-27C6-4776-9CD3-9BDEE019A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29AEC9-4F7E-4BEE-9DF0-FEBE9216A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FB108-B80C-6025-B09A-E68EA00E0DC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B62A88-34E9-422D-BAF0-222E0442EBD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310" y="-72829"/>
            <a:ext cx="1535378" cy="15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9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1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3511B8-2EF7-A52E-C8A3-FA437132193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310" y="-72829"/>
            <a:ext cx="1535378" cy="15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E81B7">
                <a:alpha val="100000"/>
              </a:srgbClr>
            </a:gs>
            <a:gs pos="50000">
              <a:srgbClr val="BA73C5">
                <a:alpha val="100000"/>
              </a:srgbClr>
            </a:gs>
            <a:gs pos="100000">
              <a:srgbClr val="54205E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3233">
            <a:off x="-30995" y="720182"/>
            <a:ext cx="2457631" cy="1291766"/>
          </a:xfrm>
          <a:custGeom>
            <a:avLst/>
            <a:gdLst/>
            <a:ahLst/>
            <a:cxnLst/>
            <a:rect l="l" t="t" r="r" b="b"/>
            <a:pathLst>
              <a:path w="5054464" h="2523454">
                <a:moveTo>
                  <a:pt x="0" y="0"/>
                </a:moveTo>
                <a:lnTo>
                  <a:pt x="5054464" y="0"/>
                </a:lnTo>
                <a:lnTo>
                  <a:pt x="5054464" y="2523454"/>
                </a:lnTo>
                <a:lnTo>
                  <a:pt x="0" y="2523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54044">
            <a:off x="9705844" y="2062616"/>
            <a:ext cx="3600713" cy="1797665"/>
          </a:xfrm>
          <a:custGeom>
            <a:avLst/>
            <a:gdLst/>
            <a:ahLst/>
            <a:cxnLst/>
            <a:rect l="l" t="t" r="r" b="b"/>
            <a:pathLst>
              <a:path w="5401070" h="2696498">
                <a:moveTo>
                  <a:pt x="0" y="0"/>
                </a:moveTo>
                <a:lnTo>
                  <a:pt x="5401070" y="0"/>
                </a:lnTo>
                <a:lnTo>
                  <a:pt x="5401070" y="2696498"/>
                </a:lnTo>
                <a:lnTo>
                  <a:pt x="0" y="2696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21407715">
            <a:off x="4280239" y="440053"/>
            <a:ext cx="3205143" cy="1507963"/>
          </a:xfrm>
          <a:custGeom>
            <a:avLst/>
            <a:gdLst/>
            <a:ahLst/>
            <a:cxnLst/>
            <a:rect l="l" t="t" r="r" b="b"/>
            <a:pathLst>
              <a:path w="3898050" h="1946112">
                <a:moveTo>
                  <a:pt x="0" y="0"/>
                </a:moveTo>
                <a:lnTo>
                  <a:pt x="3898050" y="0"/>
                </a:lnTo>
                <a:lnTo>
                  <a:pt x="3898050" y="1946112"/>
                </a:lnTo>
                <a:lnTo>
                  <a:pt x="0" y="1946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2392680"/>
            <a:ext cx="12192000" cy="4465320"/>
          </a:xfrm>
          <a:custGeom>
            <a:avLst/>
            <a:gdLst/>
            <a:ahLst/>
            <a:cxnLst/>
            <a:rect l="l" t="t" r="r" b="b"/>
            <a:pathLst>
              <a:path w="18288000" h="6697980">
                <a:moveTo>
                  <a:pt x="0" y="0"/>
                </a:moveTo>
                <a:lnTo>
                  <a:pt x="18288000" y="0"/>
                </a:lnTo>
                <a:lnTo>
                  <a:pt x="18288000" y="6697980"/>
                </a:lnTo>
                <a:lnTo>
                  <a:pt x="0" y="669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37278" y="697642"/>
            <a:ext cx="611198" cy="634262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441662" y="835552"/>
            <a:ext cx="611198" cy="634262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832857">
            <a:off x="320817" y="539077"/>
            <a:ext cx="305599" cy="317131"/>
          </a:xfrm>
          <a:custGeom>
            <a:avLst/>
            <a:gdLst/>
            <a:ahLst/>
            <a:cxnLst/>
            <a:rect l="l" t="t" r="r" b="b"/>
            <a:pathLst>
              <a:path w="458399" h="475697">
                <a:moveTo>
                  <a:pt x="0" y="0"/>
                </a:moveTo>
                <a:lnTo>
                  <a:pt x="458399" y="0"/>
                </a:lnTo>
                <a:lnTo>
                  <a:pt x="458399" y="475696"/>
                </a:lnTo>
                <a:lnTo>
                  <a:pt x="0" y="475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1069094">
            <a:off x="11845210" y="341361"/>
            <a:ext cx="305599" cy="317131"/>
          </a:xfrm>
          <a:custGeom>
            <a:avLst/>
            <a:gdLst/>
            <a:ahLst/>
            <a:cxnLst/>
            <a:rect l="l" t="t" r="r" b="b"/>
            <a:pathLst>
              <a:path w="458399" h="475697">
                <a:moveTo>
                  <a:pt x="0" y="0"/>
                </a:moveTo>
                <a:lnTo>
                  <a:pt x="458399" y="0"/>
                </a:lnTo>
                <a:lnTo>
                  <a:pt x="458399" y="475696"/>
                </a:lnTo>
                <a:lnTo>
                  <a:pt x="0" y="475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A24D70-D966-4CBE-F529-14824ACA1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762" y="885095"/>
            <a:ext cx="1798476" cy="707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28E77E-3602-397D-436F-F07FAA6340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8874" y="2606187"/>
            <a:ext cx="7669433" cy="151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1A143BF-C6D3-4ADF-8DF8-1011A3DE555E}"/>
              </a:ext>
            </a:extLst>
          </p:cNvPr>
          <p:cNvGrpSpPr/>
          <p:nvPr/>
        </p:nvGrpSpPr>
        <p:grpSpPr>
          <a:xfrm>
            <a:off x="918784" y="1286301"/>
            <a:ext cx="10415966" cy="5133549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435773C-FA06-4B3D-8F54-12436573D14E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5C9BE0A-47DE-472D-9747-6BE1B07A99D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173E5DF-7E57-41CA-85AE-8FD80EEAE3A9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B8C25CC-2F29-4A23-BEEB-75BEFF3BF724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437C7C8-A524-4BC4-8FBD-6B69CDC2F001}"/>
              </a:ext>
            </a:extLst>
          </p:cNvPr>
          <p:cNvSpPr txBox="1">
            <a:spLocks/>
          </p:cNvSpPr>
          <p:nvPr/>
        </p:nvSpPr>
        <p:spPr>
          <a:xfrm>
            <a:off x="1881707" y="1988763"/>
            <a:ext cx="8994268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đầu cho biết bạn nhỏ yêu em gái về điều gì?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B463207-EF6A-4106-97B1-51C378D82D12}"/>
              </a:ext>
            </a:extLst>
          </p:cNvPr>
          <p:cNvSpPr txBox="1">
            <a:spLocks/>
          </p:cNvSpPr>
          <p:nvPr/>
        </p:nvSpPr>
        <p:spPr>
          <a:xfrm>
            <a:off x="1882865" y="2799089"/>
            <a:ext cx="895298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khổ thơ 2 và 3, bạn nhỏ tả em gái mình đáng yêu như thế nào?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802188C-28D9-4422-93B3-42B9EF7E7C87}"/>
              </a:ext>
            </a:extLst>
          </p:cNvPr>
          <p:cNvSpPr txBox="1">
            <a:spLocks/>
          </p:cNvSpPr>
          <p:nvPr/>
        </p:nvSpPr>
        <p:spPr>
          <a:xfrm>
            <a:off x="1880294" y="3786993"/>
            <a:ext cx="1004183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nào cho thấy bạn nhỏ được em gái rất yêu quý?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C3C6CFC-206E-4C76-9C37-F0A5A662BFBD}"/>
              </a:ext>
            </a:extLst>
          </p:cNvPr>
          <p:cNvSpPr txBox="1">
            <a:spLocks/>
          </p:cNvSpPr>
          <p:nvPr/>
        </p:nvSpPr>
        <p:spPr>
          <a:xfrm>
            <a:off x="1892595" y="4567245"/>
            <a:ext cx="915640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sở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CDFD81FF-F864-4B6F-BB15-98EDF33D9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00" y="1838807"/>
            <a:ext cx="407442" cy="713024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78CDCE-269B-416D-B5B3-14B8C738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186">
            <a:off x="1246938" y="2827789"/>
            <a:ext cx="582868" cy="718682"/>
          </a:xfrm>
          <a:prstGeom prst="rect">
            <a:avLst/>
          </a:prstGeom>
        </p:spPr>
      </p:pic>
      <p:pic>
        <p:nvPicPr>
          <p:cNvPr id="29" name="Picture 2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2BACB49-0206-4F4B-9388-8074E9D24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21" y="3676997"/>
            <a:ext cx="481008" cy="730000"/>
          </a:xfrm>
          <a:prstGeom prst="rect">
            <a:avLst/>
          </a:prstGeom>
        </p:spPr>
      </p:pic>
      <p:pic>
        <p:nvPicPr>
          <p:cNvPr id="30" name="Picture 2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CB77395-F084-434D-846E-42827D232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86" y="4602641"/>
            <a:ext cx="543256" cy="769613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B57EED-3320-466F-AF5D-0F1A9DB6AD16}"/>
              </a:ext>
            </a:extLst>
          </p:cNvPr>
          <p:cNvSpPr/>
          <p:nvPr/>
        </p:nvSpPr>
        <p:spPr>
          <a:xfrm>
            <a:off x="3414242" y="210229"/>
            <a:ext cx="5363515" cy="861773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1940A0-9CD0-4A40-9639-DC0BB3517135}"/>
              </a:ext>
            </a:extLst>
          </p:cNvPr>
          <p:cNvSpPr txBox="1"/>
          <p:nvPr/>
        </p:nvSpPr>
        <p:spPr>
          <a:xfrm>
            <a:off x="3389853" y="220356"/>
            <a:ext cx="53060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TÌM HIỂU</a:t>
            </a:r>
          </a:p>
        </p:txBody>
      </p:sp>
      <p:pic>
        <p:nvPicPr>
          <p:cNvPr id="33" name="Picture 4" descr="Số 5 có ý nghĩa gì? - Ý nghĩa của số 5 - HoaTieu.vn">
            <a:extLst>
              <a:ext uri="{FF2B5EF4-FFF2-40B4-BE49-F238E27FC236}">
                <a16:creationId xmlns:a16="http://schemas.microsoft.com/office/drawing/2014/main" id="{EE70D994-3788-485C-8917-E6B924783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30" y="5342989"/>
            <a:ext cx="863340" cy="863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3174513-548C-4DCE-9093-9E91887C2D0B}"/>
              </a:ext>
            </a:extLst>
          </p:cNvPr>
          <p:cNvSpPr txBox="1">
            <a:spLocks/>
          </p:cNvSpPr>
          <p:nvPr/>
        </p:nvSpPr>
        <p:spPr>
          <a:xfrm>
            <a:off x="1988288" y="5521192"/>
            <a:ext cx="9147933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thơ cho em hiểu điều gì về tình cảm chị em trong gia đình?</a:t>
            </a:r>
            <a:endParaRPr lang="en-US" dirty="0" err="1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48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/>
      <p:bldP spid="25" grpId="0"/>
      <p:bldP spid="26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đầu cho biết bạn nhỏ yêu em gái về điều gì?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5F9819-56E3-4DFE-A643-D01D0AC69325}"/>
              </a:ext>
            </a:extLst>
          </p:cNvPr>
          <p:cNvGrpSpPr/>
          <p:nvPr/>
        </p:nvGrpSpPr>
        <p:grpSpPr>
          <a:xfrm>
            <a:off x="979503" y="2497969"/>
            <a:ext cx="10242870" cy="3232980"/>
            <a:chOff x="951517" y="2833288"/>
            <a:chExt cx="5897324" cy="23113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7CA6A7-27D4-467B-BD52-4876F2651BD0}"/>
                </a:ext>
              </a:extLst>
            </p:cNvPr>
            <p:cNvSpPr txBox="1"/>
            <p:nvPr/>
          </p:nvSpPr>
          <p:spPr>
            <a:xfrm>
              <a:off x="990524" y="3011949"/>
              <a:ext cx="5858317" cy="204635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nhỏ yêu em gái vì: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cười rúc rích mỗi khi bạn nhỏ nói đùa.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thích thú những câu đùa vui của bạn nhỏ.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 nhận được tiếng cười rúc rích của em rất đáng yêu.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F9DF8C-1A2F-42D3-AAAF-33009768E27B}"/>
                </a:ext>
              </a:extLst>
            </p:cNvPr>
            <p:cNvSpPr/>
            <p:nvPr/>
          </p:nvSpPr>
          <p:spPr>
            <a:xfrm>
              <a:off x="951517" y="2833288"/>
              <a:ext cx="5877908" cy="2311351"/>
            </a:xfrm>
            <a:prstGeom prst="rect">
              <a:avLst/>
            </a:prstGeom>
            <a:noFill/>
            <a:ln w="57150">
              <a:solidFill>
                <a:srgbClr val="3EF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69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khổ thơ 2 và 3, bạn nhỏ tả em gái mình đáng yêu như thế nào?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B2DE634-980B-4279-8EFE-7AE5B6D925D2}"/>
              </a:ext>
            </a:extLst>
          </p:cNvPr>
          <p:cNvSpPr/>
          <p:nvPr/>
        </p:nvSpPr>
        <p:spPr>
          <a:xfrm>
            <a:off x="1240021" y="3153662"/>
            <a:ext cx="2619375" cy="8382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91DDDC2D-98FE-4730-8549-E8D1498A0F29}"/>
              </a:ext>
            </a:extLst>
          </p:cNvPr>
          <p:cNvSpPr/>
          <p:nvPr/>
        </p:nvSpPr>
        <p:spPr>
          <a:xfrm>
            <a:off x="4449947" y="3039362"/>
            <a:ext cx="2952750" cy="8382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Miệng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A549741-EE9A-4F2E-BC11-C55C7B58A88E}"/>
              </a:ext>
            </a:extLst>
          </p:cNvPr>
          <p:cNvSpPr/>
          <p:nvPr/>
        </p:nvSpPr>
        <p:spPr>
          <a:xfrm>
            <a:off x="7774172" y="2801236"/>
            <a:ext cx="3314700" cy="10668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45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AA0D9-6E02-0FE7-C057-E16228A9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C1DC37A0-6027-1852-3B45-B787D62FE643}"/>
              </a:ext>
            </a:extLst>
          </p:cNvPr>
          <p:cNvSpPr/>
          <p:nvPr/>
        </p:nvSpPr>
        <p:spPr>
          <a:xfrm>
            <a:off x="382773" y="460026"/>
            <a:ext cx="11546958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32" name="Picture 8" descr="50+ Hình em bé gái cute, dễ thương, xinh nhất hiện nay">
            <a:extLst>
              <a:ext uri="{FF2B5EF4-FFF2-40B4-BE49-F238E27FC236}">
                <a16:creationId xmlns:a16="http://schemas.microsoft.com/office/drawing/2014/main" id="{5E2E6699-7382-FCEF-4284-12B6AC4D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05" y="1743739"/>
            <a:ext cx="2343593" cy="36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F633C4-1C88-17B2-346F-35790396BD24}"/>
              </a:ext>
            </a:extLst>
          </p:cNvPr>
          <p:cNvCxnSpPr>
            <a:cxnSpLocks/>
            <a:stCxn id="1032" idx="3"/>
          </p:cNvCxnSpPr>
          <p:nvPr/>
        </p:nvCxnSpPr>
        <p:spPr>
          <a:xfrm flipV="1">
            <a:off x="3502098" y="1796902"/>
            <a:ext cx="921046" cy="178095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66E7242-00FF-5826-8ED0-5BF4C2E8B0B7}"/>
              </a:ext>
            </a:extLst>
          </p:cNvPr>
          <p:cNvSpPr/>
          <p:nvPr/>
        </p:nvSpPr>
        <p:spPr>
          <a:xfrm>
            <a:off x="4433777" y="1169582"/>
            <a:ext cx="6698511" cy="1212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20756F-CF7C-FAA1-BACF-E2DCEE3F8F43}"/>
              </a:ext>
            </a:extLst>
          </p:cNvPr>
          <p:cNvCxnSpPr>
            <a:cxnSpLocks/>
          </p:cNvCxnSpPr>
          <p:nvPr/>
        </p:nvCxnSpPr>
        <p:spPr>
          <a:xfrm flipV="1">
            <a:off x="3519377" y="3434315"/>
            <a:ext cx="1010092" cy="1807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80F6297-0F19-81F6-C2BC-FE05940EAD9D}"/>
              </a:ext>
            </a:extLst>
          </p:cNvPr>
          <p:cNvSpPr/>
          <p:nvPr/>
        </p:nvSpPr>
        <p:spPr>
          <a:xfrm>
            <a:off x="4540102" y="2806995"/>
            <a:ext cx="6698511" cy="1212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 em: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hồng, nói như khướu hót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B466DD1-B3E1-26D4-6639-80FE250638F0}"/>
              </a:ext>
            </a:extLst>
          </p:cNvPr>
          <p:cNvCxnSpPr>
            <a:cxnSpLocks/>
            <a:stCxn id="1032" idx="3"/>
          </p:cNvCxnSpPr>
          <p:nvPr/>
        </p:nvCxnSpPr>
        <p:spPr>
          <a:xfrm>
            <a:off x="3502098" y="3577856"/>
            <a:ext cx="1080533" cy="14407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087198C-4881-C23F-0947-94DA6BCE6438}"/>
              </a:ext>
            </a:extLst>
          </p:cNvPr>
          <p:cNvSpPr/>
          <p:nvPr/>
        </p:nvSpPr>
        <p:spPr>
          <a:xfrm>
            <a:off x="4593264" y="4391246"/>
            <a:ext cx="6698511" cy="1658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 điệu: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lan, hoa lý cài đầu, hương thơm bay theo em từ sân trước tới vườn sau.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4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nào cho thấy bạn nhỏ được em gái rất yêu quý?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5F9819-56E3-4DFE-A643-D01D0AC69325}"/>
              </a:ext>
            </a:extLst>
          </p:cNvPr>
          <p:cNvGrpSpPr/>
          <p:nvPr/>
        </p:nvGrpSpPr>
        <p:grpSpPr>
          <a:xfrm>
            <a:off x="979503" y="2497968"/>
            <a:ext cx="10242870" cy="2557408"/>
            <a:chOff x="951517" y="2833288"/>
            <a:chExt cx="5897324" cy="23113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7CA6A7-27D4-467B-BD52-4876F2651BD0}"/>
                </a:ext>
              </a:extLst>
            </p:cNvPr>
            <p:cNvSpPr txBox="1"/>
            <p:nvPr/>
          </p:nvSpPr>
          <p:spPr>
            <a:xfrm>
              <a:off x="990524" y="3011949"/>
              <a:ext cx="5858317" cy="20306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Khổ thơ cho thấy bạn nhỏ được em gái yêu quý là khổ thơ thứ 4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Tôi đi đâu lâu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 mong, nó nhắc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 nấp sau cây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Òa ra ôm chặt.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F9DF8C-1A2F-42D3-AAAF-33009768E27B}"/>
                </a:ext>
              </a:extLst>
            </p:cNvPr>
            <p:cNvSpPr/>
            <p:nvPr/>
          </p:nvSpPr>
          <p:spPr>
            <a:xfrm>
              <a:off x="951517" y="2833288"/>
              <a:ext cx="5877908" cy="2311351"/>
            </a:xfrm>
            <a:prstGeom prst="rect">
              <a:avLst/>
            </a:prstGeom>
            <a:noFill/>
            <a:ln w="57150">
              <a:solidFill>
                <a:srgbClr val="3EF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73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 tiết nào cho thấy bạn nhỏ rất hiểu sở thích, tính tình của em mình?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5F9819-56E3-4DFE-A643-D01D0AC69325}"/>
              </a:ext>
            </a:extLst>
          </p:cNvPr>
          <p:cNvGrpSpPr/>
          <p:nvPr/>
        </p:nvGrpSpPr>
        <p:grpSpPr>
          <a:xfrm>
            <a:off x="979503" y="2497969"/>
            <a:ext cx="10233345" cy="3020329"/>
            <a:chOff x="951517" y="2833288"/>
            <a:chExt cx="5891840" cy="23113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7CA6A7-27D4-467B-BD52-4876F2651BD0}"/>
                </a:ext>
              </a:extLst>
            </p:cNvPr>
            <p:cNvSpPr txBox="1"/>
            <p:nvPr/>
          </p:nvSpPr>
          <p:spPr>
            <a:xfrm>
              <a:off x="985040" y="2836765"/>
              <a:ext cx="5858317" cy="91856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 nhỏ hiểu sở thích, tính tình của em: biết em mình thích vẽ. Em vẽ thỏ phải có đôi, vì em sợ nếu chỉ vẽ một con, thỏ sẽ buồn vì không có bạn chơi cùng.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F9DF8C-1A2F-42D3-AAAF-33009768E27B}"/>
                </a:ext>
              </a:extLst>
            </p:cNvPr>
            <p:cNvSpPr/>
            <p:nvPr/>
          </p:nvSpPr>
          <p:spPr>
            <a:xfrm>
              <a:off x="951517" y="2833288"/>
              <a:ext cx="5877908" cy="2311351"/>
            </a:xfrm>
            <a:prstGeom prst="rect">
              <a:avLst/>
            </a:prstGeom>
            <a:noFill/>
            <a:ln w="57150">
              <a:solidFill>
                <a:srgbClr val="3EF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606DCB7-2241-487F-BF2E-7B9C74D11A98}"/>
              </a:ext>
            </a:extLst>
          </p:cNvPr>
          <p:cNvSpPr txBox="1"/>
          <p:nvPr/>
        </p:nvSpPr>
        <p:spPr>
          <a:xfrm>
            <a:off x="4912132" y="3787316"/>
            <a:ext cx="67913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 vẽ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 thỏ có đôi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sợ thỏ một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bạn chơi.</a:t>
            </a:r>
          </a:p>
        </p:txBody>
      </p:sp>
    </p:spTree>
    <p:extLst>
      <p:ext uri="{BB962C8B-B14F-4D97-AF65-F5344CB8AC3E}">
        <p14:creationId xmlns:p14="http://schemas.microsoft.com/office/powerpoint/2010/main" val="2868427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6F355-4BD2-2AAD-A41B-D2122FBDB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BD068C57-80B9-AB67-6CF6-FF133E213B1F}"/>
              </a:ext>
            </a:extLst>
          </p:cNvPr>
          <p:cNvSpPr/>
          <p:nvPr/>
        </p:nvSpPr>
        <p:spPr>
          <a:xfrm>
            <a:off x="382773" y="460026"/>
            <a:ext cx="11546958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2D8B1-51C8-6EE7-38ED-CC7FCE325D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50"/>
          <a:stretch/>
        </p:blipFill>
        <p:spPr>
          <a:xfrm>
            <a:off x="509536" y="1127051"/>
            <a:ext cx="11251880" cy="42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77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9301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thơ cho em hiểu điều gì về tình cảm chị em trong gia đình?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thơ cho em hiểu điều gì về tình cảm chị em trong gia đình?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7" name="图片 2" descr="C:\Users\Administrator\Desktop\T\亲子阅读\5bc9d7fb1db6a.png5bc9d7fb1db6a">
            <a:extLst>
              <a:ext uri="{FF2B5EF4-FFF2-40B4-BE49-F238E27FC236}">
                <a16:creationId xmlns:a16="http://schemas.microsoft.com/office/drawing/2014/main" id="{6053C092-B488-FF50-CECF-07D6FFD15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30409" y="2797414"/>
            <a:ext cx="4642884" cy="34651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B7902A7-5107-B280-02A6-707772E0871D}"/>
              </a:ext>
            </a:extLst>
          </p:cNvPr>
          <p:cNvGrpSpPr/>
          <p:nvPr/>
        </p:nvGrpSpPr>
        <p:grpSpPr>
          <a:xfrm>
            <a:off x="1082373" y="2690393"/>
            <a:ext cx="5648038" cy="3371850"/>
            <a:chOff x="1061106" y="2499007"/>
            <a:chExt cx="9947275" cy="3371850"/>
          </a:xfrm>
        </p:grpSpPr>
        <p:sp>
          <p:nvSpPr>
            <p:cNvPr id="9" name="矩形: 剪去对角 23">
              <a:extLst>
                <a:ext uri="{FF2B5EF4-FFF2-40B4-BE49-F238E27FC236}">
                  <a16:creationId xmlns:a16="http://schemas.microsoft.com/office/drawing/2014/main" id="{DBBF15EE-53E0-7787-910A-B67D7F47C139}"/>
                </a:ext>
              </a:extLst>
            </p:cNvPr>
            <p:cNvSpPr/>
            <p:nvPr/>
          </p:nvSpPr>
          <p:spPr>
            <a:xfrm>
              <a:off x="1061106" y="2499007"/>
              <a:ext cx="9947275" cy="3371850"/>
            </a:xfrm>
            <a:prstGeom prst="snip2DiagRect">
              <a:avLst>
                <a:gd name="adj1" fmla="val 0"/>
                <a:gd name="adj2" fmla="val 10271"/>
              </a:avLst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90FF83-316A-FCF2-51C3-A37ACB958F86}"/>
                </a:ext>
              </a:extLst>
            </p:cNvPr>
            <p:cNvSpPr txBox="1"/>
            <p:nvPr/>
          </p:nvSpPr>
          <p:spPr>
            <a:xfrm>
              <a:off x="1183618" y="2619937"/>
              <a:ext cx="963678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thơ nói về tình cảm yêu thương của anh chị em trong gia đình. Ai cũng biết dành cho nhau những điều tốt đẹp nhất.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479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C1BA42-9F79-1370-2D28-9798069A24E8}"/>
              </a:ext>
            </a:extLst>
          </p:cNvPr>
          <p:cNvGrpSpPr/>
          <p:nvPr/>
        </p:nvGrpSpPr>
        <p:grpSpPr>
          <a:xfrm>
            <a:off x="2656889" y="669171"/>
            <a:ext cx="6566430" cy="1149633"/>
            <a:chOff x="2678154" y="413990"/>
            <a:chExt cx="6566430" cy="114963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686F8B87-CCC0-B3C6-5F02-361DF29E1D34}"/>
                </a:ext>
              </a:extLst>
            </p:cNvPr>
            <p:cNvSpPr/>
            <p:nvPr/>
          </p:nvSpPr>
          <p:spPr>
            <a:xfrm>
              <a:off x="2678154" y="413990"/>
              <a:ext cx="6566430" cy="1149633"/>
            </a:xfrm>
            <a:custGeom>
              <a:avLst/>
              <a:gdLst/>
              <a:ahLst/>
              <a:cxnLst/>
              <a:rect l="l" t="t" r="r" b="b"/>
              <a:pathLst>
                <a:path w="4695655" h="898044">
                  <a:moveTo>
                    <a:pt x="0" y="0"/>
                  </a:moveTo>
                  <a:lnTo>
                    <a:pt x="4695655" y="0"/>
                  </a:lnTo>
                  <a:lnTo>
                    <a:pt x="4695655" y="898044"/>
                  </a:lnTo>
                  <a:lnTo>
                    <a:pt x="0" y="898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51A6D9-7F4D-341B-07B0-E99B48117BD2}"/>
                </a:ext>
              </a:extLst>
            </p:cNvPr>
            <p:cNvSpPr txBox="1"/>
            <p:nvPr/>
          </p:nvSpPr>
          <p:spPr>
            <a:xfrm>
              <a:off x="4353776" y="685800"/>
              <a:ext cx="32848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 err="1">
                  <a:solidFill>
                    <a:srgbClr val="C00000"/>
                  </a:solidFill>
                  <a:latin typeface="iCiel Cucho Bold" pitchFamily="50" charset="-93"/>
                  <a:cs typeface="iCiel Cucho Bold" pitchFamily="50" charset="-93"/>
                </a:rPr>
                <a:t>Nội</a:t>
              </a:r>
              <a:r>
                <a:rPr lang="en-GB" sz="4400" dirty="0">
                  <a:solidFill>
                    <a:srgbClr val="C00000"/>
                  </a:solidFill>
                  <a:latin typeface="iCiel Cucho Bold" pitchFamily="50" charset="-93"/>
                  <a:cs typeface="iCiel Cucho Bold" pitchFamily="50" charset="-93"/>
                </a:rPr>
                <a:t> dung </a:t>
              </a:r>
              <a:r>
                <a:rPr lang="en-GB" sz="4400" dirty="0" err="1">
                  <a:solidFill>
                    <a:srgbClr val="C00000"/>
                  </a:solidFill>
                  <a:latin typeface="iCiel Cucho Bold" pitchFamily="50" charset="-93"/>
                  <a:cs typeface="iCiel Cucho Bold" pitchFamily="50" charset="-93"/>
                </a:rPr>
                <a:t>bài</a:t>
              </a:r>
              <a:endParaRPr lang="vi-VN" sz="4400" dirty="0">
                <a:solidFill>
                  <a:srgbClr val="C00000"/>
                </a:solidFill>
                <a:latin typeface="iCiel Cucho Bold" pitchFamily="50" charset="-93"/>
                <a:cs typeface="iCiel Cucho Bold" pitchFamily="50" charset="-93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DD7C41-071C-B895-4DD8-CCD19A6CD825}"/>
              </a:ext>
            </a:extLst>
          </p:cNvPr>
          <p:cNvSpPr/>
          <p:nvPr/>
        </p:nvSpPr>
        <p:spPr>
          <a:xfrm>
            <a:off x="701749" y="2222203"/>
            <a:ext cx="10845209" cy="35193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D6335-D973-993A-2780-54C2AF3D4B10}"/>
              </a:ext>
            </a:extLst>
          </p:cNvPr>
          <p:cNvSpPr txBox="1"/>
          <p:nvPr/>
        </p:nvSpPr>
        <p:spPr>
          <a:xfrm>
            <a:off x="829339" y="2537353"/>
            <a:ext cx="1061129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Bài thơ thể hiện tình cảm anh chị em trong nhà rất cảm động.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Tình cảm anh em ruột thịt làm cho cuộc sống thêm đẹp, thêm vui.</a:t>
            </a:r>
          </a:p>
        </p:txBody>
      </p:sp>
    </p:spTree>
    <p:extLst>
      <p:ext uri="{BB962C8B-B14F-4D97-AF65-F5344CB8AC3E}">
        <p14:creationId xmlns:p14="http://schemas.microsoft.com/office/powerpoint/2010/main" val="29254442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17" descr="E:\PPT\形状 2.png形状 2">
            <a:extLst>
              <a:ext uri="{FF2B5EF4-FFF2-40B4-BE49-F238E27FC236}">
                <a16:creationId xmlns:a16="http://schemas.microsoft.com/office/drawing/2014/main" id="{248F9DC9-2B15-4668-8090-4ED06455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685" y="2762250"/>
            <a:ext cx="3780790" cy="3562350"/>
          </a:xfrm>
          <a:prstGeom prst="rect">
            <a:avLst/>
          </a:prstGeom>
        </p:spPr>
      </p:pic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818F7D3C-EF59-4AA0-9FF8-14A7D7EDB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388" y="680530"/>
            <a:ext cx="594282" cy="5474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321469-E8F8-475C-BDE1-93A346943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024" y="1631478"/>
            <a:ext cx="7714347" cy="46619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C88E9D2-E059-9498-E7EA-95E6F090B573}"/>
              </a:ext>
            </a:extLst>
          </p:cNvPr>
          <p:cNvGrpSpPr/>
          <p:nvPr/>
        </p:nvGrpSpPr>
        <p:grpSpPr>
          <a:xfrm>
            <a:off x="3145987" y="818027"/>
            <a:ext cx="6566430" cy="1149633"/>
            <a:chOff x="2678154" y="413990"/>
            <a:chExt cx="6566430" cy="114963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AC57D45C-2671-958A-6F15-3FBC28D4FB0A}"/>
                </a:ext>
              </a:extLst>
            </p:cNvPr>
            <p:cNvSpPr/>
            <p:nvPr/>
          </p:nvSpPr>
          <p:spPr>
            <a:xfrm>
              <a:off x="2678154" y="413990"/>
              <a:ext cx="6566430" cy="1149633"/>
            </a:xfrm>
            <a:custGeom>
              <a:avLst/>
              <a:gdLst/>
              <a:ahLst/>
              <a:cxnLst/>
              <a:rect l="l" t="t" r="r" b="b"/>
              <a:pathLst>
                <a:path w="4695655" h="898044">
                  <a:moveTo>
                    <a:pt x="0" y="0"/>
                  </a:moveTo>
                  <a:lnTo>
                    <a:pt x="4695655" y="0"/>
                  </a:lnTo>
                  <a:lnTo>
                    <a:pt x="4695655" y="898044"/>
                  </a:lnTo>
                  <a:lnTo>
                    <a:pt x="0" y="898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290C2B-DFA4-5CEA-F523-4EE341EE45F4}"/>
                </a:ext>
              </a:extLst>
            </p:cNvPr>
            <p:cNvSpPr txBox="1"/>
            <p:nvPr/>
          </p:nvSpPr>
          <p:spPr>
            <a:xfrm>
              <a:off x="4353776" y="685800"/>
              <a:ext cx="35650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Ciel Cucho Bold" pitchFamily="50" charset="-93"/>
                </a:rPr>
                <a:t>Luyện</a:t>
              </a:r>
              <a:r>
                <a:rPr lang="en-GB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Ciel Cucho Bold" pitchFamily="50" charset="-93"/>
                </a:rPr>
                <a:t> </a:t>
              </a:r>
              <a:r>
                <a:rPr lang="en-GB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Ciel Cucho Bold" pitchFamily="50" charset="-93"/>
                </a:rPr>
                <a:t>đọc</a:t>
              </a:r>
              <a:r>
                <a:rPr lang="en-GB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Ciel Cucho Bold" pitchFamily="50" charset="-93"/>
                </a:rPr>
                <a:t> </a:t>
              </a:r>
              <a:r>
                <a:rPr lang="en-GB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Ciel Cucho Bold" pitchFamily="50" charset="-93"/>
                </a:rPr>
                <a:t>lại</a:t>
              </a:r>
              <a:endPara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41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684B581-1E76-46D3-9B81-7CA2E4B2C565}"/>
              </a:ext>
            </a:extLst>
          </p:cNvPr>
          <p:cNvSpPr/>
          <p:nvPr/>
        </p:nvSpPr>
        <p:spPr>
          <a:xfrm>
            <a:off x="446567" y="255181"/>
            <a:ext cx="11430000" cy="63370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7E96438-A431-48A3-B6F0-86DB5D0D88B2}"/>
              </a:ext>
            </a:extLst>
          </p:cNvPr>
          <p:cNvSpPr txBox="1"/>
          <p:nvPr/>
        </p:nvSpPr>
        <p:spPr>
          <a:xfrm>
            <a:off x="1963180" y="535477"/>
            <a:ext cx="932806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2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8DD7FD-EA0F-4742-8F10-D6D0BEF37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21" y="453987"/>
            <a:ext cx="1368465" cy="72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FAFA747B-09D5-423A-8FB3-2DD46312C3FB}"/>
              </a:ext>
            </a:extLst>
          </p:cNvPr>
          <p:cNvSpPr/>
          <p:nvPr/>
        </p:nvSpPr>
        <p:spPr>
          <a:xfrm>
            <a:off x="3657600" y="1329070"/>
            <a:ext cx="3807366" cy="4678328"/>
          </a:xfrm>
          <a:custGeom>
            <a:avLst/>
            <a:gdLst/>
            <a:ahLst/>
            <a:cxnLst/>
            <a:rect l="l" t="t" r="r" b="b"/>
            <a:pathLst>
              <a:path w="7691703" h="8570143">
                <a:moveTo>
                  <a:pt x="0" y="0"/>
                </a:moveTo>
                <a:lnTo>
                  <a:pt x="7691703" y="0"/>
                </a:lnTo>
                <a:lnTo>
                  <a:pt x="7691703" y="8570143"/>
                </a:lnTo>
                <a:lnTo>
                  <a:pt x="0" y="8570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5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E01725-E80E-4B6A-8213-A54D7C6A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14"/>
            <a:ext cx="12192000" cy="6803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E6A62A-1512-4888-BD39-4A30DF1E2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461" y="-240079"/>
            <a:ext cx="3816427" cy="11278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FA6237-15A7-4D84-8902-EF95C55E7045}"/>
              </a:ext>
            </a:extLst>
          </p:cNvPr>
          <p:cNvSpPr txBox="1"/>
          <p:nvPr/>
        </p:nvSpPr>
        <p:spPr>
          <a:xfrm>
            <a:off x="6400800" y="609600"/>
            <a:ext cx="131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564678-71F1-4020-9BD1-C3F5B1070B18}"/>
              </a:ext>
            </a:extLst>
          </p:cNvPr>
          <p:cNvSpPr txBox="1"/>
          <p:nvPr/>
        </p:nvSpPr>
        <p:spPr>
          <a:xfrm>
            <a:off x="2352675" y="228600"/>
            <a:ext cx="3171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 yêu em tôi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cười rúc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 khi tôi đùa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vui, nó thích.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 nó đen ngời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veo như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Miệng nó tươi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 như khướu hót.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16F0E-92D9-421E-98AE-9D59D68A2322}"/>
              </a:ext>
            </a:extLst>
          </p:cNvPr>
          <p:cNvSpPr txBox="1"/>
          <p:nvPr/>
        </p:nvSpPr>
        <p:spPr>
          <a:xfrm>
            <a:off x="6126870" y="1581724"/>
            <a:ext cx="3438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lan, hoa lí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nhặt cài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thơm theo nó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 trước vườn sau.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nhắc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Òa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CB3629-09AC-41C6-81AC-8CBB00D97292}"/>
              </a:ext>
            </a:extLst>
          </p:cNvPr>
          <p:cNvSpPr/>
          <p:nvPr/>
        </p:nvSpPr>
        <p:spPr>
          <a:xfrm>
            <a:off x="9496425" y="2752725"/>
            <a:ext cx="2581275" cy="41052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BA927C-DF42-42E4-ABFE-14B7B0ED8A97}"/>
              </a:ext>
            </a:extLst>
          </p:cNvPr>
          <p:cNvSpPr txBox="1"/>
          <p:nvPr/>
        </p:nvSpPr>
        <p:spPr>
          <a:xfrm>
            <a:off x="9210102" y="2899410"/>
            <a:ext cx="3286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 vẽ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 thỏ có đôi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sợ thỏ một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bạn chơi.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Kìa, tiếng nó đấy!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ở trường về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bạn bắt bướm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 dưới hàng tre….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9268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0BDEA54F-F54D-497F-A4E6-22B02EDE9712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822A52-AF8A-4896-BE45-02CF05C7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390" y="2126512"/>
            <a:ext cx="4649409" cy="4197034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1EDF8B98-737D-5869-8B2F-F7ABB47C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7" y="1912333"/>
            <a:ext cx="7633550" cy="23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3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F72A10-DDBD-99CF-5D1C-7AB09F38A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15D55015-5C7A-E415-AF90-43A0D563E9B5}"/>
              </a:ext>
            </a:extLst>
          </p:cNvPr>
          <p:cNvSpPr/>
          <p:nvPr/>
        </p:nvSpPr>
        <p:spPr>
          <a:xfrm>
            <a:off x="446567" y="255181"/>
            <a:ext cx="11430000" cy="63370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D68BED4-E54D-66B6-D38E-ED14F03AD960}"/>
              </a:ext>
            </a:extLst>
          </p:cNvPr>
          <p:cNvSpPr/>
          <p:nvPr/>
        </p:nvSpPr>
        <p:spPr>
          <a:xfrm>
            <a:off x="839972" y="1360947"/>
            <a:ext cx="4610986" cy="4976057"/>
          </a:xfrm>
          <a:custGeom>
            <a:avLst/>
            <a:gdLst/>
            <a:ahLst/>
            <a:cxnLst/>
            <a:rect l="l" t="t" r="r" b="b"/>
            <a:pathLst>
              <a:path w="7464349" h="8157758">
                <a:moveTo>
                  <a:pt x="0" y="0"/>
                </a:moveTo>
                <a:lnTo>
                  <a:pt x="7464349" y="0"/>
                </a:lnTo>
                <a:lnTo>
                  <a:pt x="7464349" y="8157758"/>
                </a:lnTo>
                <a:lnTo>
                  <a:pt x="0" y="8157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7DD8001-1FA0-EE5A-7B9F-A30F71A1688E}"/>
              </a:ext>
            </a:extLst>
          </p:cNvPr>
          <p:cNvSpPr/>
          <p:nvPr/>
        </p:nvSpPr>
        <p:spPr>
          <a:xfrm>
            <a:off x="5837274" y="1467293"/>
            <a:ext cx="5826642" cy="2115879"/>
          </a:xfrm>
          <a:prstGeom prst="wedgeRoundRectCallout">
            <a:avLst>
              <a:gd name="adj1" fmla="val -60067"/>
              <a:gd name="adj2" fmla="val 62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khéo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7672576-4131-D02B-7074-0548525BC0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669">
            <a:off x="2317897" y="3058757"/>
            <a:ext cx="704407" cy="269788"/>
          </a:xfrm>
          <a:prstGeom prst="rect">
            <a:avLst/>
          </a:prstGeom>
        </p:spPr>
      </p:pic>
      <p:pic>
        <p:nvPicPr>
          <p:cNvPr id="8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7E993606-48B1-9D6C-3359-6EAD6B8F50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7730" y="7590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48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1F0F06-62C6-4199-A56D-36BCF588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938" y="837975"/>
            <a:ext cx="73341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E01725-E80E-4B6A-8213-A54D7C6A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14"/>
            <a:ext cx="12192000" cy="6803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E6A62A-1512-4888-BD39-4A30DF1E2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870" y="-176284"/>
            <a:ext cx="3816427" cy="11278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FA6237-15A7-4D84-8902-EF95C55E7045}"/>
              </a:ext>
            </a:extLst>
          </p:cNvPr>
          <p:cNvSpPr txBox="1"/>
          <p:nvPr/>
        </p:nvSpPr>
        <p:spPr>
          <a:xfrm>
            <a:off x="6400800" y="609600"/>
            <a:ext cx="131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564678-71F1-4020-9BD1-C3F5B1070B18}"/>
              </a:ext>
            </a:extLst>
          </p:cNvPr>
          <p:cNvSpPr txBox="1"/>
          <p:nvPr/>
        </p:nvSpPr>
        <p:spPr>
          <a:xfrm>
            <a:off x="2352675" y="228600"/>
            <a:ext cx="3171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 yêu em tôi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cười rúc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 khi tôi đùa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vui, nó thích.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 nó đen ngời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veo như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Miệng nó tươi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 như khướu hót.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16F0E-92D9-421E-98AE-9D59D68A2322}"/>
              </a:ext>
            </a:extLst>
          </p:cNvPr>
          <p:cNvSpPr txBox="1"/>
          <p:nvPr/>
        </p:nvSpPr>
        <p:spPr>
          <a:xfrm>
            <a:off x="6086474" y="1631783"/>
            <a:ext cx="3438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lan, hoa lí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nhặt cài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thơm theo nó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 trước vườn sau.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nhắc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Òa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CB3629-09AC-41C6-81AC-8CBB00D97292}"/>
              </a:ext>
            </a:extLst>
          </p:cNvPr>
          <p:cNvSpPr/>
          <p:nvPr/>
        </p:nvSpPr>
        <p:spPr>
          <a:xfrm>
            <a:off x="9191624" y="2736683"/>
            <a:ext cx="2780636" cy="41052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BA927C-DF42-42E4-ABFE-14B7B0ED8A97}"/>
              </a:ext>
            </a:extLst>
          </p:cNvPr>
          <p:cNvSpPr txBox="1"/>
          <p:nvPr/>
        </p:nvSpPr>
        <p:spPr>
          <a:xfrm>
            <a:off x="9156847" y="2872735"/>
            <a:ext cx="3219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 vẽ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 thỏ có đôi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sợ thỏ một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bạn chơi.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Kìa, tiếng nó đấy!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ở trường về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bạn bắt bướm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 dưới hàng tre….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33393F-30EE-4EA3-A5E8-6185904EBF6A}"/>
              </a:ext>
            </a:extLst>
          </p:cNvPr>
          <p:cNvSpPr/>
          <p:nvPr/>
        </p:nvSpPr>
        <p:spPr>
          <a:xfrm>
            <a:off x="9011863" y="111355"/>
            <a:ext cx="2470732" cy="52322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E8F401-D444-4A60-B91F-EC83EC93FB26}"/>
              </a:ext>
            </a:extLst>
          </p:cNvPr>
          <p:cNvSpPr txBox="1"/>
          <p:nvPr/>
        </p:nvSpPr>
        <p:spPr>
          <a:xfrm>
            <a:off x="8041414" y="103699"/>
            <a:ext cx="4351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KHỔ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D32740-B5E7-4A5E-849D-5F0F2FB65F28}"/>
              </a:ext>
            </a:extLst>
          </p:cNvPr>
          <p:cNvSpPr/>
          <p:nvPr/>
        </p:nvSpPr>
        <p:spPr>
          <a:xfrm>
            <a:off x="1842089" y="246589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6FFD01-A80F-4EE4-82EE-28E8E8B37032}"/>
              </a:ext>
            </a:extLst>
          </p:cNvPr>
          <p:cNvSpPr/>
          <p:nvPr/>
        </p:nvSpPr>
        <p:spPr>
          <a:xfrm>
            <a:off x="1842089" y="2142064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F5947C5-307E-43EB-B49D-244F92B90A9F}"/>
              </a:ext>
            </a:extLst>
          </p:cNvPr>
          <p:cNvSpPr/>
          <p:nvPr/>
        </p:nvSpPr>
        <p:spPr>
          <a:xfrm>
            <a:off x="5594938" y="1697397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7E2903-F6B4-40AE-A781-41A0049E574F}"/>
              </a:ext>
            </a:extLst>
          </p:cNvPr>
          <p:cNvSpPr/>
          <p:nvPr/>
        </p:nvSpPr>
        <p:spPr>
          <a:xfrm>
            <a:off x="5633038" y="3478572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588A1B-6484-42A6-8D4F-E93C409D19B3}"/>
              </a:ext>
            </a:extLst>
          </p:cNvPr>
          <p:cNvSpPr/>
          <p:nvPr/>
        </p:nvSpPr>
        <p:spPr>
          <a:xfrm>
            <a:off x="8681038" y="3122934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B7D0CC-E305-4814-8E2B-393035DEEEDC}"/>
              </a:ext>
            </a:extLst>
          </p:cNvPr>
          <p:cNvSpPr/>
          <p:nvPr/>
        </p:nvSpPr>
        <p:spPr>
          <a:xfrm>
            <a:off x="8661988" y="4783497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9575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>
            <a:extLst>
              <a:ext uri="{FF2B5EF4-FFF2-40B4-BE49-F238E27FC236}">
                <a16:creationId xmlns:a16="http://schemas.microsoft.com/office/drawing/2014/main" id="{5C8A1FC4-DB65-4567-B53E-B6B46062C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6721985-97C7-4B00-A263-9FFE0CFEE4FF}"/>
              </a:ext>
            </a:extLst>
          </p:cNvPr>
          <p:cNvGrpSpPr/>
          <p:nvPr/>
        </p:nvGrpSpPr>
        <p:grpSpPr>
          <a:xfrm>
            <a:off x="4184082" y="1557451"/>
            <a:ext cx="3792573" cy="1672516"/>
            <a:chOff x="2157098" y="2221349"/>
            <a:chExt cx="3866191" cy="186088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63C8866-7D75-4228-BAE2-E116CA9C15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40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6ADE0A-2419-4E61-A7E0-4AE8B5B834F3}"/>
                </a:ext>
              </a:extLst>
            </p:cNvPr>
            <p:cNvSpPr txBox="1"/>
            <p:nvPr/>
          </p:nvSpPr>
          <p:spPr>
            <a:xfrm>
              <a:off x="2157098" y="2726568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khướu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hót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F62EB9-2CA3-4840-A592-8A1D422C9801}"/>
              </a:ext>
            </a:extLst>
          </p:cNvPr>
          <p:cNvGrpSpPr/>
          <p:nvPr/>
        </p:nvGrpSpPr>
        <p:grpSpPr>
          <a:xfrm>
            <a:off x="7439259" y="1542755"/>
            <a:ext cx="4667016" cy="1672516"/>
            <a:chOff x="1968578" y="2221349"/>
            <a:chExt cx="3866191" cy="186088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20C396-A804-41EF-BEA4-FE09539C4AB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66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40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C25077-BB7D-42B6-A217-A581AA5B2967}"/>
                </a:ext>
              </a:extLst>
            </p:cNvPr>
            <p:cNvSpPr txBox="1"/>
            <p:nvPr/>
          </p:nvSpPr>
          <p:spPr>
            <a:xfrm>
              <a:off x="1968578" y="2754012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hoa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lan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CE7DEC-2B84-49C3-AA8F-EB19A1909908}"/>
              </a:ext>
            </a:extLst>
          </p:cNvPr>
          <p:cNvGrpSpPr/>
          <p:nvPr/>
        </p:nvGrpSpPr>
        <p:grpSpPr>
          <a:xfrm>
            <a:off x="693468" y="1611613"/>
            <a:ext cx="3792573" cy="1672516"/>
            <a:chOff x="2035835" y="2221349"/>
            <a:chExt cx="3866191" cy="1860883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9F46E6-41FC-4575-8061-736E091721C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40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0580742-018F-4C0C-974A-332EC3562857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rúc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rích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B5CA743-9EC6-4F03-9282-B36CE1E02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61" y="178665"/>
            <a:ext cx="9102117" cy="15485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EDF6903-3488-64B3-6222-5920F9BBDF41}"/>
              </a:ext>
            </a:extLst>
          </p:cNvPr>
          <p:cNvGrpSpPr/>
          <p:nvPr/>
        </p:nvGrpSpPr>
        <p:grpSpPr>
          <a:xfrm>
            <a:off x="4258510" y="4279386"/>
            <a:ext cx="3792573" cy="1672516"/>
            <a:chOff x="2157098" y="2221349"/>
            <a:chExt cx="3866191" cy="186088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5C8A1-F089-29BD-6C26-225DD8173D98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4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4BC4DA-7843-0649-D160-51677D637A39}"/>
                </a:ext>
              </a:extLst>
            </p:cNvPr>
            <p:cNvSpPr txBox="1"/>
            <p:nvPr/>
          </p:nvSpPr>
          <p:spPr>
            <a:xfrm>
              <a:off x="2157098" y="2726568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hoa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lí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63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9363590-59BB-4613-AAE4-2205B2E1E4EC}"/>
              </a:ext>
            </a:extLst>
          </p:cNvPr>
          <p:cNvSpPr txBox="1"/>
          <p:nvPr/>
        </p:nvSpPr>
        <p:spPr>
          <a:xfrm>
            <a:off x="621576" y="791063"/>
            <a:ext cx="10842523" cy="5201424"/>
          </a:xfrm>
          <a:custGeom>
            <a:avLst/>
            <a:gdLst>
              <a:gd name="connsiteX0" fmla="*/ 0 w 10842523"/>
              <a:gd name="connsiteY0" fmla="*/ 0 h 5201424"/>
              <a:gd name="connsiteX1" fmla="*/ 10842523 w 10842523"/>
              <a:gd name="connsiteY1" fmla="*/ 0 h 5201424"/>
              <a:gd name="connsiteX2" fmla="*/ 10842523 w 10842523"/>
              <a:gd name="connsiteY2" fmla="*/ 5201424 h 5201424"/>
              <a:gd name="connsiteX3" fmla="*/ 0 w 10842523"/>
              <a:gd name="connsiteY3" fmla="*/ 5201424 h 5201424"/>
              <a:gd name="connsiteX4" fmla="*/ 0 w 10842523"/>
              <a:gd name="connsiteY4" fmla="*/ 0 h 520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5201424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5021" y="2425949"/>
                  <a:pt x="10760573" y="3315933"/>
                  <a:pt x="10842523" y="5201424"/>
                </a:cubicBezTo>
                <a:cubicBezTo>
                  <a:pt x="5879994" y="5276399"/>
                  <a:pt x="4847340" y="5331824"/>
                  <a:pt x="0" y="5201424"/>
                </a:cubicBezTo>
                <a:cubicBezTo>
                  <a:pt x="94029" y="3054502"/>
                  <a:pt x="57206" y="879441"/>
                  <a:pt x="0" y="0"/>
                </a:cubicBezTo>
                <a:close/>
              </a:path>
              <a:path w="10842523" h="5201424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685369" y="2432427"/>
                  <a:pt x="10674295" y="2646112"/>
                  <a:pt x="10842523" y="5201424"/>
                </a:cubicBezTo>
                <a:cubicBezTo>
                  <a:pt x="6158838" y="5351897"/>
                  <a:pt x="4872556" y="5351138"/>
                  <a:pt x="0" y="5201424"/>
                </a:cubicBezTo>
                <a:cubicBezTo>
                  <a:pt x="26562" y="2868625"/>
                  <a:pt x="-135358" y="205538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974059-3ED3-46DC-A51A-563BDD518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436" y="764396"/>
            <a:ext cx="7029297" cy="213988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63CA661-7E41-4E20-AD70-B60A9FB4B88B}"/>
              </a:ext>
            </a:extLst>
          </p:cNvPr>
          <p:cNvSpPr txBox="1"/>
          <p:nvPr/>
        </p:nvSpPr>
        <p:spPr>
          <a:xfrm>
            <a:off x="3700795" y="2477608"/>
            <a:ext cx="6153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 yêu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em tôi</a:t>
            </a:r>
            <a:endParaRPr lang="en-US" sz="4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cười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rúc r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</a:t>
            </a:r>
          </a:p>
          <a:p>
            <a:pPr algn="l"/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 khi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tôi đùa</a:t>
            </a:r>
          </a:p>
          <a:p>
            <a:pPr algn="l"/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vui, 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thích.</a:t>
            </a:r>
          </a:p>
        </p:txBody>
      </p:sp>
    </p:spTree>
    <p:extLst>
      <p:ext uri="{BB962C8B-B14F-4D97-AF65-F5344CB8AC3E}">
        <p14:creationId xmlns:p14="http://schemas.microsoft.com/office/powerpoint/2010/main" val="635822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47882306-033F-494A-A3ED-0647FF106FD3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1">
            <a:extLst>
              <a:ext uri="{FF2B5EF4-FFF2-40B4-BE49-F238E27FC236}">
                <a16:creationId xmlns:a16="http://schemas.microsoft.com/office/drawing/2014/main" id="{90CE4C93-0F4D-40B5-A420-E781A16FFD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2CFE42-5775-43A8-ABFB-2A07DAA800F1}"/>
              </a:ext>
            </a:extLst>
          </p:cNvPr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97F7CE6-77C6-4B6F-AC99-D1BEA578FC60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720A8-7C88-4BEA-B6D7-D17AE0E8DCBE}"/>
              </a:ext>
            </a:extLst>
          </p:cNvPr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4565A68-7EA2-4ED1-A1E8-97FD71666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B1BBB03-A10B-427D-BCCB-7A0A98366B82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9AB87AB-8A3F-4EE7-A482-64AA309B976F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697C215-DAD1-4131-9B6F-044B14A94B09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117EE24-5975-482D-BE04-E6350FD723BB}"/>
              </a:ext>
            </a:extLst>
          </p:cNvPr>
          <p:cNvSpPr txBox="1">
            <a:spLocks/>
          </p:cNvSpPr>
          <p:nvPr/>
        </p:nvSpPr>
        <p:spPr>
          <a:xfrm>
            <a:off x="1293383" y="1451068"/>
            <a:ext cx="10115446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“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lang="en-US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yêu</a:t>
            </a:r>
            <a:r>
              <a:rPr lang="en-US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”,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chưa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nghĩa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88B9379-3083-45A6-A49B-F4B37C514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4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285750"/>
            <a:ext cx="10769600" cy="62198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55F88-7275-4C50-A4AB-9FC5270D6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80" y="100684"/>
            <a:ext cx="6492803" cy="2066723"/>
          </a:xfrm>
          <a:prstGeom prst="rect">
            <a:avLst/>
          </a:prstGeom>
        </p:spPr>
      </p:pic>
      <p:sp>
        <p:nvSpPr>
          <p:cNvPr id="5" name="Freeform 17">
            <a:extLst>
              <a:ext uri="{FF2B5EF4-FFF2-40B4-BE49-F238E27FC236}">
                <a16:creationId xmlns:a16="http://schemas.microsoft.com/office/drawing/2014/main" id="{DDEEB081-47DF-AA2B-536F-343A4D5680CD}"/>
              </a:ext>
            </a:extLst>
          </p:cNvPr>
          <p:cNvSpPr/>
          <p:nvPr/>
        </p:nvSpPr>
        <p:spPr>
          <a:xfrm>
            <a:off x="4412511" y="2264735"/>
            <a:ext cx="3068344" cy="3932765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671</Words>
  <Application>Microsoft Office PowerPoint</Application>
  <PresentationFormat>Widescreen</PresentationFormat>
  <Paragraphs>132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Arial-Rounded</vt:lpstr>
      <vt:lpstr>Calibri</vt:lpstr>
      <vt:lpstr>Cambria</vt:lpstr>
      <vt:lpstr>等线</vt:lpstr>
      <vt:lpstr>等线 Light</vt:lpstr>
      <vt:lpstr>DFPOP1-W9</vt:lpstr>
      <vt:lpstr>iCiel Cucho Bold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106</cp:revision>
  <dcterms:created xsi:type="dcterms:W3CDTF">2022-08-31T23:44:49Z</dcterms:created>
  <dcterms:modified xsi:type="dcterms:W3CDTF">2025-11-22T13:54:00Z</dcterms:modified>
</cp:coreProperties>
</file>