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8" r:id="rId4"/>
    <p:sldMasterId id="2147483726" r:id="rId5"/>
    <p:sldMasterId id="2147483738" r:id="rId6"/>
  </p:sldMasterIdLst>
  <p:notesMasterIdLst>
    <p:notesMasterId r:id="rId25"/>
  </p:notesMasterIdLst>
  <p:sldIdLst>
    <p:sldId id="332" r:id="rId7"/>
    <p:sldId id="296" r:id="rId8"/>
    <p:sldId id="258" r:id="rId9"/>
    <p:sldId id="266" r:id="rId10"/>
    <p:sldId id="284" r:id="rId11"/>
    <p:sldId id="285" r:id="rId12"/>
    <p:sldId id="286" r:id="rId13"/>
    <p:sldId id="274" r:id="rId14"/>
    <p:sldId id="333" r:id="rId15"/>
    <p:sldId id="336" r:id="rId16"/>
    <p:sldId id="306" r:id="rId17"/>
    <p:sldId id="335" r:id="rId18"/>
    <p:sldId id="326" r:id="rId19"/>
    <p:sldId id="327" r:id="rId20"/>
    <p:sldId id="334" r:id="rId21"/>
    <p:sldId id="328" r:id="rId22"/>
    <p:sldId id="329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2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9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06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9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6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9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90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3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3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5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13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4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7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7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0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7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1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81AF032-4F85-42C0-4C3C-9E2508FC1C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3F8A253-B4BD-EC53-E688-DB6A39F895FD}"/>
              </a:ext>
            </a:extLst>
          </p:cNvPr>
          <p:cNvGrpSpPr/>
          <p:nvPr userDrawn="1"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194ABFB-3EEC-C567-CB94-348081A0604B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8AD4F28-A67E-BFA2-FC65-FD849CE51D61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B474D9-AD5B-692B-5928-294280DBA5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CE79CB-9BAF-EC16-3BD1-1115053A01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1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4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0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gif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slide" Target="slide4.xml"/><Relationship Id="rId10" Type="http://schemas.openxmlformats.org/officeDocument/2006/relationships/image" Target="../media/image26.png"/><Relationship Id="rId19" Type="http://schemas.openxmlformats.org/officeDocument/2006/relationships/slide" Target="slide8.xml"/><Relationship Id="rId4" Type="http://schemas.openxmlformats.org/officeDocument/2006/relationships/image" Target="../media/image3.jpg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.png"/><Relationship Id="rId3" Type="http://schemas.openxmlformats.org/officeDocument/2006/relationships/image" Target="../media/image33.svg"/><Relationship Id="rId7" Type="http://schemas.openxmlformats.org/officeDocument/2006/relationships/image" Target="../media/image12.svg"/><Relationship Id="rId12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sv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AF900C2E-7800-8A13-50CD-3577AB9C6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9225"/>
            <a:ext cx="7902816" cy="2276070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3BF87215-8ECF-F620-ECEF-8FFC2272A5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656C1-A62D-8C31-FDBB-F41DFEF782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25DFEF-8FAB-67AE-FE94-045290369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5F369-903E-1404-5930-CFE1A8A8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8B4E3-AF24-8B69-C106-9111E04BB52F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CEA53D-A12A-E020-A383-2F90727F61C7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5E66D7-266B-9DA1-32D3-6E2804712922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7083ECD-F9F8-29BF-75CD-D04ADF7F5CEB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18F2DC5-AFC7-8C4A-46B0-DBE4B9C8900C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0EC6A0-B1DC-C91F-A2E8-B0DAD1E09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blue letters&#10;&#10;AI-generated content may be incorrect.">
            <a:extLst>
              <a:ext uri="{FF2B5EF4-FFF2-40B4-BE49-F238E27FC236}">
                <a16:creationId xmlns:a16="http://schemas.microsoft.com/office/drawing/2014/main" id="{0137C4EB-ACC8-5461-038E-AEABC0FA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983352"/>
            <a:ext cx="8975034" cy="31289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0C79F175-BD12-B98A-13F6-EC0D8F32D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47ED0-4E66-E47D-1A75-06837B39EC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FF43A-61B4-D976-F886-D00832F4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9A4C86-D5EF-71EF-971B-789E986ABFC2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55C81B3-22C9-76FF-52A8-AF7F01A9C05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DB2E5B-407D-480F-4193-5A2828D2EC8E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0F3D8A0-6E43-F40E-DA07-80B4D278B3C8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AA24101-BB1B-E1B8-935A-5D68DE87F430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8A170D-8E05-FAE0-D5A4-A2613AEA6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8FF357F-ECBD-342D-77DA-195ADB9B4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0" y="230715"/>
            <a:ext cx="9455716" cy="31762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4B7E19D4-DB19-E29B-CFC1-64438731B4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EAC40-EC35-F868-AD98-F1CCEA35EA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B26BB207-B37C-B35D-E3D4-BCFD9982C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3" y="197263"/>
            <a:ext cx="4109060" cy="141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EDC8FC8-956D-0509-C4E3-E8AC13742FCD}"/>
              </a:ext>
            </a:extLst>
          </p:cNvPr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7F979DB-E05B-6408-841F-7D07921873F1}"/>
              </a:ext>
            </a:extLst>
          </p:cNvPr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8444D0D0-7916-AC3E-828B-7DEA4C6B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0" y="14160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2" y="3460114"/>
            <a:ext cx="3989804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45B966-28C0-3D94-DBED-6F4570099C73}"/>
              </a:ext>
            </a:extLst>
          </p:cNvPr>
          <p:cNvSpPr/>
          <p:nvPr/>
        </p:nvSpPr>
        <p:spPr>
          <a:xfrm>
            <a:off x="102742" y="0"/>
            <a:ext cx="1181528" cy="3904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19" action="ppaction://hlinksldjump"/>
              </a:rPr>
              <a:t>Học </a:t>
            </a:r>
            <a:r>
              <a:rPr lang="en-US" dirty="0" err="1">
                <a:hlinkClick r:id="rId19" action="ppaction://hlinksldjump"/>
              </a:rPr>
              <a:t>tiếp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63B1-F910-8FF2-43F7-E32CB0CD67E3}"/>
              </a:ext>
            </a:extLst>
          </p:cNvPr>
          <p:cNvSpPr txBox="1"/>
          <p:nvPr/>
        </p:nvSpPr>
        <p:spPr>
          <a:xfrm>
            <a:off x="2080260" y="106799"/>
            <a:ext cx="905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8D75-D4D7-0840-8050-AC9AAC075E71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6787380-0A23-A718-0112-62CD3D1FA8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6341CC0-B3AF-4AE1-B32B-A19C00B17E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686AA7-D889-C494-353E-1A0C64A480AB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5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395C1B0-14E8-9428-C9A2-55B2502249A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88EDE51A-116A-A9C8-FEF4-AA9DC79091E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lang="en-US" sz="5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73FF3D-64DE-D641-CE0C-C52820400EDE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0C418E94-F3CF-4FE2-9D64-358E8E8221E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21AAA49-DE6C-B4EA-DB96-662E42C7DB2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B97B95-9A80-18AA-F264-B07ACB84BDA0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7" action="ppaction://hlinksldjump"/>
              <a:extLst>
                <a:ext uri="{FF2B5EF4-FFF2-40B4-BE49-F238E27FC236}">
                  <a16:creationId xmlns:a16="http://schemas.microsoft.com/office/drawing/2014/main" id="{FB95117B-CAB7-9B81-3745-A224D217F41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73AD52CD-E241-25D7-6940-C55FB9B1EC13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9380" y="3370539"/>
            <a:ext cx="3488993" cy="3379961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43348" y="3511088"/>
            <a:ext cx="1457825" cy="1517196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41269" y="3266725"/>
            <a:ext cx="2558939" cy="3305329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9E029-7BD7-BC9E-BC4E-C2BE942AA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666" y="1595528"/>
            <a:ext cx="5862811" cy="312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97B49-ADD5-1A2A-9DE6-5C26A98B87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363" y="733590"/>
            <a:ext cx="25056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9E3D5-1A45-C73F-D326-3D148ABE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0E5A7D-4BFE-972C-9D21-D34E996A7E61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7C258F-3924-5662-FAC4-9B5ACA4E769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9B9EEC-103C-F439-E8C0-967C1EE484FD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B5A6DC1-F6C5-3B11-F74C-2229A9C51F3D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3376EC-30E1-5446-5B9A-D1FF0A39527D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A46-31A0-728B-5F52-FD29C9541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1C231B26-76C5-2212-7E77-AE055338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714535"/>
            <a:ext cx="8862523" cy="3012639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C55A84B0-2B93-6A12-2B1A-DEBBD77F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AE1C5-4B8A-3134-BC58-5F94688548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4" name="图片 20" descr="8">
            <a:extLst>
              <a:ext uri="{FF2B5EF4-FFF2-40B4-BE49-F238E27FC236}">
                <a16:creationId xmlns:a16="http://schemas.microsoft.com/office/drawing/2014/main" id="{59F0DF4F-BA07-EFC7-1774-89DF381D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6EB96-4C89-ECA8-F0E5-8075261A2A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397</Words>
  <Application>Microsoft Office PowerPoint</Application>
  <PresentationFormat>Widescreen</PresentationFormat>
  <Paragraphs>92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DFPOP1-W9</vt:lpstr>
      <vt:lpstr>字魂58号-创中黑</vt:lpstr>
      <vt:lpstr>#9Slide03 Montserrat Black</vt:lpstr>
      <vt:lpstr>Arial</vt:lpstr>
      <vt:lpstr>Calibri</vt:lpstr>
      <vt:lpstr>Calibri Light</vt:lpstr>
      <vt:lpstr>Cambria</vt:lpstr>
      <vt:lpstr>Fredoka One</vt:lpstr>
      <vt:lpstr>Showcard Gothic</vt:lpstr>
      <vt:lpstr>-</vt:lpstr>
      <vt:lpstr>1_Office Theme</vt:lpstr>
      <vt:lpstr>Office 主题​​</vt:lpstr>
      <vt:lpstr>Custom Design</vt:lpstr>
      <vt:lpstr>2_Custom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44</cp:revision>
  <dcterms:created xsi:type="dcterms:W3CDTF">2022-08-21T08:41:58Z</dcterms:created>
  <dcterms:modified xsi:type="dcterms:W3CDTF">2025-10-04T01:24:08Z</dcterms:modified>
</cp:coreProperties>
</file>