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2" r:id="rId3"/>
  </p:sldMasterIdLst>
  <p:notesMasterIdLst>
    <p:notesMasterId r:id="rId36"/>
  </p:notesMasterIdLst>
  <p:sldIdLst>
    <p:sldId id="284" r:id="rId4"/>
    <p:sldId id="11088816" r:id="rId5"/>
    <p:sldId id="339" r:id="rId6"/>
    <p:sldId id="256" r:id="rId7"/>
    <p:sldId id="11088813" r:id="rId8"/>
    <p:sldId id="11088812" r:id="rId9"/>
    <p:sldId id="11088815" r:id="rId10"/>
    <p:sldId id="262" r:id="rId11"/>
    <p:sldId id="290" r:id="rId12"/>
    <p:sldId id="322" r:id="rId13"/>
    <p:sldId id="323" r:id="rId14"/>
    <p:sldId id="324" r:id="rId15"/>
    <p:sldId id="325" r:id="rId16"/>
    <p:sldId id="326" r:id="rId17"/>
    <p:sldId id="260" r:id="rId18"/>
    <p:sldId id="318" r:id="rId19"/>
    <p:sldId id="327" r:id="rId20"/>
    <p:sldId id="328" r:id="rId21"/>
    <p:sldId id="329" r:id="rId22"/>
    <p:sldId id="330" r:id="rId23"/>
    <p:sldId id="331" r:id="rId24"/>
    <p:sldId id="11088817" r:id="rId25"/>
    <p:sldId id="11088818" r:id="rId26"/>
    <p:sldId id="11088819" r:id="rId27"/>
    <p:sldId id="11088820" r:id="rId28"/>
    <p:sldId id="332" r:id="rId29"/>
    <p:sldId id="333" r:id="rId30"/>
    <p:sldId id="334" r:id="rId31"/>
    <p:sldId id="335" r:id="rId32"/>
    <p:sldId id="11088814" r:id="rId33"/>
    <p:sldId id="337" r:id="rId34"/>
    <p:sldId id="1108881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9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44BFF-5062-47AA-B1E0-06AE3E08381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7A48F-FB7C-4E84-A654-8AA38FB52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977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002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82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729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464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023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058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390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251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460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13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618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5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15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305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437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5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4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59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04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070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14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378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973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717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768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4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4159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04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3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46" y="5381380"/>
            <a:ext cx="6111753" cy="14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75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4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06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 userDrawn="1"/>
        </p:nvSpPr>
        <p:spPr>
          <a:xfrm>
            <a:off x="289905" y="229580"/>
            <a:ext cx="11661949" cy="64667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0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0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E22FD7-AC62-4D7E-AFA1-550E3110E4D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4285F-F7DD-4347-B063-06F949A4CA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6814806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5"/>
          <p:cNvGrpSpPr/>
          <p:nvPr/>
        </p:nvGrpSpPr>
        <p:grpSpPr>
          <a:xfrm rot="10800000" flipH="1">
            <a:off x="-477308" y="250775"/>
            <a:ext cx="10890133" cy="5992984"/>
            <a:chOff x="589463" y="104681"/>
            <a:chExt cx="8167600" cy="4494738"/>
          </a:xfrm>
        </p:grpSpPr>
        <p:grpSp>
          <p:nvGrpSpPr>
            <p:cNvPr id="51" name="Google Shape;51;p5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" name="Google Shape;55;p5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56" name="Google Shape;56;p5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" name="Google Shape;57;p5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8" name="Google Shape;58;p5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6314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E22FD7-AC62-4D7E-AFA1-550E3110E4D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4285F-F7DD-4347-B063-06F949A4CA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E22FD7-AC62-4D7E-AFA1-550E3110E4D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4285F-F7DD-4347-B063-06F949A4CA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7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D8D6-9048-43A7-A1B2-FEF8447814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AA-E74D-4AB2-AEA6-40610D19A9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8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D8D6-9048-43A7-A1B2-FEF844781416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AA-E74D-4AB2-AEA6-40610D19A9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0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73" name="Google Shape;73;p7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" name="Google Shape;79;p7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506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90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ctrTitle" idx="2"/>
          </p:nvPr>
        </p:nvSpPr>
        <p:spPr>
          <a:xfrm>
            <a:off x="45720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1"/>
          </p:nvPr>
        </p:nvSpPr>
        <p:spPr>
          <a:xfrm>
            <a:off x="43926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32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48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8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E6A51-04CE-885C-29EC-2F477398626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C7E45C-4165-5D46-F0A2-3E5ADC7AB4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94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75" r:id="rId7"/>
    <p:sldLayoutId id="21474836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EEF890-964E-2CE4-A40C-F20E46A676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28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B8DB6B-E64C-DFC6-D4EC-E4C7CF56DC5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2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/>
          <p:cNvSpPr/>
          <p:nvPr/>
        </p:nvSpPr>
        <p:spPr>
          <a:xfrm>
            <a:off x="10357223" y="419100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心坊童梦奇缘W" panose="020B0A04020202020204" pitchFamily="34" charset="-122"/>
              <a:ea typeface="字心坊童梦奇缘W" panose="020B0A04020202020204" pitchFamily="34" charset="-122"/>
              <a:cs typeface="+mn-cs"/>
              <a:sym typeface="字心坊童梦奇缘W" panose="020B0A04020202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438557" y="1268964"/>
            <a:ext cx="5411722" cy="5785338"/>
            <a:chOff x="7959532" y="1956394"/>
            <a:chExt cx="4795382" cy="492062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1"/>
            <a:stretch>
              <a:fillRect/>
            </a:stretch>
          </p:blipFill>
          <p:spPr>
            <a:xfrm flipH="1">
              <a:off x="9285797" y="1956394"/>
              <a:ext cx="2893892" cy="448250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532" y="2081638"/>
              <a:ext cx="4795382" cy="479538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A54A83-D4B2-49B5-2B0A-70A75FB47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25" y="1268964"/>
            <a:ext cx="5997215" cy="460988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B82999-A73A-995E-38BE-86203ADC1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58244" y="974663"/>
            <a:ext cx="701309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792755" y="1130744"/>
            <a:ext cx="6582509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0050CB-3A69-488B-92B9-326B4250EC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7838" y="1156168"/>
            <a:ext cx="7084166" cy="8291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342E74-FC75-49D4-A2B7-03FE73BD9405}"/>
              </a:ext>
            </a:extLst>
          </p:cNvPr>
          <p:cNvGrpSpPr/>
          <p:nvPr/>
        </p:nvGrpSpPr>
        <p:grpSpPr>
          <a:xfrm>
            <a:off x="4067419" y="2034047"/>
            <a:ext cx="3395412" cy="2366969"/>
            <a:chOff x="559051" y="175103"/>
            <a:chExt cx="10477334" cy="567705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823B0B-60E4-4EAE-A067-B23F1E503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9051" y="3115739"/>
              <a:ext cx="5129548" cy="27364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8F7818-CE4F-4D40-84AF-1F7601B5E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88599" y="3132233"/>
              <a:ext cx="5347786" cy="27199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D332E11-B2B3-4816-94C9-9B32ECAF5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59051" y="180047"/>
              <a:ext cx="5073904" cy="2930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06D3E93-D112-449C-B274-E96217C03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32955" y="175103"/>
              <a:ext cx="5403430" cy="2930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E0F2E9C-F721-4154-87DA-5542C3224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216" y="588360"/>
            <a:ext cx="6371036" cy="3679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D1D6F3-F948-4C90-B9DC-9F28D829F86F}"/>
              </a:ext>
            </a:extLst>
          </p:cNvPr>
          <p:cNvSpPr txBox="1"/>
          <p:nvPr/>
        </p:nvSpPr>
        <p:spPr>
          <a:xfrm>
            <a:off x="2028937" y="4619315"/>
            <a:ext cx="8134126" cy="1323439"/>
          </a:xfrm>
          <a:custGeom>
            <a:avLst/>
            <a:gdLst>
              <a:gd name="connsiteX0" fmla="*/ 0 w 8134126"/>
              <a:gd name="connsiteY0" fmla="*/ 0 h 1323439"/>
              <a:gd name="connsiteX1" fmla="*/ 8134126 w 8134126"/>
              <a:gd name="connsiteY1" fmla="*/ 0 h 1323439"/>
              <a:gd name="connsiteX2" fmla="*/ 8134126 w 8134126"/>
              <a:gd name="connsiteY2" fmla="*/ 1323439 h 1323439"/>
              <a:gd name="connsiteX3" fmla="*/ 0 w 8134126"/>
              <a:gd name="connsiteY3" fmla="*/ 1323439 h 1323439"/>
              <a:gd name="connsiteX4" fmla="*/ 0 w 8134126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323439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8071532" y="502581"/>
                  <a:pt x="8097168" y="742429"/>
                  <a:pt x="8134126" y="1323439"/>
                </a:cubicBezTo>
                <a:cubicBezTo>
                  <a:pt x="6359423" y="1158678"/>
                  <a:pt x="3915594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134126" h="1323439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19466" y="501774"/>
                  <a:pt x="8054191" y="1007572"/>
                  <a:pt x="8134126" y="1323439"/>
                </a:cubicBezTo>
                <a:cubicBezTo>
                  <a:pt x="4846458" y="1177579"/>
                  <a:pt x="191764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cs typeface="Arial" panose="020B0604020202020204" pitchFamily="34" charset="0"/>
              </a:rPr>
              <a:t>Cậu bé chơi trò đánh trận giả với các bạn.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8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D1D6F3-F948-4C90-B9DC-9F28D829F86F}"/>
              </a:ext>
            </a:extLst>
          </p:cNvPr>
          <p:cNvSpPr txBox="1"/>
          <p:nvPr/>
        </p:nvSpPr>
        <p:spPr>
          <a:xfrm>
            <a:off x="1862053" y="4589441"/>
            <a:ext cx="9352306" cy="1938992"/>
          </a:xfrm>
          <a:custGeom>
            <a:avLst/>
            <a:gdLst>
              <a:gd name="connsiteX0" fmla="*/ 0 w 9352306"/>
              <a:gd name="connsiteY0" fmla="*/ 0 h 1938992"/>
              <a:gd name="connsiteX1" fmla="*/ 9352306 w 9352306"/>
              <a:gd name="connsiteY1" fmla="*/ 0 h 1938992"/>
              <a:gd name="connsiteX2" fmla="*/ 9352306 w 9352306"/>
              <a:gd name="connsiteY2" fmla="*/ 1938992 h 1938992"/>
              <a:gd name="connsiteX3" fmla="*/ 0 w 9352306"/>
              <a:gd name="connsiteY3" fmla="*/ 1938992 h 1938992"/>
              <a:gd name="connsiteX4" fmla="*/ 0 w 935230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2306" h="1938992" fill="none" extrusionOk="0">
                <a:moveTo>
                  <a:pt x="0" y="0"/>
                </a:moveTo>
                <a:cubicBezTo>
                  <a:pt x="2576093" y="5222"/>
                  <a:pt x="7747878" y="24918"/>
                  <a:pt x="9352306" y="0"/>
                </a:cubicBezTo>
                <a:cubicBezTo>
                  <a:pt x="9191061" y="738305"/>
                  <a:pt x="9308546" y="1407801"/>
                  <a:pt x="9352306" y="1938992"/>
                </a:cubicBezTo>
                <a:cubicBezTo>
                  <a:pt x="5561682" y="1774231"/>
                  <a:pt x="181117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9352306" h="1938992" stroke="0" extrusionOk="0">
                <a:moveTo>
                  <a:pt x="0" y="0"/>
                </a:moveTo>
                <a:cubicBezTo>
                  <a:pt x="4403647" y="11849"/>
                  <a:pt x="7342625" y="-161459"/>
                  <a:pt x="9352306" y="0"/>
                </a:cubicBezTo>
                <a:cubicBezTo>
                  <a:pt x="9355436" y="920782"/>
                  <a:pt x="9251130" y="1107979"/>
                  <a:pt x="9352306" y="1938992"/>
                </a:cubicBezTo>
                <a:cubicBezTo>
                  <a:pt x="7785419" y="1793132"/>
                  <a:pt x="3507613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hứa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238AEAA-27A1-4AF5-9871-40413B3F1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205" y="448566"/>
            <a:ext cx="7162589" cy="3884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2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D1D6F3-F948-4C90-B9DC-9F28D829F86F}"/>
              </a:ext>
            </a:extLst>
          </p:cNvPr>
          <p:cNvSpPr txBox="1"/>
          <p:nvPr/>
        </p:nvSpPr>
        <p:spPr>
          <a:xfrm>
            <a:off x="1995062" y="4753539"/>
            <a:ext cx="8134126" cy="1323439"/>
          </a:xfrm>
          <a:custGeom>
            <a:avLst/>
            <a:gdLst>
              <a:gd name="connsiteX0" fmla="*/ 0 w 8134126"/>
              <a:gd name="connsiteY0" fmla="*/ 0 h 1323439"/>
              <a:gd name="connsiteX1" fmla="*/ 8134126 w 8134126"/>
              <a:gd name="connsiteY1" fmla="*/ 0 h 1323439"/>
              <a:gd name="connsiteX2" fmla="*/ 8134126 w 8134126"/>
              <a:gd name="connsiteY2" fmla="*/ 1323439 h 1323439"/>
              <a:gd name="connsiteX3" fmla="*/ 0 w 8134126"/>
              <a:gd name="connsiteY3" fmla="*/ 1323439 h 1323439"/>
              <a:gd name="connsiteX4" fmla="*/ 0 w 8134126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323439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8071532" y="502581"/>
                  <a:pt x="8097168" y="742429"/>
                  <a:pt x="8134126" y="1323439"/>
                </a:cubicBezTo>
                <a:cubicBezTo>
                  <a:pt x="6359423" y="1158678"/>
                  <a:pt x="3915594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134126" h="1323439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19466" y="501774"/>
                  <a:pt x="8054191" y="1007572"/>
                  <a:pt x="8134126" y="1323439"/>
                </a:cubicBezTo>
                <a:cubicBezTo>
                  <a:pt x="4846458" y="1177579"/>
                  <a:pt x="191764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2D9B140-3CAB-4889-92C1-38C35B477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154" y="594764"/>
            <a:ext cx="7653692" cy="3855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53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D1D6F3-F948-4C90-B9DC-9F28D829F86F}"/>
              </a:ext>
            </a:extLst>
          </p:cNvPr>
          <p:cNvSpPr txBox="1"/>
          <p:nvPr/>
        </p:nvSpPr>
        <p:spPr>
          <a:xfrm>
            <a:off x="2326567" y="4744410"/>
            <a:ext cx="8134126" cy="1815882"/>
          </a:xfrm>
          <a:custGeom>
            <a:avLst/>
            <a:gdLst>
              <a:gd name="connsiteX0" fmla="*/ 0 w 8134126"/>
              <a:gd name="connsiteY0" fmla="*/ 0 h 1815882"/>
              <a:gd name="connsiteX1" fmla="*/ 8134126 w 8134126"/>
              <a:gd name="connsiteY1" fmla="*/ 0 h 1815882"/>
              <a:gd name="connsiteX2" fmla="*/ 8134126 w 8134126"/>
              <a:gd name="connsiteY2" fmla="*/ 1815882 h 1815882"/>
              <a:gd name="connsiteX3" fmla="*/ 0 w 8134126"/>
              <a:gd name="connsiteY3" fmla="*/ 1815882 h 1815882"/>
              <a:gd name="connsiteX4" fmla="*/ 0 w 8134126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81588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8045045" y="810927"/>
                  <a:pt x="8242057" y="1321230"/>
                  <a:pt x="8134126" y="1815882"/>
                </a:cubicBezTo>
                <a:cubicBezTo>
                  <a:pt x="6359423" y="1651121"/>
                  <a:pt x="3915594" y="1934032"/>
                  <a:pt x="0" y="1815882"/>
                </a:cubicBezTo>
                <a:cubicBezTo>
                  <a:pt x="-147405" y="1540277"/>
                  <a:pt x="77581" y="880930"/>
                  <a:pt x="0" y="0"/>
                </a:cubicBezTo>
                <a:close/>
              </a:path>
              <a:path w="8134126" h="181588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08741" y="588087"/>
                  <a:pt x="8010429" y="1217463"/>
                  <a:pt x="8134126" y="1815882"/>
                </a:cubicBezTo>
                <a:cubicBezTo>
                  <a:pt x="4846458" y="1670022"/>
                  <a:pt x="1917647" y="1737558"/>
                  <a:pt x="0" y="1815882"/>
                </a:cubicBezTo>
                <a:cubicBezTo>
                  <a:pt x="-4011" y="1213773"/>
                  <a:pt x="-140669" y="59878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Muộn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hứa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gác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EA77923-23B5-4F0D-B453-D0A5AAC0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502" y="522080"/>
            <a:ext cx="5613297" cy="3850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78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D0EEE07D-44A1-42BF-853B-E4B760850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9" y="3031384"/>
            <a:ext cx="3898449" cy="316547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381B87-95E5-4C73-8CC2-0EEA3D824181}"/>
              </a:ext>
            </a:extLst>
          </p:cNvPr>
          <p:cNvSpPr txBox="1"/>
          <p:nvPr/>
        </p:nvSpPr>
        <p:spPr>
          <a:xfrm>
            <a:off x="1808480" y="1145569"/>
            <a:ext cx="9133840" cy="707886"/>
          </a:xfrm>
          <a:custGeom>
            <a:avLst/>
            <a:gdLst>
              <a:gd name="connsiteX0" fmla="*/ 0 w 9133840"/>
              <a:gd name="connsiteY0" fmla="*/ 0 h 707886"/>
              <a:gd name="connsiteX1" fmla="*/ 9133840 w 9133840"/>
              <a:gd name="connsiteY1" fmla="*/ 0 h 707886"/>
              <a:gd name="connsiteX2" fmla="*/ 9133840 w 9133840"/>
              <a:gd name="connsiteY2" fmla="*/ 707886 h 707886"/>
              <a:gd name="connsiteX3" fmla="*/ 0 w 9133840"/>
              <a:gd name="connsiteY3" fmla="*/ 707886 h 707886"/>
              <a:gd name="connsiteX4" fmla="*/ 0 w 913384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3840" h="707886" fill="none" extrusionOk="0">
                <a:moveTo>
                  <a:pt x="0" y="0"/>
                </a:moveTo>
                <a:cubicBezTo>
                  <a:pt x="1776606" y="5222"/>
                  <a:pt x="5454967" y="24918"/>
                  <a:pt x="9133840" y="0"/>
                </a:cubicBezTo>
                <a:cubicBezTo>
                  <a:pt x="9193250" y="312948"/>
                  <a:pt x="9135749" y="396148"/>
                  <a:pt x="9133840" y="707886"/>
                </a:cubicBezTo>
                <a:cubicBezTo>
                  <a:pt x="8019056" y="543125"/>
                  <a:pt x="3740307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9133840" h="707886" stroke="0" extrusionOk="0">
                <a:moveTo>
                  <a:pt x="0" y="0"/>
                </a:moveTo>
                <a:cubicBezTo>
                  <a:pt x="3191774" y="11849"/>
                  <a:pt x="5923578" y="-161459"/>
                  <a:pt x="9133840" y="0"/>
                </a:cubicBezTo>
                <a:cubicBezTo>
                  <a:pt x="9180156" y="266683"/>
                  <a:pt x="9142602" y="423695"/>
                  <a:pt x="9133840" y="707886"/>
                </a:cubicBezTo>
                <a:cubicBezTo>
                  <a:pt x="6144469" y="562026"/>
                  <a:pt x="3759708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C9F0C8-5296-445D-837E-AFBC0D144FAE}"/>
              </a:ext>
            </a:extLst>
          </p:cNvPr>
          <p:cNvSpPr txBox="1"/>
          <p:nvPr/>
        </p:nvSpPr>
        <p:spPr>
          <a:xfrm>
            <a:off x="3696932" y="2325492"/>
            <a:ext cx="7753388" cy="646331"/>
          </a:xfrm>
          <a:custGeom>
            <a:avLst/>
            <a:gdLst>
              <a:gd name="connsiteX0" fmla="*/ 0 w 7753388"/>
              <a:gd name="connsiteY0" fmla="*/ 0 h 646331"/>
              <a:gd name="connsiteX1" fmla="*/ 7753388 w 7753388"/>
              <a:gd name="connsiteY1" fmla="*/ 0 h 646331"/>
              <a:gd name="connsiteX2" fmla="*/ 7753388 w 7753388"/>
              <a:gd name="connsiteY2" fmla="*/ 646331 h 646331"/>
              <a:gd name="connsiteX3" fmla="*/ 0 w 7753388"/>
              <a:gd name="connsiteY3" fmla="*/ 646331 h 646331"/>
              <a:gd name="connsiteX4" fmla="*/ 0 w 7753388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88" h="646331" fill="none" extrusionOk="0">
                <a:moveTo>
                  <a:pt x="0" y="0"/>
                </a:moveTo>
                <a:cubicBezTo>
                  <a:pt x="2434882" y="5222"/>
                  <a:pt x="6660549" y="24918"/>
                  <a:pt x="7753388" y="0"/>
                </a:cubicBezTo>
                <a:cubicBezTo>
                  <a:pt x="7753642" y="82799"/>
                  <a:pt x="7773166" y="500035"/>
                  <a:pt x="7753388" y="646331"/>
                </a:cubicBezTo>
                <a:cubicBezTo>
                  <a:pt x="5507595" y="481570"/>
                  <a:pt x="1332273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7753388" h="646331" stroke="0" extrusionOk="0">
                <a:moveTo>
                  <a:pt x="0" y="0"/>
                </a:moveTo>
                <a:cubicBezTo>
                  <a:pt x="2493116" y="11849"/>
                  <a:pt x="6448256" y="-161459"/>
                  <a:pt x="7753388" y="0"/>
                </a:cubicBezTo>
                <a:cubicBezTo>
                  <a:pt x="7728206" y="272270"/>
                  <a:pt x="7807290" y="451941"/>
                  <a:pt x="7753388" y="646331"/>
                </a:cubicBezTo>
                <a:cubicBezTo>
                  <a:pt x="5155952" y="500471"/>
                  <a:pt x="123138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FF0066"/>
                </a:solidFill>
                <a:cs typeface="Arial" panose="020B0604020202020204" pitchFamily="34" charset="0"/>
              </a:rPr>
              <a:t>Cậu bé được giao nhiệm vụ gì?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C718893-0D20-48C4-AD15-69A449B3A386}"/>
              </a:ext>
            </a:extLst>
          </p:cNvPr>
          <p:cNvSpPr/>
          <p:nvPr/>
        </p:nvSpPr>
        <p:spPr>
          <a:xfrm>
            <a:off x="2547544" y="1954880"/>
            <a:ext cx="1104322" cy="657839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95A8CC4-D778-4707-B9CA-04A923627503}"/>
              </a:ext>
            </a:extLst>
          </p:cNvPr>
          <p:cNvSpPr txBox="1"/>
          <p:nvPr/>
        </p:nvSpPr>
        <p:spPr>
          <a:xfrm>
            <a:off x="4396438" y="3640863"/>
            <a:ext cx="7196122" cy="1200329"/>
          </a:xfrm>
          <a:custGeom>
            <a:avLst/>
            <a:gdLst>
              <a:gd name="connsiteX0" fmla="*/ 0 w 7196122"/>
              <a:gd name="connsiteY0" fmla="*/ 0 h 1200329"/>
              <a:gd name="connsiteX1" fmla="*/ 7196122 w 7196122"/>
              <a:gd name="connsiteY1" fmla="*/ 0 h 1200329"/>
              <a:gd name="connsiteX2" fmla="*/ 7196122 w 7196122"/>
              <a:gd name="connsiteY2" fmla="*/ 1200329 h 1200329"/>
              <a:gd name="connsiteX3" fmla="*/ 0 w 7196122"/>
              <a:gd name="connsiteY3" fmla="*/ 1200329 h 1200329"/>
              <a:gd name="connsiteX4" fmla="*/ 0 w 719612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6122" h="1200329" fill="none" extrusionOk="0">
                <a:moveTo>
                  <a:pt x="0" y="0"/>
                </a:moveTo>
                <a:cubicBezTo>
                  <a:pt x="2745345" y="5222"/>
                  <a:pt x="5476618" y="24918"/>
                  <a:pt x="7196122" y="0"/>
                </a:cubicBezTo>
                <a:cubicBezTo>
                  <a:pt x="7262856" y="180425"/>
                  <a:pt x="7249139" y="1037242"/>
                  <a:pt x="7196122" y="1200329"/>
                </a:cubicBezTo>
                <a:cubicBezTo>
                  <a:pt x="3856290" y="1035568"/>
                  <a:pt x="24809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7196122" h="1200329" stroke="0" extrusionOk="0">
                <a:moveTo>
                  <a:pt x="0" y="0"/>
                </a:moveTo>
                <a:cubicBezTo>
                  <a:pt x="1235285" y="11849"/>
                  <a:pt x="5060751" y="-161459"/>
                  <a:pt x="7196122" y="0"/>
                </a:cubicBezTo>
                <a:cubicBezTo>
                  <a:pt x="7121080" y="255061"/>
                  <a:pt x="7266644" y="845340"/>
                  <a:pt x="7196122" y="1200329"/>
                </a:cubicBezTo>
                <a:cubicBezTo>
                  <a:pt x="5353849" y="1054469"/>
                  <a:pt x="337858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Arial" panose="020B0604020202020204" pitchFamily="34" charset="0"/>
              </a:rPr>
              <a:t>Vì sao muộn rồi mà cậu bé vẫn chưa về?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AA60DAB-344B-4D7C-9A2B-27E1E9CB5A10}"/>
              </a:ext>
            </a:extLst>
          </p:cNvPr>
          <p:cNvSpPr/>
          <p:nvPr/>
        </p:nvSpPr>
        <p:spPr>
          <a:xfrm>
            <a:off x="3920477" y="2985100"/>
            <a:ext cx="1104322" cy="66641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E6C0E2-8651-48BA-86A5-E2A31BB9D2BB}"/>
              </a:ext>
            </a:extLst>
          </p:cNvPr>
          <p:cNvSpPr txBox="1"/>
          <p:nvPr/>
        </p:nvSpPr>
        <p:spPr>
          <a:xfrm>
            <a:off x="4713910" y="5343456"/>
            <a:ext cx="6736410" cy="1200329"/>
          </a:xfrm>
          <a:custGeom>
            <a:avLst/>
            <a:gdLst>
              <a:gd name="connsiteX0" fmla="*/ 0 w 6736410"/>
              <a:gd name="connsiteY0" fmla="*/ 0 h 1200329"/>
              <a:gd name="connsiteX1" fmla="*/ 6736410 w 6736410"/>
              <a:gd name="connsiteY1" fmla="*/ 0 h 1200329"/>
              <a:gd name="connsiteX2" fmla="*/ 6736410 w 6736410"/>
              <a:gd name="connsiteY2" fmla="*/ 1200329 h 1200329"/>
              <a:gd name="connsiteX3" fmla="*/ 0 w 6736410"/>
              <a:gd name="connsiteY3" fmla="*/ 1200329 h 1200329"/>
              <a:gd name="connsiteX4" fmla="*/ 0 w 67364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6410" h="1200329" fill="none" extrusionOk="0">
                <a:moveTo>
                  <a:pt x="0" y="0"/>
                </a:moveTo>
                <a:cubicBezTo>
                  <a:pt x="2673267" y="5222"/>
                  <a:pt x="4388065" y="24918"/>
                  <a:pt x="6736410" y="0"/>
                </a:cubicBezTo>
                <a:cubicBezTo>
                  <a:pt x="6803144" y="180425"/>
                  <a:pt x="6789427" y="1037242"/>
                  <a:pt x="6736410" y="1200329"/>
                </a:cubicBezTo>
                <a:cubicBezTo>
                  <a:pt x="4075363" y="1035568"/>
                  <a:pt x="255954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736410" h="1200329" stroke="0" extrusionOk="0">
                <a:moveTo>
                  <a:pt x="0" y="0"/>
                </a:moveTo>
                <a:cubicBezTo>
                  <a:pt x="1939325" y="11849"/>
                  <a:pt x="3668136" y="-161459"/>
                  <a:pt x="6736410" y="0"/>
                </a:cubicBezTo>
                <a:cubicBezTo>
                  <a:pt x="6661368" y="255061"/>
                  <a:pt x="6806932" y="845340"/>
                  <a:pt x="6736410" y="1200329"/>
                </a:cubicBezTo>
                <a:cubicBezTo>
                  <a:pt x="4620154" y="1054469"/>
                  <a:pt x="240311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Arial" panose="020B0604020202020204" pitchFamily="34" charset="0"/>
              </a:rPr>
              <a:t>Việc làm của cậu bé thể hiện điều gì?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E0BA31C9-312A-4DF3-AE74-23E849F3318E}"/>
              </a:ext>
            </a:extLst>
          </p:cNvPr>
          <p:cNvSpPr/>
          <p:nvPr/>
        </p:nvSpPr>
        <p:spPr>
          <a:xfrm>
            <a:off x="4396438" y="4724663"/>
            <a:ext cx="1104322" cy="666416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53381B87-95E5-4C73-8CC2-0EEA3D824181}"/>
              </a:ext>
            </a:extLst>
          </p:cNvPr>
          <p:cNvSpPr txBox="1"/>
          <p:nvPr/>
        </p:nvSpPr>
        <p:spPr>
          <a:xfrm>
            <a:off x="1808480" y="1145569"/>
            <a:ext cx="9133840" cy="707886"/>
          </a:xfrm>
          <a:custGeom>
            <a:avLst/>
            <a:gdLst>
              <a:gd name="connsiteX0" fmla="*/ 0 w 9133840"/>
              <a:gd name="connsiteY0" fmla="*/ 0 h 707886"/>
              <a:gd name="connsiteX1" fmla="*/ 9133840 w 9133840"/>
              <a:gd name="connsiteY1" fmla="*/ 0 h 707886"/>
              <a:gd name="connsiteX2" fmla="*/ 9133840 w 9133840"/>
              <a:gd name="connsiteY2" fmla="*/ 707886 h 707886"/>
              <a:gd name="connsiteX3" fmla="*/ 0 w 9133840"/>
              <a:gd name="connsiteY3" fmla="*/ 707886 h 707886"/>
              <a:gd name="connsiteX4" fmla="*/ 0 w 913384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3840" h="707886" fill="none" extrusionOk="0">
                <a:moveTo>
                  <a:pt x="0" y="0"/>
                </a:moveTo>
                <a:cubicBezTo>
                  <a:pt x="1776606" y="5222"/>
                  <a:pt x="5454967" y="24918"/>
                  <a:pt x="9133840" y="0"/>
                </a:cubicBezTo>
                <a:cubicBezTo>
                  <a:pt x="9193250" y="312948"/>
                  <a:pt x="9135749" y="396148"/>
                  <a:pt x="9133840" y="707886"/>
                </a:cubicBezTo>
                <a:cubicBezTo>
                  <a:pt x="8019056" y="543125"/>
                  <a:pt x="3740307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9133840" h="707886" stroke="0" extrusionOk="0">
                <a:moveTo>
                  <a:pt x="0" y="0"/>
                </a:moveTo>
                <a:cubicBezTo>
                  <a:pt x="3191774" y="11849"/>
                  <a:pt x="5923578" y="-161459"/>
                  <a:pt x="9133840" y="0"/>
                </a:cubicBezTo>
                <a:cubicBezTo>
                  <a:pt x="9180156" y="266683"/>
                  <a:pt x="9142602" y="423695"/>
                  <a:pt x="9133840" y="707886"/>
                </a:cubicBezTo>
                <a:cubicBezTo>
                  <a:pt x="6144469" y="562026"/>
                  <a:pt x="3759708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cs typeface="Arial" panose="020B0604020202020204" pitchFamily="34" charset="0"/>
              </a:rPr>
              <a:t>Cậu bé được giao nhiệm vụ gì?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C9F0C8-5296-445D-837E-AFBC0D144FAE}"/>
              </a:ext>
            </a:extLst>
          </p:cNvPr>
          <p:cNvSpPr txBox="1"/>
          <p:nvPr/>
        </p:nvSpPr>
        <p:spPr>
          <a:xfrm>
            <a:off x="3554692" y="2669086"/>
            <a:ext cx="7753388" cy="1200329"/>
          </a:xfrm>
          <a:custGeom>
            <a:avLst/>
            <a:gdLst>
              <a:gd name="connsiteX0" fmla="*/ 0 w 7753388"/>
              <a:gd name="connsiteY0" fmla="*/ 0 h 1200329"/>
              <a:gd name="connsiteX1" fmla="*/ 7753388 w 7753388"/>
              <a:gd name="connsiteY1" fmla="*/ 0 h 1200329"/>
              <a:gd name="connsiteX2" fmla="*/ 7753388 w 7753388"/>
              <a:gd name="connsiteY2" fmla="*/ 1200329 h 1200329"/>
              <a:gd name="connsiteX3" fmla="*/ 0 w 7753388"/>
              <a:gd name="connsiteY3" fmla="*/ 1200329 h 1200329"/>
              <a:gd name="connsiteX4" fmla="*/ 0 w 7753388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3388" h="1200329" fill="none" extrusionOk="0">
                <a:moveTo>
                  <a:pt x="0" y="0"/>
                </a:moveTo>
                <a:cubicBezTo>
                  <a:pt x="2434882" y="5222"/>
                  <a:pt x="6660549" y="24918"/>
                  <a:pt x="7753388" y="0"/>
                </a:cubicBezTo>
                <a:cubicBezTo>
                  <a:pt x="7820122" y="180425"/>
                  <a:pt x="7806405" y="1037242"/>
                  <a:pt x="7753388" y="1200329"/>
                </a:cubicBezTo>
                <a:cubicBezTo>
                  <a:pt x="5507595" y="1035568"/>
                  <a:pt x="1332273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7753388" h="1200329" stroke="0" extrusionOk="0">
                <a:moveTo>
                  <a:pt x="0" y="0"/>
                </a:moveTo>
                <a:cubicBezTo>
                  <a:pt x="2493116" y="11849"/>
                  <a:pt x="6448256" y="-161459"/>
                  <a:pt x="7753388" y="0"/>
                </a:cubicBezTo>
                <a:cubicBezTo>
                  <a:pt x="7678346" y="255061"/>
                  <a:pt x="7823910" y="845340"/>
                  <a:pt x="7753388" y="1200329"/>
                </a:cubicBezTo>
                <a:cubicBezTo>
                  <a:pt x="5155952" y="1054469"/>
                  <a:pt x="123138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66"/>
                </a:solidFill>
                <a:cs typeface="Arial" panose="020B0604020202020204" pitchFamily="34" charset="0"/>
              </a:rPr>
              <a:t>Cậu bé chơi trò đánh trận giả với các 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C718893-0D20-48C4-AD15-69A449B3A386}"/>
              </a:ext>
            </a:extLst>
          </p:cNvPr>
          <p:cNvSpPr/>
          <p:nvPr/>
        </p:nvSpPr>
        <p:spPr>
          <a:xfrm>
            <a:off x="2547544" y="1954880"/>
            <a:ext cx="1104322" cy="657839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13977-8D13-41A8-B80A-105102847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06" y="4264207"/>
            <a:ext cx="3887104" cy="2122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619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53381B87-95E5-4C73-8CC2-0EEA3D824181}"/>
              </a:ext>
            </a:extLst>
          </p:cNvPr>
          <p:cNvSpPr txBox="1"/>
          <p:nvPr/>
        </p:nvSpPr>
        <p:spPr>
          <a:xfrm>
            <a:off x="955040" y="891569"/>
            <a:ext cx="10820400" cy="707886"/>
          </a:xfrm>
          <a:custGeom>
            <a:avLst/>
            <a:gdLst>
              <a:gd name="connsiteX0" fmla="*/ 0 w 10820400"/>
              <a:gd name="connsiteY0" fmla="*/ 0 h 707886"/>
              <a:gd name="connsiteX1" fmla="*/ 10820400 w 10820400"/>
              <a:gd name="connsiteY1" fmla="*/ 0 h 707886"/>
              <a:gd name="connsiteX2" fmla="*/ 10820400 w 10820400"/>
              <a:gd name="connsiteY2" fmla="*/ 707886 h 707886"/>
              <a:gd name="connsiteX3" fmla="*/ 0 w 10820400"/>
              <a:gd name="connsiteY3" fmla="*/ 707886 h 707886"/>
              <a:gd name="connsiteX4" fmla="*/ 0 w 1082040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0400" h="707886" fill="none" extrusionOk="0">
                <a:moveTo>
                  <a:pt x="0" y="0"/>
                </a:moveTo>
                <a:cubicBezTo>
                  <a:pt x="1896566" y="5222"/>
                  <a:pt x="9634928" y="24918"/>
                  <a:pt x="10820400" y="0"/>
                </a:cubicBezTo>
                <a:cubicBezTo>
                  <a:pt x="10879810" y="312948"/>
                  <a:pt x="10822309" y="396148"/>
                  <a:pt x="10820400" y="707886"/>
                </a:cubicBezTo>
                <a:cubicBezTo>
                  <a:pt x="9731910" y="543125"/>
                  <a:pt x="363252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10820400" h="707886" stroke="0" extrusionOk="0">
                <a:moveTo>
                  <a:pt x="0" y="0"/>
                </a:moveTo>
                <a:cubicBezTo>
                  <a:pt x="2397273" y="11849"/>
                  <a:pt x="7685460" y="-161459"/>
                  <a:pt x="10820400" y="0"/>
                </a:cubicBezTo>
                <a:cubicBezTo>
                  <a:pt x="10866716" y="266683"/>
                  <a:pt x="10829162" y="423695"/>
                  <a:pt x="10820400" y="707886"/>
                </a:cubicBezTo>
                <a:cubicBezTo>
                  <a:pt x="7475373" y="562026"/>
                  <a:pt x="2197000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>
                <a:solidFill>
                  <a:srgbClr val="FF0066"/>
                </a:solidFill>
                <a:cs typeface="Arial" panose="020B0604020202020204" pitchFamily="34" charset="0"/>
              </a:rPr>
              <a:t>Vì sao muộn rồi mà cậu bé vẫn chưa về?</a:t>
            </a:r>
            <a:endParaRPr lang="vi-VN" sz="4000" b="1" dirty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C9F0C8-5296-445D-837E-AFBC0D144FAE}"/>
              </a:ext>
            </a:extLst>
          </p:cNvPr>
          <p:cNvSpPr txBox="1"/>
          <p:nvPr/>
        </p:nvSpPr>
        <p:spPr>
          <a:xfrm>
            <a:off x="2395144" y="2246742"/>
            <a:ext cx="9085656" cy="1754326"/>
          </a:xfrm>
          <a:custGeom>
            <a:avLst/>
            <a:gdLst>
              <a:gd name="connsiteX0" fmla="*/ 0 w 9085656"/>
              <a:gd name="connsiteY0" fmla="*/ 0 h 1754326"/>
              <a:gd name="connsiteX1" fmla="*/ 9085656 w 9085656"/>
              <a:gd name="connsiteY1" fmla="*/ 0 h 1754326"/>
              <a:gd name="connsiteX2" fmla="*/ 9085656 w 9085656"/>
              <a:gd name="connsiteY2" fmla="*/ 1754326 h 1754326"/>
              <a:gd name="connsiteX3" fmla="*/ 0 w 9085656"/>
              <a:gd name="connsiteY3" fmla="*/ 1754326 h 1754326"/>
              <a:gd name="connsiteX4" fmla="*/ 0 w 9085656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5656" h="1754326" fill="none" extrusionOk="0">
                <a:moveTo>
                  <a:pt x="0" y="0"/>
                </a:moveTo>
                <a:cubicBezTo>
                  <a:pt x="3407664" y="5222"/>
                  <a:pt x="7738948" y="24918"/>
                  <a:pt x="9085656" y="0"/>
                </a:cubicBezTo>
                <a:cubicBezTo>
                  <a:pt x="9150231" y="239465"/>
                  <a:pt x="8987583" y="1500058"/>
                  <a:pt x="9085656" y="1754326"/>
                </a:cubicBezTo>
                <a:cubicBezTo>
                  <a:pt x="7421515" y="1589565"/>
                  <a:pt x="351741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9085656" h="1754326" stroke="0" extrusionOk="0">
                <a:moveTo>
                  <a:pt x="0" y="0"/>
                </a:moveTo>
                <a:cubicBezTo>
                  <a:pt x="940391" y="11849"/>
                  <a:pt x="4766031" y="-161459"/>
                  <a:pt x="9085656" y="0"/>
                </a:cubicBezTo>
                <a:cubicBezTo>
                  <a:pt x="9059842" y="606792"/>
                  <a:pt x="8939126" y="1569389"/>
                  <a:pt x="9085656" y="1754326"/>
                </a:cubicBezTo>
                <a:cubicBezTo>
                  <a:pt x="6450408" y="1608466"/>
                  <a:pt x="234184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F0066"/>
                </a:solidFill>
                <a:cs typeface="Arial" panose="020B0604020202020204" pitchFamily="34" charset="0"/>
              </a:rPr>
              <a:t>Khi các bạn đã ra về hết mà cậu vẫn chưa về vì cậu đã hứa đứng gác cho đến khi có người tới thay.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C718893-0D20-48C4-AD15-69A449B3A386}"/>
              </a:ext>
            </a:extLst>
          </p:cNvPr>
          <p:cNvSpPr/>
          <p:nvPr/>
        </p:nvSpPr>
        <p:spPr>
          <a:xfrm>
            <a:off x="1054024" y="1599455"/>
            <a:ext cx="1242136" cy="1031985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7242D-A448-4358-9B23-1CA037773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39" y="4350139"/>
            <a:ext cx="3930667" cy="21319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71540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53381B87-95E5-4C73-8CC2-0EEA3D824181}"/>
              </a:ext>
            </a:extLst>
          </p:cNvPr>
          <p:cNvSpPr txBox="1"/>
          <p:nvPr/>
        </p:nvSpPr>
        <p:spPr>
          <a:xfrm>
            <a:off x="1808480" y="1145569"/>
            <a:ext cx="9662160" cy="707886"/>
          </a:xfrm>
          <a:custGeom>
            <a:avLst/>
            <a:gdLst>
              <a:gd name="connsiteX0" fmla="*/ 0 w 9662160"/>
              <a:gd name="connsiteY0" fmla="*/ 0 h 707886"/>
              <a:gd name="connsiteX1" fmla="*/ 9662160 w 9662160"/>
              <a:gd name="connsiteY1" fmla="*/ 0 h 707886"/>
              <a:gd name="connsiteX2" fmla="*/ 9662160 w 9662160"/>
              <a:gd name="connsiteY2" fmla="*/ 707886 h 707886"/>
              <a:gd name="connsiteX3" fmla="*/ 0 w 9662160"/>
              <a:gd name="connsiteY3" fmla="*/ 707886 h 707886"/>
              <a:gd name="connsiteX4" fmla="*/ 0 w 966216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62160" h="707886" fill="none" extrusionOk="0">
                <a:moveTo>
                  <a:pt x="0" y="0"/>
                </a:moveTo>
                <a:cubicBezTo>
                  <a:pt x="4682392" y="5222"/>
                  <a:pt x="6531975" y="24918"/>
                  <a:pt x="9662160" y="0"/>
                </a:cubicBezTo>
                <a:cubicBezTo>
                  <a:pt x="9721570" y="312948"/>
                  <a:pt x="9664069" y="396148"/>
                  <a:pt x="9662160" y="707886"/>
                </a:cubicBezTo>
                <a:cubicBezTo>
                  <a:pt x="7775173" y="543125"/>
                  <a:pt x="2053715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9662160" h="707886" stroke="0" extrusionOk="0">
                <a:moveTo>
                  <a:pt x="0" y="0"/>
                </a:moveTo>
                <a:cubicBezTo>
                  <a:pt x="3488450" y="11849"/>
                  <a:pt x="4887306" y="-161459"/>
                  <a:pt x="9662160" y="0"/>
                </a:cubicBezTo>
                <a:cubicBezTo>
                  <a:pt x="9708476" y="266683"/>
                  <a:pt x="9670922" y="423695"/>
                  <a:pt x="9662160" y="707886"/>
                </a:cubicBezTo>
                <a:cubicBezTo>
                  <a:pt x="5189409" y="562026"/>
                  <a:pt x="358085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>
                <a:solidFill>
                  <a:srgbClr val="FF0066"/>
                </a:solidFill>
                <a:cs typeface="Arial" panose="020B0604020202020204" pitchFamily="34" charset="0"/>
              </a:rPr>
              <a:t>Việc làm của cậu bé thể hiện điều gì?</a:t>
            </a:r>
            <a:endParaRPr lang="vi-VN" sz="4000" b="1" dirty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C9F0C8-5296-445D-837E-AFBC0D144FAE}"/>
              </a:ext>
            </a:extLst>
          </p:cNvPr>
          <p:cNvSpPr txBox="1"/>
          <p:nvPr/>
        </p:nvSpPr>
        <p:spPr>
          <a:xfrm>
            <a:off x="3029992" y="2448554"/>
            <a:ext cx="8278088" cy="1200329"/>
          </a:xfrm>
          <a:custGeom>
            <a:avLst/>
            <a:gdLst>
              <a:gd name="connsiteX0" fmla="*/ 0 w 8278088"/>
              <a:gd name="connsiteY0" fmla="*/ 0 h 1200329"/>
              <a:gd name="connsiteX1" fmla="*/ 8278088 w 8278088"/>
              <a:gd name="connsiteY1" fmla="*/ 0 h 1200329"/>
              <a:gd name="connsiteX2" fmla="*/ 8278088 w 8278088"/>
              <a:gd name="connsiteY2" fmla="*/ 1200329 h 1200329"/>
              <a:gd name="connsiteX3" fmla="*/ 0 w 8278088"/>
              <a:gd name="connsiteY3" fmla="*/ 1200329 h 1200329"/>
              <a:gd name="connsiteX4" fmla="*/ 0 w 8278088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8088" h="1200329" fill="none" extrusionOk="0">
                <a:moveTo>
                  <a:pt x="0" y="0"/>
                </a:moveTo>
                <a:cubicBezTo>
                  <a:pt x="894663" y="5222"/>
                  <a:pt x="6186732" y="24918"/>
                  <a:pt x="8278088" y="0"/>
                </a:cubicBezTo>
                <a:cubicBezTo>
                  <a:pt x="8344822" y="180425"/>
                  <a:pt x="8331105" y="1037242"/>
                  <a:pt x="8278088" y="1200329"/>
                </a:cubicBezTo>
                <a:cubicBezTo>
                  <a:pt x="7437485" y="1035568"/>
                  <a:pt x="151010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8278088" h="1200329" stroke="0" extrusionOk="0">
                <a:moveTo>
                  <a:pt x="0" y="0"/>
                </a:moveTo>
                <a:cubicBezTo>
                  <a:pt x="1261967" y="11849"/>
                  <a:pt x="6767115" y="-161459"/>
                  <a:pt x="8278088" y="0"/>
                </a:cubicBezTo>
                <a:cubicBezTo>
                  <a:pt x="8203046" y="255061"/>
                  <a:pt x="8348610" y="845340"/>
                  <a:pt x="8278088" y="1200329"/>
                </a:cubicBezTo>
                <a:cubicBezTo>
                  <a:pt x="5004044" y="1054469"/>
                  <a:pt x="348551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F0066"/>
                </a:solidFill>
                <a:cs typeface="Arial" panose="020B0604020202020204" pitchFamily="34" charset="0"/>
              </a:rPr>
              <a:t>Việc làm đó thể hiện cậu bé là người giữ đúng lời hứa của mình.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C718893-0D20-48C4-AD15-69A449B3A386}"/>
              </a:ext>
            </a:extLst>
          </p:cNvPr>
          <p:cNvSpPr/>
          <p:nvPr/>
        </p:nvSpPr>
        <p:spPr>
          <a:xfrm>
            <a:off x="1874368" y="1853695"/>
            <a:ext cx="1089736" cy="920400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51454-76AE-4FCF-B8EA-3782A61D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26" y="4012831"/>
            <a:ext cx="4084713" cy="24849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726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E6CC90B5-BEE6-0092-5A33-234589CC2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976367" y="1460229"/>
            <a:ext cx="9782384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E6F40A9E-8AF4-424F-9E45-0364B539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5E31D-7B95-4708-AF7A-2F0FA4A6071B}"/>
              </a:ext>
            </a:extLst>
          </p:cNvPr>
          <p:cNvSpPr txBox="1"/>
          <p:nvPr/>
        </p:nvSpPr>
        <p:spPr>
          <a:xfrm>
            <a:off x="2133600" y="2164080"/>
            <a:ext cx="7843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800" b="1" dirty="0">
                <a:solidFill>
                  <a:srgbClr val="0035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08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1204231C-DAFA-4530-B708-498AB3D1AF0E}"/>
              </a:ext>
            </a:extLst>
          </p:cNvPr>
          <p:cNvSpPr/>
          <p:nvPr/>
        </p:nvSpPr>
        <p:spPr>
          <a:xfrm>
            <a:off x="1958340" y="124617"/>
            <a:ext cx="8498840" cy="600224"/>
          </a:xfrm>
          <a:custGeom>
            <a:avLst/>
            <a:gdLst>
              <a:gd name="connsiteX0" fmla="*/ 0 w 8498840"/>
              <a:gd name="connsiteY0" fmla="*/ 100039 h 600224"/>
              <a:gd name="connsiteX1" fmla="*/ 100039 w 8498840"/>
              <a:gd name="connsiteY1" fmla="*/ 0 h 600224"/>
              <a:gd name="connsiteX2" fmla="*/ 609820 w 8498840"/>
              <a:gd name="connsiteY2" fmla="*/ 0 h 600224"/>
              <a:gd name="connsiteX3" fmla="*/ 1036614 w 8498840"/>
              <a:gd name="connsiteY3" fmla="*/ 0 h 600224"/>
              <a:gd name="connsiteX4" fmla="*/ 1463407 w 8498840"/>
              <a:gd name="connsiteY4" fmla="*/ 0 h 600224"/>
              <a:gd name="connsiteX5" fmla="*/ 1807213 w 8498840"/>
              <a:gd name="connsiteY5" fmla="*/ 0 h 600224"/>
              <a:gd name="connsiteX6" fmla="*/ 2316994 w 8498840"/>
              <a:gd name="connsiteY6" fmla="*/ 0 h 600224"/>
              <a:gd name="connsiteX7" fmla="*/ 3075738 w 8498840"/>
              <a:gd name="connsiteY7" fmla="*/ 0 h 600224"/>
              <a:gd name="connsiteX8" fmla="*/ 3668507 w 8498840"/>
              <a:gd name="connsiteY8" fmla="*/ 0 h 600224"/>
              <a:gd name="connsiteX9" fmla="*/ 4095300 w 8498840"/>
              <a:gd name="connsiteY9" fmla="*/ 0 h 600224"/>
              <a:gd name="connsiteX10" fmla="*/ 4522094 w 8498840"/>
              <a:gd name="connsiteY10" fmla="*/ 0 h 600224"/>
              <a:gd name="connsiteX11" fmla="*/ 4948887 w 8498840"/>
              <a:gd name="connsiteY11" fmla="*/ 0 h 600224"/>
              <a:gd name="connsiteX12" fmla="*/ 5292693 w 8498840"/>
              <a:gd name="connsiteY12" fmla="*/ 0 h 600224"/>
              <a:gd name="connsiteX13" fmla="*/ 5719486 w 8498840"/>
              <a:gd name="connsiteY13" fmla="*/ 0 h 600224"/>
              <a:gd name="connsiteX14" fmla="*/ 6312255 w 8498840"/>
              <a:gd name="connsiteY14" fmla="*/ 0 h 600224"/>
              <a:gd name="connsiteX15" fmla="*/ 7070999 w 8498840"/>
              <a:gd name="connsiteY15" fmla="*/ 0 h 600224"/>
              <a:gd name="connsiteX16" fmla="*/ 7746755 w 8498840"/>
              <a:gd name="connsiteY16" fmla="*/ 0 h 600224"/>
              <a:gd name="connsiteX17" fmla="*/ 8398801 w 8498840"/>
              <a:gd name="connsiteY17" fmla="*/ 0 h 600224"/>
              <a:gd name="connsiteX18" fmla="*/ 8498840 w 8498840"/>
              <a:gd name="connsiteY18" fmla="*/ 100039 h 600224"/>
              <a:gd name="connsiteX19" fmla="*/ 8498840 w 8498840"/>
              <a:gd name="connsiteY19" fmla="*/ 500185 h 600224"/>
              <a:gd name="connsiteX20" fmla="*/ 8398801 w 8498840"/>
              <a:gd name="connsiteY20" fmla="*/ 600224 h 600224"/>
              <a:gd name="connsiteX21" fmla="*/ 7972008 w 8498840"/>
              <a:gd name="connsiteY21" fmla="*/ 600224 h 600224"/>
              <a:gd name="connsiteX22" fmla="*/ 7545214 w 8498840"/>
              <a:gd name="connsiteY22" fmla="*/ 600224 h 600224"/>
              <a:gd name="connsiteX23" fmla="*/ 6869458 w 8498840"/>
              <a:gd name="connsiteY23" fmla="*/ 600224 h 600224"/>
              <a:gd name="connsiteX24" fmla="*/ 6193701 w 8498840"/>
              <a:gd name="connsiteY24" fmla="*/ 600224 h 600224"/>
              <a:gd name="connsiteX25" fmla="*/ 5600933 w 8498840"/>
              <a:gd name="connsiteY25" fmla="*/ 600224 h 600224"/>
              <a:gd name="connsiteX26" fmla="*/ 4925176 w 8498840"/>
              <a:gd name="connsiteY26" fmla="*/ 600224 h 600224"/>
              <a:gd name="connsiteX27" fmla="*/ 4166432 w 8498840"/>
              <a:gd name="connsiteY27" fmla="*/ 600224 h 600224"/>
              <a:gd name="connsiteX28" fmla="*/ 3739639 w 8498840"/>
              <a:gd name="connsiteY28" fmla="*/ 600224 h 600224"/>
              <a:gd name="connsiteX29" fmla="*/ 3229858 w 8498840"/>
              <a:gd name="connsiteY29" fmla="*/ 600224 h 600224"/>
              <a:gd name="connsiteX30" fmla="*/ 2720077 w 8498840"/>
              <a:gd name="connsiteY30" fmla="*/ 600224 h 600224"/>
              <a:gd name="connsiteX31" fmla="*/ 2210296 w 8498840"/>
              <a:gd name="connsiteY31" fmla="*/ 600224 h 600224"/>
              <a:gd name="connsiteX32" fmla="*/ 1617527 w 8498840"/>
              <a:gd name="connsiteY32" fmla="*/ 600224 h 600224"/>
              <a:gd name="connsiteX33" fmla="*/ 1024758 w 8498840"/>
              <a:gd name="connsiteY33" fmla="*/ 600224 h 600224"/>
              <a:gd name="connsiteX34" fmla="*/ 100039 w 8498840"/>
              <a:gd name="connsiteY34" fmla="*/ 600224 h 600224"/>
              <a:gd name="connsiteX35" fmla="*/ 0 w 8498840"/>
              <a:gd name="connsiteY35" fmla="*/ 500185 h 600224"/>
              <a:gd name="connsiteX36" fmla="*/ 0 w 8498840"/>
              <a:gd name="connsiteY36" fmla="*/ 100039 h 60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498840" h="600224" fill="none" extrusionOk="0">
                <a:moveTo>
                  <a:pt x="0" y="100039"/>
                </a:moveTo>
                <a:cubicBezTo>
                  <a:pt x="2752" y="40175"/>
                  <a:pt x="49358" y="801"/>
                  <a:pt x="100039" y="0"/>
                </a:cubicBezTo>
                <a:cubicBezTo>
                  <a:pt x="328599" y="-5986"/>
                  <a:pt x="389022" y="10837"/>
                  <a:pt x="609820" y="0"/>
                </a:cubicBezTo>
                <a:cubicBezTo>
                  <a:pt x="830618" y="-10837"/>
                  <a:pt x="908193" y="17873"/>
                  <a:pt x="1036614" y="0"/>
                </a:cubicBezTo>
                <a:cubicBezTo>
                  <a:pt x="1165035" y="-17873"/>
                  <a:pt x="1377045" y="3358"/>
                  <a:pt x="1463407" y="0"/>
                </a:cubicBezTo>
                <a:cubicBezTo>
                  <a:pt x="1549769" y="-3358"/>
                  <a:pt x="1691272" y="20303"/>
                  <a:pt x="1807213" y="0"/>
                </a:cubicBezTo>
                <a:cubicBezTo>
                  <a:pt x="1923154" y="-20303"/>
                  <a:pt x="2194199" y="4741"/>
                  <a:pt x="2316994" y="0"/>
                </a:cubicBezTo>
                <a:cubicBezTo>
                  <a:pt x="2439789" y="-4741"/>
                  <a:pt x="2848569" y="57135"/>
                  <a:pt x="3075738" y="0"/>
                </a:cubicBezTo>
                <a:cubicBezTo>
                  <a:pt x="3302907" y="-57135"/>
                  <a:pt x="3526013" y="40735"/>
                  <a:pt x="3668507" y="0"/>
                </a:cubicBezTo>
                <a:cubicBezTo>
                  <a:pt x="3811001" y="-40735"/>
                  <a:pt x="3946967" y="10529"/>
                  <a:pt x="4095300" y="0"/>
                </a:cubicBezTo>
                <a:cubicBezTo>
                  <a:pt x="4243633" y="-10529"/>
                  <a:pt x="4414788" y="9071"/>
                  <a:pt x="4522094" y="0"/>
                </a:cubicBezTo>
                <a:cubicBezTo>
                  <a:pt x="4629400" y="-9071"/>
                  <a:pt x="4797334" y="36924"/>
                  <a:pt x="4948887" y="0"/>
                </a:cubicBezTo>
                <a:cubicBezTo>
                  <a:pt x="5100440" y="-36924"/>
                  <a:pt x="5191145" y="4021"/>
                  <a:pt x="5292693" y="0"/>
                </a:cubicBezTo>
                <a:cubicBezTo>
                  <a:pt x="5394241" y="-4021"/>
                  <a:pt x="5592080" y="10037"/>
                  <a:pt x="5719486" y="0"/>
                </a:cubicBezTo>
                <a:cubicBezTo>
                  <a:pt x="5846892" y="-10037"/>
                  <a:pt x="6180119" y="33541"/>
                  <a:pt x="6312255" y="0"/>
                </a:cubicBezTo>
                <a:cubicBezTo>
                  <a:pt x="6444391" y="-33541"/>
                  <a:pt x="6834203" y="85408"/>
                  <a:pt x="7070999" y="0"/>
                </a:cubicBezTo>
                <a:cubicBezTo>
                  <a:pt x="7307795" y="-85408"/>
                  <a:pt x="7592767" y="53751"/>
                  <a:pt x="7746755" y="0"/>
                </a:cubicBezTo>
                <a:cubicBezTo>
                  <a:pt x="7900743" y="-53751"/>
                  <a:pt x="8262666" y="49490"/>
                  <a:pt x="8398801" y="0"/>
                </a:cubicBezTo>
                <a:cubicBezTo>
                  <a:pt x="8446464" y="-12676"/>
                  <a:pt x="8496378" y="43746"/>
                  <a:pt x="8498840" y="100039"/>
                </a:cubicBezTo>
                <a:cubicBezTo>
                  <a:pt x="8538221" y="239712"/>
                  <a:pt x="8466020" y="389148"/>
                  <a:pt x="8498840" y="500185"/>
                </a:cubicBezTo>
                <a:cubicBezTo>
                  <a:pt x="8493437" y="556550"/>
                  <a:pt x="8449850" y="594203"/>
                  <a:pt x="8398801" y="600224"/>
                </a:cubicBezTo>
                <a:cubicBezTo>
                  <a:pt x="8266918" y="644450"/>
                  <a:pt x="8131775" y="567640"/>
                  <a:pt x="7972008" y="600224"/>
                </a:cubicBezTo>
                <a:cubicBezTo>
                  <a:pt x="7812241" y="632808"/>
                  <a:pt x="7744263" y="572877"/>
                  <a:pt x="7545214" y="600224"/>
                </a:cubicBezTo>
                <a:cubicBezTo>
                  <a:pt x="7346165" y="627571"/>
                  <a:pt x="7197489" y="587612"/>
                  <a:pt x="6869458" y="600224"/>
                </a:cubicBezTo>
                <a:cubicBezTo>
                  <a:pt x="6541427" y="612836"/>
                  <a:pt x="6442968" y="530722"/>
                  <a:pt x="6193701" y="600224"/>
                </a:cubicBezTo>
                <a:cubicBezTo>
                  <a:pt x="5944434" y="669726"/>
                  <a:pt x="5869837" y="566806"/>
                  <a:pt x="5600933" y="600224"/>
                </a:cubicBezTo>
                <a:cubicBezTo>
                  <a:pt x="5332029" y="633642"/>
                  <a:pt x="5215630" y="547386"/>
                  <a:pt x="4925176" y="600224"/>
                </a:cubicBezTo>
                <a:cubicBezTo>
                  <a:pt x="4634722" y="653062"/>
                  <a:pt x="4504401" y="542199"/>
                  <a:pt x="4166432" y="600224"/>
                </a:cubicBezTo>
                <a:cubicBezTo>
                  <a:pt x="3828463" y="658249"/>
                  <a:pt x="3901215" y="559502"/>
                  <a:pt x="3739639" y="600224"/>
                </a:cubicBezTo>
                <a:cubicBezTo>
                  <a:pt x="3578063" y="640946"/>
                  <a:pt x="3383680" y="551262"/>
                  <a:pt x="3229858" y="600224"/>
                </a:cubicBezTo>
                <a:cubicBezTo>
                  <a:pt x="3076036" y="649186"/>
                  <a:pt x="2960576" y="557777"/>
                  <a:pt x="2720077" y="600224"/>
                </a:cubicBezTo>
                <a:cubicBezTo>
                  <a:pt x="2479578" y="642671"/>
                  <a:pt x="2363299" y="558036"/>
                  <a:pt x="2210296" y="600224"/>
                </a:cubicBezTo>
                <a:cubicBezTo>
                  <a:pt x="2057293" y="642412"/>
                  <a:pt x="1755043" y="566758"/>
                  <a:pt x="1617527" y="600224"/>
                </a:cubicBezTo>
                <a:cubicBezTo>
                  <a:pt x="1480011" y="633690"/>
                  <a:pt x="1319186" y="583862"/>
                  <a:pt x="1024758" y="600224"/>
                </a:cubicBezTo>
                <a:cubicBezTo>
                  <a:pt x="730330" y="616586"/>
                  <a:pt x="490069" y="580308"/>
                  <a:pt x="100039" y="600224"/>
                </a:cubicBezTo>
                <a:cubicBezTo>
                  <a:pt x="46400" y="610884"/>
                  <a:pt x="-3732" y="570050"/>
                  <a:pt x="0" y="500185"/>
                </a:cubicBezTo>
                <a:cubicBezTo>
                  <a:pt x="-29860" y="317881"/>
                  <a:pt x="15955" y="253339"/>
                  <a:pt x="0" y="100039"/>
                </a:cubicBezTo>
                <a:close/>
              </a:path>
              <a:path w="8498840" h="600224" stroke="0" extrusionOk="0">
                <a:moveTo>
                  <a:pt x="0" y="100039"/>
                </a:moveTo>
                <a:cubicBezTo>
                  <a:pt x="-260" y="40771"/>
                  <a:pt x="60479" y="-3429"/>
                  <a:pt x="100039" y="0"/>
                </a:cubicBezTo>
                <a:cubicBezTo>
                  <a:pt x="269065" y="-9877"/>
                  <a:pt x="410177" y="54030"/>
                  <a:pt x="609820" y="0"/>
                </a:cubicBezTo>
                <a:cubicBezTo>
                  <a:pt x="809463" y="-54030"/>
                  <a:pt x="914957" y="49154"/>
                  <a:pt x="1036614" y="0"/>
                </a:cubicBezTo>
                <a:cubicBezTo>
                  <a:pt x="1158271" y="-49154"/>
                  <a:pt x="1301010" y="53568"/>
                  <a:pt x="1546395" y="0"/>
                </a:cubicBezTo>
                <a:cubicBezTo>
                  <a:pt x="1791780" y="-53568"/>
                  <a:pt x="1864185" y="15681"/>
                  <a:pt x="2056176" y="0"/>
                </a:cubicBezTo>
                <a:cubicBezTo>
                  <a:pt x="2248167" y="-15681"/>
                  <a:pt x="2274828" y="51160"/>
                  <a:pt x="2482969" y="0"/>
                </a:cubicBezTo>
                <a:cubicBezTo>
                  <a:pt x="2691110" y="-51160"/>
                  <a:pt x="3002128" y="28894"/>
                  <a:pt x="3241713" y="0"/>
                </a:cubicBezTo>
                <a:cubicBezTo>
                  <a:pt x="3481298" y="-28894"/>
                  <a:pt x="3612267" y="67095"/>
                  <a:pt x="3917470" y="0"/>
                </a:cubicBezTo>
                <a:cubicBezTo>
                  <a:pt x="4222673" y="-67095"/>
                  <a:pt x="4267571" y="1611"/>
                  <a:pt x="4427251" y="0"/>
                </a:cubicBezTo>
                <a:cubicBezTo>
                  <a:pt x="4586931" y="-1611"/>
                  <a:pt x="4652026" y="3380"/>
                  <a:pt x="4854044" y="0"/>
                </a:cubicBezTo>
                <a:cubicBezTo>
                  <a:pt x="5056062" y="-3380"/>
                  <a:pt x="5089998" y="33723"/>
                  <a:pt x="5197850" y="0"/>
                </a:cubicBezTo>
                <a:cubicBezTo>
                  <a:pt x="5305702" y="-33723"/>
                  <a:pt x="5565219" y="18509"/>
                  <a:pt x="5790619" y="0"/>
                </a:cubicBezTo>
                <a:cubicBezTo>
                  <a:pt x="6016019" y="-18509"/>
                  <a:pt x="6287967" y="69437"/>
                  <a:pt x="6549363" y="0"/>
                </a:cubicBezTo>
                <a:cubicBezTo>
                  <a:pt x="6810759" y="-69437"/>
                  <a:pt x="6815087" y="30582"/>
                  <a:pt x="6893168" y="0"/>
                </a:cubicBezTo>
                <a:cubicBezTo>
                  <a:pt x="6971249" y="-30582"/>
                  <a:pt x="7417810" y="60256"/>
                  <a:pt x="7568925" y="0"/>
                </a:cubicBezTo>
                <a:cubicBezTo>
                  <a:pt x="7720040" y="-60256"/>
                  <a:pt x="8072058" y="84544"/>
                  <a:pt x="8398801" y="0"/>
                </a:cubicBezTo>
                <a:cubicBezTo>
                  <a:pt x="8449229" y="6331"/>
                  <a:pt x="8502313" y="35918"/>
                  <a:pt x="8498840" y="100039"/>
                </a:cubicBezTo>
                <a:cubicBezTo>
                  <a:pt x="8507883" y="190633"/>
                  <a:pt x="8464107" y="353364"/>
                  <a:pt x="8498840" y="500185"/>
                </a:cubicBezTo>
                <a:cubicBezTo>
                  <a:pt x="8503880" y="566489"/>
                  <a:pt x="8451111" y="606661"/>
                  <a:pt x="8398801" y="600224"/>
                </a:cubicBezTo>
                <a:cubicBezTo>
                  <a:pt x="8023698" y="659686"/>
                  <a:pt x="7876186" y="519276"/>
                  <a:pt x="7640057" y="600224"/>
                </a:cubicBezTo>
                <a:cubicBezTo>
                  <a:pt x="7403928" y="681172"/>
                  <a:pt x="7279084" y="580454"/>
                  <a:pt x="7130276" y="600224"/>
                </a:cubicBezTo>
                <a:cubicBezTo>
                  <a:pt x="6981468" y="619994"/>
                  <a:pt x="6782377" y="579623"/>
                  <a:pt x="6454520" y="600224"/>
                </a:cubicBezTo>
                <a:cubicBezTo>
                  <a:pt x="6126663" y="620825"/>
                  <a:pt x="6101398" y="567663"/>
                  <a:pt x="5861751" y="600224"/>
                </a:cubicBezTo>
                <a:cubicBezTo>
                  <a:pt x="5622104" y="632785"/>
                  <a:pt x="5439550" y="574177"/>
                  <a:pt x="5185995" y="600224"/>
                </a:cubicBezTo>
                <a:cubicBezTo>
                  <a:pt x="4932440" y="626271"/>
                  <a:pt x="4800071" y="534959"/>
                  <a:pt x="4427251" y="600224"/>
                </a:cubicBezTo>
                <a:cubicBezTo>
                  <a:pt x="4054431" y="665489"/>
                  <a:pt x="3827682" y="587043"/>
                  <a:pt x="3668507" y="600224"/>
                </a:cubicBezTo>
                <a:cubicBezTo>
                  <a:pt x="3509332" y="613405"/>
                  <a:pt x="3268271" y="573952"/>
                  <a:pt x="2909763" y="600224"/>
                </a:cubicBezTo>
                <a:cubicBezTo>
                  <a:pt x="2551255" y="626496"/>
                  <a:pt x="2379882" y="523222"/>
                  <a:pt x="2151019" y="600224"/>
                </a:cubicBezTo>
                <a:cubicBezTo>
                  <a:pt x="1922156" y="677226"/>
                  <a:pt x="1954745" y="588182"/>
                  <a:pt x="1807213" y="600224"/>
                </a:cubicBezTo>
                <a:cubicBezTo>
                  <a:pt x="1659681" y="612266"/>
                  <a:pt x="1518586" y="574877"/>
                  <a:pt x="1297432" y="600224"/>
                </a:cubicBezTo>
                <a:cubicBezTo>
                  <a:pt x="1076278" y="625571"/>
                  <a:pt x="841609" y="550011"/>
                  <a:pt x="621675" y="600224"/>
                </a:cubicBezTo>
                <a:cubicBezTo>
                  <a:pt x="401741" y="650437"/>
                  <a:pt x="218120" y="597610"/>
                  <a:pt x="100039" y="600224"/>
                </a:cubicBezTo>
                <a:cubicBezTo>
                  <a:pt x="58072" y="599649"/>
                  <a:pt x="-4047" y="568376"/>
                  <a:pt x="0" y="500185"/>
                </a:cubicBezTo>
                <a:cubicBezTo>
                  <a:pt x="-14343" y="358877"/>
                  <a:pt x="24216" y="285131"/>
                  <a:pt x="0" y="100039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415455300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81D2B8-A227-4A28-9EB3-247F99BABD1B}"/>
              </a:ext>
            </a:extLst>
          </p:cNvPr>
          <p:cNvGrpSpPr/>
          <p:nvPr/>
        </p:nvGrpSpPr>
        <p:grpSpPr>
          <a:xfrm>
            <a:off x="518479" y="1161472"/>
            <a:ext cx="7213282" cy="4535056"/>
            <a:chOff x="701358" y="798944"/>
            <a:chExt cx="9411175" cy="57854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2F8E6A-6DD5-4424-84CF-196E24D2F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172" y="798944"/>
              <a:ext cx="4230052" cy="31571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A93624-9E09-4940-890E-21B87A0D7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4120" y="914592"/>
              <a:ext cx="5078413" cy="292586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EA731-3C24-4DB7-ABCA-BBDAFF916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358" y="3956107"/>
              <a:ext cx="4551680" cy="26283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7682B5-F78E-4630-BA1E-4A4108EDA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3852" y="3956107"/>
              <a:ext cx="4551680" cy="262614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B6F5500-980C-4F73-9A06-E909CCF48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54E5F9-F087-48DE-A600-F0C0F4317F36}"/>
              </a:ext>
            </a:extLst>
          </p:cNvPr>
          <p:cNvSpPr txBox="1"/>
          <p:nvPr/>
        </p:nvSpPr>
        <p:spPr>
          <a:xfrm>
            <a:off x="7752598" y="1396500"/>
            <a:ext cx="4083802" cy="1384995"/>
          </a:xfrm>
          <a:custGeom>
            <a:avLst/>
            <a:gdLst>
              <a:gd name="connsiteX0" fmla="*/ 0 w 4083802"/>
              <a:gd name="connsiteY0" fmla="*/ 0 h 1384995"/>
              <a:gd name="connsiteX1" fmla="*/ 4083802 w 4083802"/>
              <a:gd name="connsiteY1" fmla="*/ 0 h 1384995"/>
              <a:gd name="connsiteX2" fmla="*/ 4083802 w 4083802"/>
              <a:gd name="connsiteY2" fmla="*/ 1384995 h 1384995"/>
              <a:gd name="connsiteX3" fmla="*/ 0 w 4083802"/>
              <a:gd name="connsiteY3" fmla="*/ 1384995 h 1384995"/>
              <a:gd name="connsiteX4" fmla="*/ 0 w 4083802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1384995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50536" y="569048"/>
                  <a:pt x="3970620" y="908236"/>
                  <a:pt x="4083802" y="1384995"/>
                </a:cubicBezTo>
                <a:cubicBezTo>
                  <a:pt x="3051223" y="1220234"/>
                  <a:pt x="754054" y="1503145"/>
                  <a:pt x="0" y="1384995"/>
                </a:cubicBezTo>
                <a:cubicBezTo>
                  <a:pt x="-9180" y="1214950"/>
                  <a:pt x="60630" y="148983"/>
                  <a:pt x="0" y="0"/>
                </a:cubicBezTo>
                <a:close/>
              </a:path>
              <a:path w="4083802" h="1384995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25380" y="421457"/>
                  <a:pt x="4037985" y="827745"/>
                  <a:pt x="4083802" y="1384995"/>
                </a:cubicBezTo>
                <a:cubicBezTo>
                  <a:pt x="3331179" y="1239135"/>
                  <a:pt x="1313692" y="1306671"/>
                  <a:pt x="0" y="1384995"/>
                </a:cubicBezTo>
                <a:cubicBezTo>
                  <a:pt x="62182" y="938179"/>
                  <a:pt x="-52553" y="24970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vi-VN" sz="2800" b="1" i="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181117-4CDE-43BA-909A-81881D46A81C}"/>
              </a:ext>
            </a:extLst>
          </p:cNvPr>
          <p:cNvSpPr txBox="1"/>
          <p:nvPr/>
        </p:nvSpPr>
        <p:spPr>
          <a:xfrm>
            <a:off x="7787906" y="3183900"/>
            <a:ext cx="4171752" cy="954107"/>
          </a:xfrm>
          <a:custGeom>
            <a:avLst/>
            <a:gdLst>
              <a:gd name="connsiteX0" fmla="*/ 0 w 4171752"/>
              <a:gd name="connsiteY0" fmla="*/ 0 h 954107"/>
              <a:gd name="connsiteX1" fmla="*/ 4171752 w 4171752"/>
              <a:gd name="connsiteY1" fmla="*/ 0 h 954107"/>
              <a:gd name="connsiteX2" fmla="*/ 4171752 w 4171752"/>
              <a:gd name="connsiteY2" fmla="*/ 954107 h 954107"/>
              <a:gd name="connsiteX3" fmla="*/ 0 w 4171752"/>
              <a:gd name="connsiteY3" fmla="*/ 954107 h 954107"/>
              <a:gd name="connsiteX4" fmla="*/ 0 w 4171752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752" h="954107" fill="none" extrusionOk="0">
                <a:moveTo>
                  <a:pt x="0" y="0"/>
                </a:moveTo>
                <a:cubicBezTo>
                  <a:pt x="488270" y="5222"/>
                  <a:pt x="2270016" y="24918"/>
                  <a:pt x="4171752" y="0"/>
                </a:cubicBezTo>
                <a:cubicBezTo>
                  <a:pt x="4197060" y="365569"/>
                  <a:pt x="4206297" y="532638"/>
                  <a:pt x="4171752" y="954107"/>
                </a:cubicBezTo>
                <a:cubicBezTo>
                  <a:pt x="2988591" y="789346"/>
                  <a:pt x="1054921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4171752" h="954107" stroke="0" extrusionOk="0">
                <a:moveTo>
                  <a:pt x="0" y="0"/>
                </a:moveTo>
                <a:cubicBezTo>
                  <a:pt x="426643" y="11849"/>
                  <a:pt x="2562557" y="-161459"/>
                  <a:pt x="4171752" y="0"/>
                </a:cubicBezTo>
                <a:cubicBezTo>
                  <a:pt x="4095936" y="168997"/>
                  <a:pt x="4124717" y="796602"/>
                  <a:pt x="4171752" y="954107"/>
                </a:cubicBezTo>
                <a:cubicBezTo>
                  <a:pt x="3327123" y="808247"/>
                  <a:pt x="1498473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 hiện của việc giữ lời hứa là gì?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5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0251547_ggnkz">
            <a:hlinkClick r:id="" action="ppaction://media"/>
            <a:extLst>
              <a:ext uri="{FF2B5EF4-FFF2-40B4-BE49-F238E27FC236}">
                <a16:creationId xmlns:a16="http://schemas.microsoft.com/office/drawing/2014/main" id="{3A2B5715-6B8E-88E4-432E-51F8067B6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D40A35-D7D9-C1F1-D478-9E303C8F1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6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0251550_kw3tp">
            <a:hlinkClick r:id="" action="ppaction://media"/>
            <a:extLst>
              <a:ext uri="{FF2B5EF4-FFF2-40B4-BE49-F238E27FC236}">
                <a16:creationId xmlns:a16="http://schemas.microsoft.com/office/drawing/2014/main" id="{12FB5C54-1113-F8B1-EABB-E7C7CD1F3C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E4D082-AE1F-7F25-5D93-7CBA4EB93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2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0251555_wxxvp">
            <a:hlinkClick r:id="" action="ppaction://media"/>
            <a:extLst>
              <a:ext uri="{FF2B5EF4-FFF2-40B4-BE49-F238E27FC236}">
                <a16:creationId xmlns:a16="http://schemas.microsoft.com/office/drawing/2014/main" id="{F0C50027-654D-83A9-1579-769B3553E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58EE35-47DB-5388-603B-A01E0F3AB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459DA90-615B-F84C-87E1-51AF228959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353" y="5548850"/>
            <a:ext cx="1147209" cy="11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1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56E23FFF-5435-6F8E-B17D-6BF3B0282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3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7509088" y="656015"/>
            <a:ext cx="4083802" cy="2246769"/>
          </a:xfrm>
          <a:custGeom>
            <a:avLst/>
            <a:gdLst>
              <a:gd name="connsiteX0" fmla="*/ 0 w 4083802"/>
              <a:gd name="connsiteY0" fmla="*/ 0 h 2246769"/>
              <a:gd name="connsiteX1" fmla="*/ 4083802 w 4083802"/>
              <a:gd name="connsiteY1" fmla="*/ 0 h 2246769"/>
              <a:gd name="connsiteX2" fmla="*/ 4083802 w 4083802"/>
              <a:gd name="connsiteY2" fmla="*/ 2246769 h 2246769"/>
              <a:gd name="connsiteX3" fmla="*/ 0 w 4083802"/>
              <a:gd name="connsiteY3" fmla="*/ 2246769 h 2246769"/>
              <a:gd name="connsiteX4" fmla="*/ 0 w 4083802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2246769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3922557" y="264203"/>
                  <a:pt x="4040042" y="1906360"/>
                  <a:pt x="4083802" y="2246769"/>
                </a:cubicBezTo>
                <a:cubicBezTo>
                  <a:pt x="3051223" y="2082008"/>
                  <a:pt x="75405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083802" h="2246769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86932" y="606820"/>
                  <a:pt x="3982626" y="1163246"/>
                  <a:pt x="4083802" y="2246769"/>
                </a:cubicBezTo>
                <a:cubicBezTo>
                  <a:pt x="3331179" y="2100909"/>
                  <a:pt x="1313692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giờ sinh hoạt lớp, bạn nhỏ thưa với thầy giáo: “Thưa thầy, tuần này em không còn mắc lỗi ạ!”. </a:t>
            </a:r>
            <a:endParaRPr lang="vi-VN" sz="2800" b="1" i="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BED5B-0D9E-40D8-BCA8-57676DBACAD7}"/>
              </a:ext>
            </a:extLst>
          </p:cNvPr>
          <p:cNvSpPr txBox="1"/>
          <p:nvPr/>
        </p:nvSpPr>
        <p:spPr>
          <a:xfrm>
            <a:off x="7711958" y="4038697"/>
            <a:ext cx="4083802" cy="1569660"/>
          </a:xfrm>
          <a:custGeom>
            <a:avLst/>
            <a:gdLst>
              <a:gd name="connsiteX0" fmla="*/ 0 w 4083802"/>
              <a:gd name="connsiteY0" fmla="*/ 0 h 1569660"/>
              <a:gd name="connsiteX1" fmla="*/ 4083802 w 4083802"/>
              <a:gd name="connsiteY1" fmla="*/ 0 h 1569660"/>
              <a:gd name="connsiteX2" fmla="*/ 4083802 w 4083802"/>
              <a:gd name="connsiteY2" fmla="*/ 1569660 h 1569660"/>
              <a:gd name="connsiteX3" fmla="*/ 0 w 4083802"/>
              <a:gd name="connsiteY3" fmla="*/ 1569660 h 1569660"/>
              <a:gd name="connsiteX4" fmla="*/ 0 w 4083802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1569660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81363" y="257633"/>
                  <a:pt x="4035411" y="890565"/>
                  <a:pt x="4083802" y="1569660"/>
                </a:cubicBezTo>
                <a:cubicBezTo>
                  <a:pt x="3051223" y="1404899"/>
                  <a:pt x="75405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083802" h="1569660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57914" y="662121"/>
                  <a:pt x="4153214" y="1402874"/>
                  <a:pt x="4083802" y="1569660"/>
                </a:cubicBezTo>
                <a:cubicBezTo>
                  <a:pt x="3331179" y="1423800"/>
                  <a:pt x="131369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73747A-3F91-40AC-A89A-CCCDE9645EB2}"/>
              </a:ext>
            </a:extLst>
          </p:cNvPr>
          <p:cNvSpPr/>
          <p:nvPr/>
        </p:nvSpPr>
        <p:spPr>
          <a:xfrm>
            <a:off x="713168" y="2324058"/>
            <a:ext cx="184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091477B0-78EE-4CDF-AAD8-1535A893C84F}"/>
              </a:ext>
            </a:extLst>
          </p:cNvPr>
          <p:cNvSpPr/>
          <p:nvPr/>
        </p:nvSpPr>
        <p:spPr>
          <a:xfrm>
            <a:off x="7470507" y="291671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B12B80-F8B3-4A48-8867-85D52AAE5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583" y="1047441"/>
            <a:ext cx="4658642" cy="3556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033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7583516" y="932462"/>
            <a:ext cx="4083802" cy="2246769"/>
          </a:xfrm>
          <a:custGeom>
            <a:avLst/>
            <a:gdLst>
              <a:gd name="connsiteX0" fmla="*/ 0 w 4083802"/>
              <a:gd name="connsiteY0" fmla="*/ 0 h 2246769"/>
              <a:gd name="connsiteX1" fmla="*/ 4083802 w 4083802"/>
              <a:gd name="connsiteY1" fmla="*/ 0 h 2246769"/>
              <a:gd name="connsiteX2" fmla="*/ 4083802 w 4083802"/>
              <a:gd name="connsiteY2" fmla="*/ 2246769 h 2246769"/>
              <a:gd name="connsiteX3" fmla="*/ 0 w 4083802"/>
              <a:gd name="connsiteY3" fmla="*/ 2246769 h 2246769"/>
              <a:gd name="connsiteX4" fmla="*/ 0 w 4083802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2246769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3922557" y="264203"/>
                  <a:pt x="4040042" y="1906360"/>
                  <a:pt x="4083802" y="2246769"/>
                </a:cubicBezTo>
                <a:cubicBezTo>
                  <a:pt x="3051223" y="2082008"/>
                  <a:pt x="75405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083802" h="2246769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86932" y="606820"/>
                  <a:pt x="3982626" y="1163246"/>
                  <a:pt x="4083802" y="2246769"/>
                </a:cubicBezTo>
                <a:cubicBezTo>
                  <a:pt x="3331179" y="2100909"/>
                  <a:pt x="1313692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nam đ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</a:t>
            </a:r>
            <a:r>
              <a:rPr lang="vi-VN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trả quyển truyện cho bạn nữ và nói: “Tớ trả bạn quyển truyện tớ mượn hôm trước”.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BED5B-0D9E-40D8-BCA8-57676DBACAD7}"/>
              </a:ext>
            </a:extLst>
          </p:cNvPr>
          <p:cNvSpPr txBox="1"/>
          <p:nvPr/>
        </p:nvSpPr>
        <p:spPr>
          <a:xfrm>
            <a:off x="7694240" y="4208468"/>
            <a:ext cx="4083802" cy="2308324"/>
          </a:xfrm>
          <a:custGeom>
            <a:avLst/>
            <a:gdLst>
              <a:gd name="connsiteX0" fmla="*/ 0 w 4083802"/>
              <a:gd name="connsiteY0" fmla="*/ 0 h 2308324"/>
              <a:gd name="connsiteX1" fmla="*/ 4083802 w 4083802"/>
              <a:gd name="connsiteY1" fmla="*/ 0 h 2308324"/>
              <a:gd name="connsiteX2" fmla="*/ 4083802 w 4083802"/>
              <a:gd name="connsiteY2" fmla="*/ 2308324 h 2308324"/>
              <a:gd name="connsiteX3" fmla="*/ 0 w 4083802"/>
              <a:gd name="connsiteY3" fmla="*/ 2308324 h 2308324"/>
              <a:gd name="connsiteX4" fmla="*/ 0 w 4083802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2308324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3922557" y="295473"/>
                  <a:pt x="4040042" y="1186317"/>
                  <a:pt x="4083802" y="2308324"/>
                </a:cubicBezTo>
                <a:cubicBezTo>
                  <a:pt x="3051223" y="2143563"/>
                  <a:pt x="754054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4083802" h="2308324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86932" y="699270"/>
                  <a:pt x="3982626" y="2031698"/>
                  <a:pt x="4083802" y="2308324"/>
                </a:cubicBezTo>
                <a:cubicBezTo>
                  <a:pt x="3331179" y="2162464"/>
                  <a:pt x="131369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nữ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73747A-3F91-40AC-A89A-CCCDE9645EB2}"/>
              </a:ext>
            </a:extLst>
          </p:cNvPr>
          <p:cNvSpPr/>
          <p:nvPr/>
        </p:nvSpPr>
        <p:spPr>
          <a:xfrm>
            <a:off x="713168" y="2324058"/>
            <a:ext cx="184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091477B0-78EE-4CDF-AAD8-1535A893C84F}"/>
              </a:ext>
            </a:extLst>
          </p:cNvPr>
          <p:cNvSpPr/>
          <p:nvPr/>
        </p:nvSpPr>
        <p:spPr>
          <a:xfrm>
            <a:off x="7459875" y="3267594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00A1F-4B33-4F0D-BE3E-031A3FE86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227" y="1316278"/>
            <a:ext cx="4856198" cy="2861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97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7583516" y="932462"/>
            <a:ext cx="4463172" cy="2246769"/>
          </a:xfrm>
          <a:custGeom>
            <a:avLst/>
            <a:gdLst>
              <a:gd name="connsiteX0" fmla="*/ 0 w 4463172"/>
              <a:gd name="connsiteY0" fmla="*/ 0 h 2246769"/>
              <a:gd name="connsiteX1" fmla="*/ 4463172 w 4463172"/>
              <a:gd name="connsiteY1" fmla="*/ 0 h 2246769"/>
              <a:gd name="connsiteX2" fmla="*/ 4463172 w 4463172"/>
              <a:gd name="connsiteY2" fmla="*/ 2246769 h 2246769"/>
              <a:gd name="connsiteX3" fmla="*/ 0 w 4463172"/>
              <a:gd name="connsiteY3" fmla="*/ 2246769 h 2246769"/>
              <a:gd name="connsiteX4" fmla="*/ 0 w 4463172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3172" h="2246769" fill="none" extrusionOk="0">
                <a:moveTo>
                  <a:pt x="0" y="0"/>
                </a:moveTo>
                <a:cubicBezTo>
                  <a:pt x="2163672" y="5222"/>
                  <a:pt x="2463299" y="24918"/>
                  <a:pt x="4463172" y="0"/>
                </a:cubicBezTo>
                <a:cubicBezTo>
                  <a:pt x="4301927" y="264203"/>
                  <a:pt x="4419412" y="1906360"/>
                  <a:pt x="4463172" y="2246769"/>
                </a:cubicBezTo>
                <a:cubicBezTo>
                  <a:pt x="3098203" y="2082008"/>
                  <a:pt x="1800755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463172" h="2246769" stroke="0" extrusionOk="0">
                <a:moveTo>
                  <a:pt x="0" y="0"/>
                </a:moveTo>
                <a:cubicBezTo>
                  <a:pt x="1559441" y="11849"/>
                  <a:pt x="3761884" y="-161459"/>
                  <a:pt x="4463172" y="0"/>
                </a:cubicBezTo>
                <a:cubicBezTo>
                  <a:pt x="4466302" y="606820"/>
                  <a:pt x="4361996" y="1163246"/>
                  <a:pt x="4463172" y="2246769"/>
                </a:cubicBezTo>
                <a:cubicBezTo>
                  <a:pt x="2494388" y="2100909"/>
                  <a:pt x="2030127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anh đưa cho em chiếc đèn ông sao và nói: “Anh làm cho em chiếc đèn ông sao như đã hứa này.”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BED5B-0D9E-40D8-BCA8-57676DBACAD7}"/>
              </a:ext>
            </a:extLst>
          </p:cNvPr>
          <p:cNvSpPr txBox="1"/>
          <p:nvPr/>
        </p:nvSpPr>
        <p:spPr>
          <a:xfrm>
            <a:off x="7711958" y="4038697"/>
            <a:ext cx="4083802" cy="1569660"/>
          </a:xfrm>
          <a:custGeom>
            <a:avLst/>
            <a:gdLst>
              <a:gd name="connsiteX0" fmla="*/ 0 w 4083802"/>
              <a:gd name="connsiteY0" fmla="*/ 0 h 1569660"/>
              <a:gd name="connsiteX1" fmla="*/ 4083802 w 4083802"/>
              <a:gd name="connsiteY1" fmla="*/ 0 h 1569660"/>
              <a:gd name="connsiteX2" fmla="*/ 4083802 w 4083802"/>
              <a:gd name="connsiteY2" fmla="*/ 1569660 h 1569660"/>
              <a:gd name="connsiteX3" fmla="*/ 0 w 4083802"/>
              <a:gd name="connsiteY3" fmla="*/ 1569660 h 1569660"/>
              <a:gd name="connsiteX4" fmla="*/ 0 w 4083802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1569660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81363" y="257633"/>
                  <a:pt x="4035411" y="890565"/>
                  <a:pt x="4083802" y="1569660"/>
                </a:cubicBezTo>
                <a:cubicBezTo>
                  <a:pt x="3051223" y="1404899"/>
                  <a:pt x="75405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083802" h="1569660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57914" y="662121"/>
                  <a:pt x="4153214" y="1402874"/>
                  <a:pt x="4083802" y="1569660"/>
                </a:cubicBezTo>
                <a:cubicBezTo>
                  <a:pt x="3331179" y="1423800"/>
                  <a:pt x="131369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 làm đó thể hiện người anh đã giữ đúng lời hứa vơi em.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73747A-3F91-40AC-A89A-CCCDE9645EB2}"/>
              </a:ext>
            </a:extLst>
          </p:cNvPr>
          <p:cNvSpPr/>
          <p:nvPr/>
        </p:nvSpPr>
        <p:spPr>
          <a:xfrm>
            <a:off x="713168" y="2324058"/>
            <a:ext cx="184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091477B0-78EE-4CDF-AAD8-1535A893C84F}"/>
              </a:ext>
            </a:extLst>
          </p:cNvPr>
          <p:cNvSpPr/>
          <p:nvPr/>
        </p:nvSpPr>
        <p:spPr>
          <a:xfrm>
            <a:off x="7385446" y="3108105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3C2A5-C8FF-4059-8FAF-0A0C25C6D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519" y="1302959"/>
            <a:ext cx="4656770" cy="2750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554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7649108" y="802770"/>
            <a:ext cx="4083802" cy="1754326"/>
          </a:xfrm>
          <a:custGeom>
            <a:avLst/>
            <a:gdLst>
              <a:gd name="connsiteX0" fmla="*/ 0 w 4083802"/>
              <a:gd name="connsiteY0" fmla="*/ 0 h 1754326"/>
              <a:gd name="connsiteX1" fmla="*/ 4083802 w 4083802"/>
              <a:gd name="connsiteY1" fmla="*/ 0 h 1754326"/>
              <a:gd name="connsiteX2" fmla="*/ 4083802 w 4083802"/>
              <a:gd name="connsiteY2" fmla="*/ 1754326 h 1754326"/>
              <a:gd name="connsiteX3" fmla="*/ 0 w 4083802"/>
              <a:gd name="connsiteY3" fmla="*/ 1754326 h 1754326"/>
              <a:gd name="connsiteX4" fmla="*/ 0 w 4083802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1754326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48377" y="239465"/>
                  <a:pt x="3985729" y="1500058"/>
                  <a:pt x="4083802" y="1754326"/>
                </a:cubicBezTo>
                <a:cubicBezTo>
                  <a:pt x="3051223" y="1589565"/>
                  <a:pt x="75405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4083802" h="1754326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57988" y="606792"/>
                  <a:pt x="3937272" y="1569389"/>
                  <a:pt x="4083802" y="1754326"/>
                </a:cubicBezTo>
                <a:cubicBezTo>
                  <a:pt x="3331179" y="1608466"/>
                  <a:pt x="1313692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gái choàng dậy khi nghe chuông báo thức.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BED5B-0D9E-40D8-BCA8-57676DBACAD7}"/>
              </a:ext>
            </a:extLst>
          </p:cNvPr>
          <p:cNvSpPr txBox="1"/>
          <p:nvPr/>
        </p:nvSpPr>
        <p:spPr>
          <a:xfrm>
            <a:off x="7691637" y="3576495"/>
            <a:ext cx="4238093" cy="2862322"/>
          </a:xfrm>
          <a:custGeom>
            <a:avLst/>
            <a:gdLst>
              <a:gd name="connsiteX0" fmla="*/ 0 w 4238093"/>
              <a:gd name="connsiteY0" fmla="*/ 0 h 2862322"/>
              <a:gd name="connsiteX1" fmla="*/ 4238093 w 4238093"/>
              <a:gd name="connsiteY1" fmla="*/ 0 h 2862322"/>
              <a:gd name="connsiteX2" fmla="*/ 4238093 w 4238093"/>
              <a:gd name="connsiteY2" fmla="*/ 2862322 h 2862322"/>
              <a:gd name="connsiteX3" fmla="*/ 0 w 4238093"/>
              <a:gd name="connsiteY3" fmla="*/ 2862322 h 2862322"/>
              <a:gd name="connsiteX4" fmla="*/ 0 w 4238093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093" h="2862322" fill="none" extrusionOk="0">
                <a:moveTo>
                  <a:pt x="0" y="0"/>
                </a:moveTo>
                <a:cubicBezTo>
                  <a:pt x="763878" y="5222"/>
                  <a:pt x="2369663" y="24918"/>
                  <a:pt x="4238093" y="0"/>
                </a:cubicBezTo>
                <a:cubicBezTo>
                  <a:pt x="4076848" y="942177"/>
                  <a:pt x="4194333" y="1869700"/>
                  <a:pt x="4238093" y="2862322"/>
                </a:cubicBezTo>
                <a:cubicBezTo>
                  <a:pt x="2760256" y="2697561"/>
                  <a:pt x="645728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4238093" h="2862322" stroke="0" extrusionOk="0">
                <a:moveTo>
                  <a:pt x="0" y="0"/>
                </a:moveTo>
                <a:cubicBezTo>
                  <a:pt x="1299704" y="11849"/>
                  <a:pt x="3773642" y="-161459"/>
                  <a:pt x="4238093" y="0"/>
                </a:cubicBezTo>
                <a:cubicBezTo>
                  <a:pt x="4241223" y="1124090"/>
                  <a:pt x="4136917" y="1755093"/>
                  <a:pt x="4238093" y="2862322"/>
                </a:cubicBezTo>
                <a:cubicBezTo>
                  <a:pt x="2232880" y="2716462"/>
                  <a:pt x="130775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dục</a:t>
            </a:r>
            <a:r>
              <a:rPr 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73747A-3F91-40AC-A89A-CCCDE9645EB2}"/>
              </a:ext>
            </a:extLst>
          </p:cNvPr>
          <p:cNvSpPr/>
          <p:nvPr/>
        </p:nvSpPr>
        <p:spPr>
          <a:xfrm>
            <a:off x="713168" y="2324058"/>
            <a:ext cx="1840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091477B0-78EE-4CDF-AAD8-1535A893C84F}"/>
              </a:ext>
            </a:extLst>
          </p:cNvPr>
          <p:cNvSpPr/>
          <p:nvPr/>
        </p:nvSpPr>
        <p:spPr>
          <a:xfrm>
            <a:off x="7551787" y="2589845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BFC1A-D7E2-41F9-A64F-90C0EF5E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909" y="1329467"/>
            <a:ext cx="4809221" cy="2837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544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EDE43C5-3AB5-4DEB-91AE-2C2D39A4A69C}"/>
              </a:ext>
            </a:extLst>
          </p:cNvPr>
          <p:cNvSpPr/>
          <p:nvPr/>
        </p:nvSpPr>
        <p:spPr>
          <a:xfrm>
            <a:off x="416560" y="467360"/>
            <a:ext cx="11419840" cy="61772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3200918" y="1600783"/>
            <a:ext cx="6887962" cy="646331"/>
          </a:xfrm>
          <a:custGeom>
            <a:avLst/>
            <a:gdLst>
              <a:gd name="connsiteX0" fmla="*/ 0 w 6887962"/>
              <a:gd name="connsiteY0" fmla="*/ 0 h 646331"/>
              <a:gd name="connsiteX1" fmla="*/ 6887962 w 6887962"/>
              <a:gd name="connsiteY1" fmla="*/ 0 h 646331"/>
              <a:gd name="connsiteX2" fmla="*/ 6887962 w 6887962"/>
              <a:gd name="connsiteY2" fmla="*/ 646331 h 646331"/>
              <a:gd name="connsiteX3" fmla="*/ 0 w 6887962"/>
              <a:gd name="connsiteY3" fmla="*/ 646331 h 646331"/>
              <a:gd name="connsiteX4" fmla="*/ 0 w 688796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962" h="646331" fill="none" extrusionOk="0">
                <a:moveTo>
                  <a:pt x="0" y="0"/>
                </a:moveTo>
                <a:cubicBezTo>
                  <a:pt x="3312403" y="5222"/>
                  <a:pt x="4263024" y="24918"/>
                  <a:pt x="6887962" y="0"/>
                </a:cubicBezTo>
                <a:cubicBezTo>
                  <a:pt x="6888216" y="82799"/>
                  <a:pt x="6907740" y="500035"/>
                  <a:pt x="6887962" y="646331"/>
                </a:cubicBezTo>
                <a:cubicBezTo>
                  <a:pt x="5161155" y="481570"/>
                  <a:pt x="3142007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87962" h="646331" stroke="0" extrusionOk="0">
                <a:moveTo>
                  <a:pt x="0" y="0"/>
                </a:moveTo>
                <a:cubicBezTo>
                  <a:pt x="1524013" y="11849"/>
                  <a:pt x="5449589" y="-161459"/>
                  <a:pt x="6887962" y="0"/>
                </a:cubicBezTo>
                <a:cubicBezTo>
                  <a:pt x="6862780" y="272270"/>
                  <a:pt x="6941864" y="451941"/>
                  <a:pt x="6887962" y="646331"/>
                </a:cubicBezTo>
                <a:cubicBezTo>
                  <a:pt x="3971837" y="500471"/>
                  <a:pt x="2567350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 có ai hứa với em điều gì chưa?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F812D-9224-436E-BEBF-9CDE1AB2BFEA}"/>
              </a:ext>
            </a:extLst>
          </p:cNvPr>
          <p:cNvSpPr txBox="1"/>
          <p:nvPr/>
        </p:nvSpPr>
        <p:spPr>
          <a:xfrm>
            <a:off x="3200918" y="2678001"/>
            <a:ext cx="6887962" cy="1200329"/>
          </a:xfrm>
          <a:custGeom>
            <a:avLst/>
            <a:gdLst>
              <a:gd name="connsiteX0" fmla="*/ 0 w 6887962"/>
              <a:gd name="connsiteY0" fmla="*/ 0 h 1200329"/>
              <a:gd name="connsiteX1" fmla="*/ 6887962 w 6887962"/>
              <a:gd name="connsiteY1" fmla="*/ 0 h 1200329"/>
              <a:gd name="connsiteX2" fmla="*/ 6887962 w 6887962"/>
              <a:gd name="connsiteY2" fmla="*/ 1200329 h 1200329"/>
              <a:gd name="connsiteX3" fmla="*/ 0 w 6887962"/>
              <a:gd name="connsiteY3" fmla="*/ 1200329 h 1200329"/>
              <a:gd name="connsiteX4" fmla="*/ 0 w 688796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962" h="1200329" fill="none" extrusionOk="0">
                <a:moveTo>
                  <a:pt x="0" y="0"/>
                </a:moveTo>
                <a:cubicBezTo>
                  <a:pt x="3312403" y="5222"/>
                  <a:pt x="4263024" y="24918"/>
                  <a:pt x="6887962" y="0"/>
                </a:cubicBezTo>
                <a:cubicBezTo>
                  <a:pt x="6954696" y="180425"/>
                  <a:pt x="6940979" y="1037242"/>
                  <a:pt x="6887962" y="1200329"/>
                </a:cubicBezTo>
                <a:cubicBezTo>
                  <a:pt x="5161155" y="1035568"/>
                  <a:pt x="314200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887962" h="1200329" stroke="0" extrusionOk="0">
                <a:moveTo>
                  <a:pt x="0" y="0"/>
                </a:moveTo>
                <a:cubicBezTo>
                  <a:pt x="1524013" y="11849"/>
                  <a:pt x="5449589" y="-161459"/>
                  <a:pt x="6887962" y="0"/>
                </a:cubicBezTo>
                <a:cubicBezTo>
                  <a:pt x="6812920" y="255061"/>
                  <a:pt x="6958484" y="845340"/>
                  <a:pt x="6887962" y="1200329"/>
                </a:cubicBezTo>
                <a:cubicBezTo>
                  <a:pt x="3971837" y="1054469"/>
                  <a:pt x="2567350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đó có thực hiện được lời hứa của mình với em không?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2354A3-9CFA-4DA6-9785-3CE4A520D3CA}"/>
              </a:ext>
            </a:extLst>
          </p:cNvPr>
          <p:cNvSpPr txBox="1"/>
          <p:nvPr/>
        </p:nvSpPr>
        <p:spPr>
          <a:xfrm>
            <a:off x="3222183" y="4293322"/>
            <a:ext cx="6786362" cy="646331"/>
          </a:xfrm>
          <a:custGeom>
            <a:avLst/>
            <a:gdLst>
              <a:gd name="connsiteX0" fmla="*/ 0 w 6786362"/>
              <a:gd name="connsiteY0" fmla="*/ 0 h 646331"/>
              <a:gd name="connsiteX1" fmla="*/ 6786362 w 6786362"/>
              <a:gd name="connsiteY1" fmla="*/ 0 h 646331"/>
              <a:gd name="connsiteX2" fmla="*/ 6786362 w 6786362"/>
              <a:gd name="connsiteY2" fmla="*/ 646331 h 646331"/>
              <a:gd name="connsiteX3" fmla="*/ 0 w 6786362"/>
              <a:gd name="connsiteY3" fmla="*/ 646331 h 646331"/>
              <a:gd name="connsiteX4" fmla="*/ 0 w 678636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6362" h="646331" fill="none" extrusionOk="0">
                <a:moveTo>
                  <a:pt x="0" y="0"/>
                </a:moveTo>
                <a:cubicBezTo>
                  <a:pt x="1028465" y="5222"/>
                  <a:pt x="5166705" y="24918"/>
                  <a:pt x="6786362" y="0"/>
                </a:cubicBezTo>
                <a:cubicBezTo>
                  <a:pt x="6786616" y="82799"/>
                  <a:pt x="6806140" y="500035"/>
                  <a:pt x="6786362" y="646331"/>
                </a:cubicBezTo>
                <a:cubicBezTo>
                  <a:pt x="3603582" y="481570"/>
                  <a:pt x="19022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786362" h="646331" stroke="0" extrusionOk="0">
                <a:moveTo>
                  <a:pt x="0" y="0"/>
                </a:moveTo>
                <a:cubicBezTo>
                  <a:pt x="2700748" y="11849"/>
                  <a:pt x="4167045" y="-161459"/>
                  <a:pt x="6786362" y="0"/>
                </a:cubicBezTo>
                <a:cubicBezTo>
                  <a:pt x="6761180" y="272270"/>
                  <a:pt x="6840264" y="451941"/>
                  <a:pt x="6786362" y="646331"/>
                </a:cubicBezTo>
                <a:cubicBezTo>
                  <a:pt x="3537577" y="500471"/>
                  <a:pt x="70965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 em cảm thấy như thế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11437-280F-4989-A68A-B6897CFA4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19" y="2407786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5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76E690-D566-E358-993E-E67C0582A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8E406BDF-5C52-F3F9-97DA-47A25E86D6F5}"/>
              </a:ext>
            </a:extLst>
          </p:cNvPr>
          <p:cNvSpPr/>
          <p:nvPr/>
        </p:nvSpPr>
        <p:spPr>
          <a:xfrm>
            <a:off x="10357223" y="419100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心坊童梦奇缘W" panose="020B0A04020202020204" pitchFamily="34" charset="-122"/>
              <a:ea typeface="字心坊童梦奇缘W" panose="020B0A04020202020204" pitchFamily="34" charset="-122"/>
              <a:cs typeface="+mn-cs"/>
              <a:sym typeface="字心坊童梦奇缘W" panose="020B0A04020202020204" pitchFamily="3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7DEDAA3-80E1-7FCE-297E-33610AF303B0}"/>
              </a:ext>
            </a:extLst>
          </p:cNvPr>
          <p:cNvGrpSpPr/>
          <p:nvPr/>
        </p:nvGrpSpPr>
        <p:grpSpPr>
          <a:xfrm>
            <a:off x="7438557" y="1268964"/>
            <a:ext cx="5411722" cy="5785338"/>
            <a:chOff x="7959532" y="1956394"/>
            <a:chExt cx="4795382" cy="492062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D989F07-3765-BCDF-882E-736D992F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1"/>
            <a:stretch>
              <a:fillRect/>
            </a:stretch>
          </p:blipFill>
          <p:spPr>
            <a:xfrm flipH="1">
              <a:off x="9285797" y="1956394"/>
              <a:ext cx="2893892" cy="448250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738E7E9-F9D4-5F67-FBD6-4E97D98E4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532" y="2081638"/>
              <a:ext cx="4795382" cy="4795382"/>
            </a:xfrm>
            <a:prstGeom prst="rect">
              <a:avLst/>
            </a:prstGeom>
          </p:spPr>
        </p:pic>
      </p:grpSp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4BFA71B-56D9-8329-2835-85E2949E9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02" y="777698"/>
            <a:ext cx="7193903" cy="579170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CF6277-6826-797B-D1EA-8E4ED19F2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741680" y="1460229"/>
            <a:ext cx="10017071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E6F40A9E-8AF4-424F-9E45-0364B539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00" y="295504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5E31D-7B95-4708-AF7A-2F0FA4A6071B}"/>
              </a:ext>
            </a:extLst>
          </p:cNvPr>
          <p:cNvSpPr txBox="1"/>
          <p:nvPr/>
        </p:nvSpPr>
        <p:spPr>
          <a:xfrm>
            <a:off x="1828455" y="1800880"/>
            <a:ext cx="784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354E"/>
                </a:solidFill>
                <a:latin typeface="+mj-lt"/>
              </a:rPr>
              <a:t>Chia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sẻ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một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số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việc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em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đã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làm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để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thể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hiện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việc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giữ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đúng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lời</a:t>
            </a:r>
            <a:r>
              <a:rPr lang="en-US" sz="4800" b="1" dirty="0">
                <a:solidFill>
                  <a:srgbClr val="00354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354E"/>
                </a:solidFill>
                <a:latin typeface="+mj-lt"/>
              </a:rPr>
              <a:t>hứa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3424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96269">
            <a:off x="1620044" y="300672"/>
            <a:ext cx="2053963" cy="1177431"/>
          </a:xfrm>
          <a:custGeom>
            <a:avLst/>
            <a:gdLst>
              <a:gd name="connsiteX0" fmla="*/ 2053963 w 2053963"/>
              <a:gd name="connsiteY0" fmla="*/ 0 h 1177431"/>
              <a:gd name="connsiteX1" fmla="*/ 2053963 w 2053963"/>
              <a:gd name="connsiteY1" fmla="*/ 814120 h 1177431"/>
              <a:gd name="connsiteX2" fmla="*/ 1229845 w 2053963"/>
              <a:gd name="connsiteY2" fmla="*/ 559934 h 1177431"/>
              <a:gd name="connsiteX3" fmla="*/ 1039388 w 2053963"/>
              <a:gd name="connsiteY3" fmla="*/ 1177431 h 1177431"/>
              <a:gd name="connsiteX4" fmla="*/ 0 w 2053963"/>
              <a:gd name="connsiteY4" fmla="*/ 1177431 h 1177431"/>
              <a:gd name="connsiteX5" fmla="*/ 0 w 2053963"/>
              <a:gd name="connsiteY5" fmla="*/ 0 h 117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963" h="1177431">
                <a:moveTo>
                  <a:pt x="2053963" y="0"/>
                </a:moveTo>
                <a:lnTo>
                  <a:pt x="2053963" y="814120"/>
                </a:lnTo>
                <a:lnTo>
                  <a:pt x="1229845" y="559934"/>
                </a:lnTo>
                <a:lnTo>
                  <a:pt x="1039388" y="1177431"/>
                </a:lnTo>
                <a:lnTo>
                  <a:pt x="0" y="11774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A9915-DB90-038B-72B5-A0D90E8C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779" y="1938303"/>
            <a:ext cx="8919221" cy="365791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5EEA46-078D-CE76-B9F3-A93E8E61A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96269">
            <a:off x="1620044" y="300672"/>
            <a:ext cx="2053963" cy="1177431"/>
          </a:xfrm>
          <a:custGeom>
            <a:avLst/>
            <a:gdLst>
              <a:gd name="connsiteX0" fmla="*/ 2053963 w 2053963"/>
              <a:gd name="connsiteY0" fmla="*/ 0 h 1177431"/>
              <a:gd name="connsiteX1" fmla="*/ 2053963 w 2053963"/>
              <a:gd name="connsiteY1" fmla="*/ 814120 h 1177431"/>
              <a:gd name="connsiteX2" fmla="*/ 1229845 w 2053963"/>
              <a:gd name="connsiteY2" fmla="*/ 559934 h 1177431"/>
              <a:gd name="connsiteX3" fmla="*/ 1039388 w 2053963"/>
              <a:gd name="connsiteY3" fmla="*/ 1177431 h 1177431"/>
              <a:gd name="connsiteX4" fmla="*/ 0 w 2053963"/>
              <a:gd name="connsiteY4" fmla="*/ 1177431 h 1177431"/>
              <a:gd name="connsiteX5" fmla="*/ 0 w 2053963"/>
              <a:gd name="connsiteY5" fmla="*/ 0 h 117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963" h="1177431">
                <a:moveTo>
                  <a:pt x="2053963" y="0"/>
                </a:moveTo>
                <a:lnTo>
                  <a:pt x="2053963" y="814120"/>
                </a:lnTo>
                <a:lnTo>
                  <a:pt x="1229845" y="559934"/>
                </a:lnTo>
                <a:lnTo>
                  <a:pt x="1039388" y="1177431"/>
                </a:lnTo>
                <a:lnTo>
                  <a:pt x="0" y="11774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3C3D10-A669-0F38-08CC-A3B54427A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80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591957-1569-8B11-927C-0AEBA0C9C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919" y="563526"/>
            <a:ext cx="2712955" cy="96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67ABF9-4186-44F7-ED1B-7CDA9045C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875" y="1799308"/>
            <a:ext cx="8413209" cy="1707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76E690-D566-E358-993E-E67C0582A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8E406BDF-5C52-F3F9-97DA-47A25E86D6F5}"/>
              </a:ext>
            </a:extLst>
          </p:cNvPr>
          <p:cNvSpPr/>
          <p:nvPr/>
        </p:nvSpPr>
        <p:spPr>
          <a:xfrm>
            <a:off x="10357223" y="419100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心坊童梦奇缘W" panose="020B0A04020202020204" pitchFamily="34" charset="-122"/>
              <a:ea typeface="字心坊童梦奇缘W" panose="020B0A04020202020204" pitchFamily="34" charset="-122"/>
              <a:cs typeface="+mn-cs"/>
              <a:sym typeface="字心坊童梦奇缘W" panose="020B0A04020202020204" pitchFamily="3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7DEDAA3-80E1-7FCE-297E-33610AF303B0}"/>
              </a:ext>
            </a:extLst>
          </p:cNvPr>
          <p:cNvGrpSpPr/>
          <p:nvPr/>
        </p:nvGrpSpPr>
        <p:grpSpPr>
          <a:xfrm>
            <a:off x="7438557" y="1268964"/>
            <a:ext cx="5411722" cy="5785338"/>
            <a:chOff x="7959532" y="1956394"/>
            <a:chExt cx="4795382" cy="492062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D989F07-3765-BCDF-882E-736D992F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1"/>
            <a:stretch>
              <a:fillRect/>
            </a:stretch>
          </p:blipFill>
          <p:spPr>
            <a:xfrm flipH="1">
              <a:off x="9285797" y="1956394"/>
              <a:ext cx="2893892" cy="448250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738E7E9-F9D4-5F67-FBD6-4E97D98E4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532" y="2081638"/>
              <a:ext cx="4795382" cy="479538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FC05FC9-5D1F-DD04-B00C-0268EBF3F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76" y="1416217"/>
            <a:ext cx="6171682" cy="468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661144-10A9-1139-472D-EEC28ABB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723F93E0-3B0A-EAD4-0C33-D847AE9257E2}"/>
              </a:ext>
            </a:extLst>
          </p:cNvPr>
          <p:cNvSpPr/>
          <p:nvPr/>
        </p:nvSpPr>
        <p:spPr>
          <a:xfrm>
            <a:off x="10357223" y="419100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心坊童梦奇缘W" panose="020B0A04020202020204" pitchFamily="34" charset="-122"/>
              <a:ea typeface="字心坊童梦奇缘W" panose="020B0A04020202020204" pitchFamily="34" charset="-122"/>
              <a:cs typeface="+mn-cs"/>
              <a:sym typeface="字心坊童梦奇缘W" panose="020B0A04020202020204" pitchFamily="34" charset="-122"/>
            </a:endParaRPr>
          </a:p>
        </p:txBody>
      </p:sp>
      <p:pic>
        <p:nvPicPr>
          <p:cNvPr id="3" name="图片 2" descr="C:\Users\Administrator\Desktop\T\亲子阅读\5bc9d7fb1db6a.png5bc9d7fb1db6a">
            <a:extLst>
              <a:ext uri="{FF2B5EF4-FFF2-40B4-BE49-F238E27FC236}">
                <a16:creationId xmlns:a16="http://schemas.microsoft.com/office/drawing/2014/main" id="{4F1A16CC-CC16-3B86-ACBA-73B43DDFB3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3716" y="2911151"/>
            <a:ext cx="5288284" cy="3946849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4B9C971D-C00A-4D9B-0DE8-749D77C99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52" t="-1" r="-1" b="-77433"/>
          <a:stretch>
            <a:fillRect/>
          </a:stretch>
        </p:blipFill>
        <p:spPr>
          <a:xfrm rot="20196269" flipH="1">
            <a:off x="437836" y="404384"/>
            <a:ext cx="2407249" cy="1789134"/>
          </a:xfrm>
          <a:custGeom>
            <a:avLst/>
            <a:gdLst>
              <a:gd name="connsiteX0" fmla="*/ 2053963 w 2053963"/>
              <a:gd name="connsiteY0" fmla="*/ 0 h 1177431"/>
              <a:gd name="connsiteX1" fmla="*/ 2053963 w 2053963"/>
              <a:gd name="connsiteY1" fmla="*/ 814120 h 1177431"/>
              <a:gd name="connsiteX2" fmla="*/ 1229845 w 2053963"/>
              <a:gd name="connsiteY2" fmla="*/ 559934 h 1177431"/>
              <a:gd name="connsiteX3" fmla="*/ 1039388 w 2053963"/>
              <a:gd name="connsiteY3" fmla="*/ 1177431 h 1177431"/>
              <a:gd name="connsiteX4" fmla="*/ 0 w 2053963"/>
              <a:gd name="connsiteY4" fmla="*/ 1177431 h 1177431"/>
              <a:gd name="connsiteX5" fmla="*/ 0 w 2053963"/>
              <a:gd name="connsiteY5" fmla="*/ 0 h 117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3963" h="1177431">
                <a:moveTo>
                  <a:pt x="2053963" y="0"/>
                </a:moveTo>
                <a:lnTo>
                  <a:pt x="2053963" y="814120"/>
                </a:lnTo>
                <a:lnTo>
                  <a:pt x="1229845" y="559934"/>
                </a:lnTo>
                <a:lnTo>
                  <a:pt x="1039388" y="1177431"/>
                </a:lnTo>
                <a:lnTo>
                  <a:pt x="0" y="117743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Google Shape;501;p38">
            <a:extLst>
              <a:ext uri="{FF2B5EF4-FFF2-40B4-BE49-F238E27FC236}">
                <a16:creationId xmlns:a16="http://schemas.microsoft.com/office/drawing/2014/main" id="{50D15BF3-5EF1-1AC7-3FE2-DDC7CD4B4307}"/>
              </a:ext>
            </a:extLst>
          </p:cNvPr>
          <p:cNvSpPr/>
          <p:nvPr/>
        </p:nvSpPr>
        <p:spPr>
          <a:xfrm>
            <a:off x="0" y="1364536"/>
            <a:ext cx="8367823" cy="298962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C90B0-26F9-AA50-A520-C213AA2C00E4}"/>
              </a:ext>
            </a:extLst>
          </p:cNvPr>
          <p:cNvSpPr txBox="1"/>
          <p:nvPr/>
        </p:nvSpPr>
        <p:spPr>
          <a:xfrm>
            <a:off x="1252926" y="1760043"/>
            <a:ext cx="6222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hứa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5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11143059" y="5882273"/>
            <a:ext cx="495195" cy="500580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46F414-11BB-4E4B-AD86-BFEA80C762B8}"/>
              </a:ext>
            </a:extLst>
          </p:cNvPr>
          <p:cNvSpPr txBox="1"/>
          <p:nvPr/>
        </p:nvSpPr>
        <p:spPr>
          <a:xfrm>
            <a:off x="1776992" y="516406"/>
            <a:ext cx="8575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1. Quan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F2E9C-F721-4154-87DA-5542C3224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5" y="1431950"/>
            <a:ext cx="5221150" cy="3015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1AD9F-A454-4AEF-82EC-7AD033F75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573" y="2666287"/>
            <a:ext cx="5674719" cy="3077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2"/>
          <p:cNvSpPr txBox="1">
            <a:spLocks noGrp="1"/>
          </p:cNvSpPr>
          <p:nvPr>
            <p:ph type="subTitle" idx="4294967295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can enter a subtitle here if you need it</a:t>
            </a:r>
            <a:endParaRPr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10072637" y="3692631"/>
            <a:ext cx="882361" cy="907691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D60600-4404-4994-A785-4716268E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438" y="476239"/>
            <a:ext cx="5938420" cy="2991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F0344-B3C7-4AEA-BB7A-AE4798DEE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489" y="2719717"/>
            <a:ext cx="5046456" cy="3461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A9958E-4866-BB4D-4650-1317E1F37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414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1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mentary School Weekly Planner by Slidesgo">
  <a:themeElements>
    <a:clrScheme name="Simple Light">
      <a:dk1>
        <a:srgbClr val="00354E"/>
      </a:dk1>
      <a:lt1>
        <a:srgbClr val="FFFFFF"/>
      </a:lt1>
      <a:dk2>
        <a:srgbClr val="B8F2FF"/>
      </a:dk2>
      <a:lt2>
        <a:srgbClr val="7D9BFF"/>
      </a:lt2>
      <a:accent1>
        <a:srgbClr val="FF4A95"/>
      </a:accent1>
      <a:accent2>
        <a:srgbClr val="FFB428"/>
      </a:accent2>
      <a:accent3>
        <a:srgbClr val="E48700"/>
      </a:accent3>
      <a:accent4>
        <a:srgbClr val="FFFFFF"/>
      </a:accent4>
      <a:accent5>
        <a:srgbClr val="70C974"/>
      </a:accent5>
      <a:accent6>
        <a:srgbClr val="7D9BFF"/>
      </a:accent6>
      <a:hlink>
        <a:srgbClr val="FF4A9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30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B8E00"/>
      </a:accent1>
      <a:accent2>
        <a:srgbClr val="FFC300"/>
      </a:accent2>
      <a:accent3>
        <a:srgbClr val="1B8E00"/>
      </a:accent3>
      <a:accent4>
        <a:srgbClr val="FF5B00"/>
      </a:accent4>
      <a:accent5>
        <a:srgbClr val="1B8E00"/>
      </a:accent5>
      <a:accent6>
        <a:srgbClr val="FFC300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554</Words>
  <Application>Microsoft Office PowerPoint</Application>
  <PresentationFormat>Widescreen</PresentationFormat>
  <Paragraphs>43</Paragraphs>
  <Slides>32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微软雅黑</vt:lpstr>
      <vt:lpstr>Arial</vt:lpstr>
      <vt:lpstr>Calibri</vt:lpstr>
      <vt:lpstr>Cambria</vt:lpstr>
      <vt:lpstr>等线</vt:lpstr>
      <vt:lpstr>等线 Light</vt:lpstr>
      <vt:lpstr>Fredoka One</vt:lpstr>
      <vt:lpstr>Georgia</vt:lpstr>
      <vt:lpstr>Nunito</vt:lpstr>
      <vt:lpstr>字心坊童梦奇缘W</vt:lpstr>
      <vt:lpstr>Elementary School Weekly Planner by Slidesgo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68</cp:revision>
  <dcterms:created xsi:type="dcterms:W3CDTF">2022-07-29T11:07:56Z</dcterms:created>
  <dcterms:modified xsi:type="dcterms:W3CDTF">2025-12-01T07:04:39Z</dcterms:modified>
</cp:coreProperties>
</file>