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0" r:id="rId4"/>
    <p:sldMasterId id="2147483722" r:id="rId5"/>
  </p:sldMasterIdLst>
  <p:notesMasterIdLst>
    <p:notesMasterId r:id="rId27"/>
  </p:notesMasterIdLst>
  <p:sldIdLst>
    <p:sldId id="258" r:id="rId6"/>
    <p:sldId id="2658" r:id="rId7"/>
    <p:sldId id="2659" r:id="rId8"/>
    <p:sldId id="302" r:id="rId9"/>
    <p:sldId id="2650" r:id="rId10"/>
    <p:sldId id="2631" r:id="rId11"/>
    <p:sldId id="2651" r:id="rId12"/>
    <p:sldId id="2652" r:id="rId13"/>
    <p:sldId id="2636" r:id="rId14"/>
    <p:sldId id="2660" r:id="rId15"/>
    <p:sldId id="2661" r:id="rId16"/>
    <p:sldId id="2663" r:id="rId17"/>
    <p:sldId id="2662" r:id="rId18"/>
    <p:sldId id="256" r:id="rId19"/>
    <p:sldId id="2664" r:id="rId20"/>
    <p:sldId id="275" r:id="rId21"/>
    <p:sldId id="274" r:id="rId22"/>
    <p:sldId id="262" r:id="rId23"/>
    <p:sldId id="2657" r:id="rId24"/>
    <p:sldId id="2656" r:id="rId25"/>
    <p:sldId id="44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100F-4FF0-4DDF-81AC-B21E239F4B4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D9DE6-6F99-44C4-9FAB-544B47BA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1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53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1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9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7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5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07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83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47AE2-69D5-FB2A-4093-18FE0A05B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E209EE-F694-7D35-FEEC-2DAC2F274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EFE093-212B-4B85-AB4B-8D2A0781F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9BBAB1-CC99-5892-D28A-5F2D5439F9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24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CON CAPYBARA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DBB6-D30F-4873-A037-5C225A9BF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5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564282" y="0"/>
            <a:ext cx="3080533" cy="68580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489194" y="545124"/>
            <a:ext cx="11230708" cy="57677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24C88D5-E2F5-5902-7886-4136D7D928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77F7DB-F37F-F5E5-0C52-FD84888DB0F6}"/>
              </a:ext>
            </a:extLst>
          </p:cNvPr>
          <p:cNvSpPr/>
          <p:nvPr userDrawn="1"/>
        </p:nvSpPr>
        <p:spPr>
          <a:xfrm>
            <a:off x="241738" y="346841"/>
            <a:ext cx="11771586" cy="6190593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lphaLcPeriod"/>
            </a:pP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0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8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2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4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5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96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33" y="5853776"/>
            <a:ext cx="913832" cy="782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67" y="5758536"/>
            <a:ext cx="772424" cy="962129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100385" y="5057703"/>
            <a:ext cx="910905" cy="1401664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9" y="5218408"/>
            <a:ext cx="561548" cy="16479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70221"/>
            <a:ext cx="12192000" cy="7877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05" y="6239599"/>
            <a:ext cx="1174383" cy="4760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3" y="5369558"/>
            <a:ext cx="385217" cy="8882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9683" y="6358337"/>
            <a:ext cx="976319" cy="3957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9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7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3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5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21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77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35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06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0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9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2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38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87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83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58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37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951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23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29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95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4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1869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18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166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319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9698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487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80993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4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0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"/>
          <a:stretch/>
        </p:blipFill>
        <p:spPr>
          <a:xfrm flipH="1">
            <a:off x="-487680" y="259080"/>
            <a:ext cx="7200155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8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8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4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0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47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3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2490"/>
            <a:ext cx="12192000" cy="68530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55040" r="16231" b="29600"/>
          <a:stretch/>
        </p:blipFill>
        <p:spPr>
          <a:xfrm>
            <a:off x="8621285" y="5638800"/>
            <a:ext cx="360119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595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1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/>
              <a:pPr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9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8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AF9962-BF3D-EDF7-16A2-229695FD05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110" y="0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F2AF71-23B5-D6F3-6DD6-90B1C9CC4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110" y="0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9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64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sv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37.svg"/><Relationship Id="rId10" Type="http://schemas.openxmlformats.org/officeDocument/2006/relationships/image" Target="../media/image66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96.sv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0.sv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92.sv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81.png"/><Relationship Id="rId18" Type="http://schemas.openxmlformats.org/officeDocument/2006/relationships/image" Target="../media/image116.svg"/><Relationship Id="rId26" Type="http://schemas.openxmlformats.org/officeDocument/2006/relationships/image" Target="../media/image74.png"/><Relationship Id="rId3" Type="http://schemas.openxmlformats.org/officeDocument/2006/relationships/image" Target="../media/image76.png"/><Relationship Id="rId21" Type="http://schemas.openxmlformats.org/officeDocument/2006/relationships/image" Target="../media/image85.png"/><Relationship Id="rId7" Type="http://schemas.openxmlformats.org/officeDocument/2006/relationships/image" Target="../media/image78.png"/><Relationship Id="rId12" Type="http://schemas.openxmlformats.org/officeDocument/2006/relationships/image" Target="../media/image110.svg"/><Relationship Id="rId17" Type="http://schemas.openxmlformats.org/officeDocument/2006/relationships/image" Target="../media/image83.png"/><Relationship Id="rId25" Type="http://schemas.openxmlformats.org/officeDocument/2006/relationships/slide" Target="slide16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4.svg"/><Relationship Id="rId20" Type="http://schemas.openxmlformats.org/officeDocument/2006/relationships/image" Target="../media/image118.svg"/><Relationship Id="rId29" Type="http://schemas.openxmlformats.org/officeDocument/2006/relationships/slide" Target="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4.svg"/><Relationship Id="rId11" Type="http://schemas.openxmlformats.org/officeDocument/2006/relationships/image" Target="../media/image80.png"/><Relationship Id="rId24" Type="http://schemas.openxmlformats.org/officeDocument/2006/relationships/image" Target="../media/image122.svg"/><Relationship Id="rId32" Type="http://schemas.openxmlformats.org/officeDocument/2006/relationships/image" Target="../media/image89.png"/><Relationship Id="rId5" Type="http://schemas.openxmlformats.org/officeDocument/2006/relationships/image" Target="../media/image77.png"/><Relationship Id="rId15" Type="http://schemas.openxmlformats.org/officeDocument/2006/relationships/image" Target="../media/image82.png"/><Relationship Id="rId23" Type="http://schemas.openxmlformats.org/officeDocument/2006/relationships/image" Target="../media/image86.png"/><Relationship Id="rId28" Type="http://schemas.openxmlformats.org/officeDocument/2006/relationships/image" Target="../media/image87.png"/><Relationship Id="rId10" Type="http://schemas.openxmlformats.org/officeDocument/2006/relationships/image" Target="../media/image108.svg"/><Relationship Id="rId19" Type="http://schemas.openxmlformats.org/officeDocument/2006/relationships/image" Target="../media/image84.png"/><Relationship Id="rId31" Type="http://schemas.openxmlformats.org/officeDocument/2006/relationships/slide" Target="slide19.xml"/><Relationship Id="rId4" Type="http://schemas.openxmlformats.org/officeDocument/2006/relationships/image" Target="../media/image102.svg"/><Relationship Id="rId9" Type="http://schemas.openxmlformats.org/officeDocument/2006/relationships/image" Target="../media/image79.png"/><Relationship Id="rId14" Type="http://schemas.openxmlformats.org/officeDocument/2006/relationships/image" Target="../media/image112.svg"/><Relationship Id="rId22" Type="http://schemas.openxmlformats.org/officeDocument/2006/relationships/image" Target="../media/image120.svg"/><Relationship Id="rId27" Type="http://schemas.openxmlformats.org/officeDocument/2006/relationships/slide" Target="slide17.xml"/><Relationship Id="rId30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93.png"/><Relationship Id="rId18" Type="http://schemas.openxmlformats.org/officeDocument/2006/relationships/slide" Target="slide15.xml"/><Relationship Id="rId3" Type="http://schemas.microsoft.com/office/2007/relationships/media" Target="../media/media4.mp3"/><Relationship Id="rId7" Type="http://schemas.openxmlformats.org/officeDocument/2006/relationships/image" Target="../media/image90.png"/><Relationship Id="rId12" Type="http://schemas.openxmlformats.org/officeDocument/2006/relationships/image" Target="../media/image130.svg"/><Relationship Id="rId17" Type="http://schemas.openxmlformats.org/officeDocument/2006/relationships/image" Target="../media/image95.png"/><Relationship Id="rId2" Type="http://schemas.openxmlformats.org/officeDocument/2006/relationships/audio" Target="../media/media3.mp3"/><Relationship Id="rId16" Type="http://schemas.openxmlformats.org/officeDocument/2006/relationships/image" Target="../media/image134.svg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94.png"/><Relationship Id="rId10" Type="http://schemas.openxmlformats.org/officeDocument/2006/relationships/image" Target="../media/image128.svg"/><Relationship Id="rId19" Type="http://schemas.openxmlformats.org/officeDocument/2006/relationships/image" Target="../media/image96.png"/><Relationship Id="rId4" Type="http://schemas.openxmlformats.org/officeDocument/2006/relationships/audio" Target="../media/media4.mp3"/><Relationship Id="rId9" Type="http://schemas.openxmlformats.org/officeDocument/2006/relationships/image" Target="../media/image91.png"/><Relationship Id="rId14" Type="http://schemas.openxmlformats.org/officeDocument/2006/relationships/image" Target="../media/image1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93.png"/><Relationship Id="rId18" Type="http://schemas.openxmlformats.org/officeDocument/2006/relationships/slide" Target="slide15.xml"/><Relationship Id="rId3" Type="http://schemas.microsoft.com/office/2007/relationships/media" Target="../media/media4.mp3"/><Relationship Id="rId7" Type="http://schemas.openxmlformats.org/officeDocument/2006/relationships/image" Target="../media/image90.png"/><Relationship Id="rId12" Type="http://schemas.openxmlformats.org/officeDocument/2006/relationships/image" Target="../media/image130.svg"/><Relationship Id="rId17" Type="http://schemas.openxmlformats.org/officeDocument/2006/relationships/image" Target="../media/image97.png"/><Relationship Id="rId2" Type="http://schemas.openxmlformats.org/officeDocument/2006/relationships/audio" Target="../media/media3.mp3"/><Relationship Id="rId16" Type="http://schemas.openxmlformats.org/officeDocument/2006/relationships/image" Target="../media/image134.svg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94.png"/><Relationship Id="rId10" Type="http://schemas.openxmlformats.org/officeDocument/2006/relationships/image" Target="../media/image128.svg"/><Relationship Id="rId19" Type="http://schemas.openxmlformats.org/officeDocument/2006/relationships/image" Target="../media/image96.png"/><Relationship Id="rId4" Type="http://schemas.openxmlformats.org/officeDocument/2006/relationships/audio" Target="../media/media4.mp3"/><Relationship Id="rId9" Type="http://schemas.openxmlformats.org/officeDocument/2006/relationships/image" Target="../media/image91.png"/><Relationship Id="rId14" Type="http://schemas.openxmlformats.org/officeDocument/2006/relationships/image" Target="../media/image13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98.png"/><Relationship Id="rId18" Type="http://schemas.openxmlformats.org/officeDocument/2006/relationships/slide" Target="slide15.xml"/><Relationship Id="rId3" Type="http://schemas.microsoft.com/office/2007/relationships/media" Target="../media/media4.mp3"/><Relationship Id="rId7" Type="http://schemas.openxmlformats.org/officeDocument/2006/relationships/image" Target="../media/image90.png"/><Relationship Id="rId12" Type="http://schemas.openxmlformats.org/officeDocument/2006/relationships/image" Target="../media/image130.svg"/><Relationship Id="rId17" Type="http://schemas.openxmlformats.org/officeDocument/2006/relationships/image" Target="../media/image134.svg"/><Relationship Id="rId2" Type="http://schemas.openxmlformats.org/officeDocument/2006/relationships/audio" Target="../media/media3.mp3"/><Relationship Id="rId16" Type="http://schemas.openxmlformats.org/officeDocument/2006/relationships/image" Target="../media/image94.png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32.svg"/><Relationship Id="rId10" Type="http://schemas.openxmlformats.org/officeDocument/2006/relationships/image" Target="../media/image128.svg"/><Relationship Id="rId19" Type="http://schemas.openxmlformats.org/officeDocument/2006/relationships/image" Target="../media/image96.png"/><Relationship Id="rId4" Type="http://schemas.openxmlformats.org/officeDocument/2006/relationships/audio" Target="../media/media4.mp3"/><Relationship Id="rId9" Type="http://schemas.openxmlformats.org/officeDocument/2006/relationships/image" Target="../media/image91.pn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7.png"/><Relationship Id="rId18" Type="http://schemas.openxmlformats.org/officeDocument/2006/relationships/image" Target="../media/image58.svg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image" Target="../media/image52.svg"/><Relationship Id="rId17" Type="http://schemas.openxmlformats.org/officeDocument/2006/relationships/image" Target="../media/image49.png"/><Relationship Id="rId2" Type="http://schemas.openxmlformats.org/officeDocument/2006/relationships/image" Target="../media/image8.png"/><Relationship Id="rId16" Type="http://schemas.openxmlformats.org/officeDocument/2006/relationships/image" Target="../media/image56.sv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50.svg"/><Relationship Id="rId19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5.png"/><Relationship Id="rId14" Type="http://schemas.openxmlformats.org/officeDocument/2006/relationships/image" Target="../media/image54.svg"/><Relationship Id="rId22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37.svg"/><Relationship Id="rId10" Type="http://schemas.openxmlformats.org/officeDocument/2006/relationships/image" Target="../media/image53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49641" y="4360352"/>
            <a:ext cx="6445641" cy="2572885"/>
          </a:xfrm>
          <a:custGeom>
            <a:avLst/>
            <a:gdLst/>
            <a:ahLst/>
            <a:cxnLst/>
            <a:rect l="l" t="t" r="r" b="b"/>
            <a:pathLst>
              <a:path w="9668462" h="3859328">
                <a:moveTo>
                  <a:pt x="0" y="0"/>
                </a:moveTo>
                <a:lnTo>
                  <a:pt x="9668462" y="0"/>
                </a:lnTo>
                <a:lnTo>
                  <a:pt x="9668462" y="3859328"/>
                </a:lnTo>
                <a:lnTo>
                  <a:pt x="0" y="3859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096000" y="4360352"/>
            <a:ext cx="6445641" cy="2572885"/>
          </a:xfrm>
          <a:custGeom>
            <a:avLst/>
            <a:gdLst/>
            <a:ahLst/>
            <a:cxnLst/>
            <a:rect l="l" t="t" r="r" b="b"/>
            <a:pathLst>
              <a:path w="9668462" h="3859328">
                <a:moveTo>
                  <a:pt x="9668462" y="0"/>
                </a:moveTo>
                <a:lnTo>
                  <a:pt x="0" y="0"/>
                </a:lnTo>
                <a:lnTo>
                  <a:pt x="0" y="3859328"/>
                </a:lnTo>
                <a:lnTo>
                  <a:pt x="9668462" y="3859328"/>
                </a:lnTo>
                <a:lnTo>
                  <a:pt x="96684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404105" y="324530"/>
            <a:ext cx="1383791" cy="1102001"/>
          </a:xfrm>
          <a:custGeom>
            <a:avLst/>
            <a:gdLst/>
            <a:ahLst/>
            <a:cxnLst/>
            <a:rect l="l" t="t" r="r" b="b"/>
            <a:pathLst>
              <a:path w="2075687" h="1653001">
                <a:moveTo>
                  <a:pt x="0" y="0"/>
                </a:moveTo>
                <a:lnTo>
                  <a:pt x="2075686" y="0"/>
                </a:lnTo>
                <a:lnTo>
                  <a:pt x="2075686" y="1653002"/>
                </a:lnTo>
                <a:lnTo>
                  <a:pt x="0" y="1653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组合 27">
            <a:extLst>
              <a:ext uri="{FF2B5EF4-FFF2-40B4-BE49-F238E27FC236}">
                <a16:creationId xmlns:a16="http://schemas.microsoft.com/office/drawing/2014/main" id="{93274D9A-9ACE-237E-FEFC-9A96CB28FD48}"/>
              </a:ext>
            </a:extLst>
          </p:cNvPr>
          <p:cNvGrpSpPr/>
          <p:nvPr/>
        </p:nvGrpSpPr>
        <p:grpSpPr>
          <a:xfrm>
            <a:off x="2455008" y="306801"/>
            <a:ext cx="9308729" cy="5222405"/>
            <a:chOff x="1750343" y="560130"/>
            <a:chExt cx="6458858" cy="3623564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16A2FDEF-5703-F6DA-CE42-A619D26A2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8972B210-F601-72D2-224E-F4234BEC2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12" name="图片 43">
            <a:extLst>
              <a:ext uri="{FF2B5EF4-FFF2-40B4-BE49-F238E27FC236}">
                <a16:creationId xmlns:a16="http://schemas.microsoft.com/office/drawing/2014/main" id="{4EF71505-E590-981C-9CAF-A790CC393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84" y="3020519"/>
            <a:ext cx="3239131" cy="3239131"/>
          </a:xfrm>
          <a:prstGeom prst="rect">
            <a:avLst/>
          </a:prstGeom>
        </p:spPr>
      </p:pic>
      <p:pic>
        <p:nvPicPr>
          <p:cNvPr id="15" name="Picture 14" descr="A close up of a text&#10;&#10;AI-generated content may be incorrect.">
            <a:extLst>
              <a:ext uri="{FF2B5EF4-FFF2-40B4-BE49-F238E27FC236}">
                <a16:creationId xmlns:a16="http://schemas.microsoft.com/office/drawing/2014/main" id="{20AEE620-1A61-274B-7C2D-4D82289E5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74" y="1734144"/>
            <a:ext cx="7536428" cy="2624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68A80-00E4-D21C-AF54-816F05D44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3">
            <a:extLst>
              <a:ext uri="{FF2B5EF4-FFF2-40B4-BE49-F238E27FC236}">
                <a16:creationId xmlns:a16="http://schemas.microsoft.com/office/drawing/2014/main" id="{309D94D5-378C-214E-0E24-CF4B2FE55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066" y="1124080"/>
            <a:ext cx="2407147" cy="51800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33F108-F975-1381-70D6-0BC81868D44B}"/>
              </a:ext>
            </a:extLst>
          </p:cNvPr>
          <p:cNvSpPr/>
          <p:nvPr/>
        </p:nvSpPr>
        <p:spPr>
          <a:xfrm>
            <a:off x="2966145" y="770429"/>
            <a:ext cx="8208542" cy="2340905"/>
          </a:xfrm>
          <a:prstGeom prst="roundRect">
            <a:avLst/>
          </a:prstGeom>
          <a:solidFill>
            <a:srgbClr val="FDCBDA"/>
          </a:solidFill>
          <a:ln w="22225">
            <a:solidFill>
              <a:srgbClr val="F6226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Hỏi đáp về sự vật, hoạt động được nói đến trong đoạn thơ ở bài tập 1</a:t>
            </a:r>
          </a:p>
        </p:txBody>
      </p:sp>
    </p:spTree>
    <p:extLst>
      <p:ext uri="{BB962C8B-B14F-4D97-AF65-F5344CB8AC3E}">
        <p14:creationId xmlns:p14="http://schemas.microsoft.com/office/powerpoint/2010/main" val="42064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61EE0D-6147-45EC-DB77-FC74A3C4AC57}"/>
              </a:ext>
            </a:extLst>
          </p:cNvPr>
          <p:cNvGrpSpPr/>
          <p:nvPr/>
        </p:nvGrpSpPr>
        <p:grpSpPr>
          <a:xfrm>
            <a:off x="2481795" y="1252125"/>
            <a:ext cx="7089717" cy="1225284"/>
            <a:chOff x="1097280" y="1813560"/>
            <a:chExt cx="10327159" cy="13369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1BDEDEE-2532-1F0D-E323-509AED649AA4}"/>
                </a:ext>
              </a:extLst>
            </p:cNvPr>
            <p:cNvSpPr/>
            <p:nvPr/>
          </p:nvSpPr>
          <p:spPr>
            <a:xfrm>
              <a:off x="1097280" y="1813560"/>
              <a:ext cx="10153650" cy="13369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629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0C5F34-5A53-EFA8-CE4D-01B95C204845}"/>
                </a:ext>
              </a:extLst>
            </p:cNvPr>
            <p:cNvSpPr txBox="1"/>
            <p:nvPr/>
          </p:nvSpPr>
          <p:spPr>
            <a:xfrm>
              <a:off x="1114579" y="1995489"/>
              <a:ext cx="10309860" cy="100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Đồ họa 3">
            <a:extLst>
              <a:ext uri="{FF2B5EF4-FFF2-40B4-BE49-F238E27FC236}">
                <a16:creationId xmlns:a16="http://schemas.microsoft.com/office/drawing/2014/main" id="{8C0EAD2A-AD36-C7F4-EC5E-BC0C6ECD2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5035" y="2857375"/>
            <a:ext cx="3261248" cy="3744396"/>
          </a:xfrm>
          <a:prstGeom prst="rect">
            <a:avLst/>
          </a:prstGeom>
        </p:spPr>
      </p:pic>
      <p:pic>
        <p:nvPicPr>
          <p:cNvPr id="6" name="Đồ họa 11">
            <a:extLst>
              <a:ext uri="{FF2B5EF4-FFF2-40B4-BE49-F238E27FC236}">
                <a16:creationId xmlns:a16="http://schemas.microsoft.com/office/drawing/2014/main" id="{31AFDAEC-A4E9-C00D-FE12-EFE69A6AF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5719" y="2809917"/>
            <a:ext cx="3107610" cy="37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4AF96-D95F-7790-5D64-60E780B00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B630A1-43DB-8F98-A647-F164F9DB2B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D546DD9-5CC3-AA0A-EA6E-3A330BCF088F}"/>
              </a:ext>
            </a:extLst>
          </p:cNvPr>
          <p:cNvSpPr/>
          <p:nvPr/>
        </p:nvSpPr>
        <p:spPr>
          <a:xfrm>
            <a:off x="-349641" y="4360352"/>
            <a:ext cx="6445641" cy="2572885"/>
          </a:xfrm>
          <a:custGeom>
            <a:avLst/>
            <a:gdLst/>
            <a:ahLst/>
            <a:cxnLst/>
            <a:rect l="l" t="t" r="r" b="b"/>
            <a:pathLst>
              <a:path w="9668462" h="3859328">
                <a:moveTo>
                  <a:pt x="0" y="0"/>
                </a:moveTo>
                <a:lnTo>
                  <a:pt x="9668462" y="0"/>
                </a:lnTo>
                <a:lnTo>
                  <a:pt x="9668462" y="3859328"/>
                </a:lnTo>
                <a:lnTo>
                  <a:pt x="0" y="3859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3CE950D-122E-A908-73AC-CAB961E494F9}"/>
              </a:ext>
            </a:extLst>
          </p:cNvPr>
          <p:cNvSpPr/>
          <p:nvPr/>
        </p:nvSpPr>
        <p:spPr>
          <a:xfrm flipH="1">
            <a:off x="6096000" y="4360352"/>
            <a:ext cx="6445641" cy="2572885"/>
          </a:xfrm>
          <a:custGeom>
            <a:avLst/>
            <a:gdLst/>
            <a:ahLst/>
            <a:cxnLst/>
            <a:rect l="l" t="t" r="r" b="b"/>
            <a:pathLst>
              <a:path w="9668462" h="3859328">
                <a:moveTo>
                  <a:pt x="9668462" y="0"/>
                </a:moveTo>
                <a:lnTo>
                  <a:pt x="0" y="0"/>
                </a:lnTo>
                <a:lnTo>
                  <a:pt x="0" y="3859328"/>
                </a:lnTo>
                <a:lnTo>
                  <a:pt x="9668462" y="3859328"/>
                </a:lnTo>
                <a:lnTo>
                  <a:pt x="96684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06A013A-DDBD-BEF3-7EAF-3E70646AF2F4}"/>
              </a:ext>
            </a:extLst>
          </p:cNvPr>
          <p:cNvSpPr/>
          <p:nvPr/>
        </p:nvSpPr>
        <p:spPr>
          <a:xfrm>
            <a:off x="5404105" y="324530"/>
            <a:ext cx="1383791" cy="1102001"/>
          </a:xfrm>
          <a:custGeom>
            <a:avLst/>
            <a:gdLst/>
            <a:ahLst/>
            <a:cxnLst/>
            <a:rect l="l" t="t" r="r" b="b"/>
            <a:pathLst>
              <a:path w="2075687" h="1653001">
                <a:moveTo>
                  <a:pt x="0" y="0"/>
                </a:moveTo>
                <a:lnTo>
                  <a:pt x="2075686" y="0"/>
                </a:lnTo>
                <a:lnTo>
                  <a:pt x="2075686" y="1653002"/>
                </a:lnTo>
                <a:lnTo>
                  <a:pt x="0" y="1653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组合 27">
            <a:extLst>
              <a:ext uri="{FF2B5EF4-FFF2-40B4-BE49-F238E27FC236}">
                <a16:creationId xmlns:a16="http://schemas.microsoft.com/office/drawing/2014/main" id="{D658549B-141F-899D-85CE-BDD69BF08949}"/>
              </a:ext>
            </a:extLst>
          </p:cNvPr>
          <p:cNvGrpSpPr/>
          <p:nvPr/>
        </p:nvGrpSpPr>
        <p:grpSpPr>
          <a:xfrm>
            <a:off x="2455008" y="306801"/>
            <a:ext cx="9308729" cy="5222405"/>
            <a:chOff x="1750343" y="560130"/>
            <a:chExt cx="6458858" cy="3623564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91BC545B-3B8B-121D-DFF9-CF21C9E29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22B9DA7E-6FE6-F23F-473B-B1A949AD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12" name="图片 43">
            <a:extLst>
              <a:ext uri="{FF2B5EF4-FFF2-40B4-BE49-F238E27FC236}">
                <a16:creationId xmlns:a16="http://schemas.microsoft.com/office/drawing/2014/main" id="{1E770B32-713D-CE78-6349-34B87A8018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84" y="3020519"/>
            <a:ext cx="3239131" cy="3239131"/>
          </a:xfrm>
          <a:prstGeom prst="rect">
            <a:avLst/>
          </a:prstGeom>
        </p:spPr>
      </p:pic>
      <p:pic>
        <p:nvPicPr>
          <p:cNvPr id="7" name="Picture 6" descr="A green and red letters&#10;&#10;AI-generated content may be incorrect.">
            <a:extLst>
              <a:ext uri="{FF2B5EF4-FFF2-40B4-BE49-F238E27FC236}">
                <a16:creationId xmlns:a16="http://schemas.microsoft.com/office/drawing/2014/main" id="{C2B79A85-AC2C-2C67-2133-CA58E00DE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01" y="2042556"/>
            <a:ext cx="7904288" cy="19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1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36594657" h="20675981">
                <a:moveTo>
                  <a:pt x="0" y="0"/>
                </a:moveTo>
                <a:lnTo>
                  <a:pt x="36594657" y="0"/>
                </a:lnTo>
                <a:lnTo>
                  <a:pt x="36594657" y="20675981"/>
                </a:lnTo>
                <a:lnTo>
                  <a:pt x="0" y="20675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4207" t="-94897" r="-75895" b="-609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77129"/>
            <a:ext cx="12320221" cy="3506129"/>
          </a:xfrm>
          <a:custGeom>
            <a:avLst/>
            <a:gdLst/>
            <a:ahLst/>
            <a:cxnLst/>
            <a:rect l="l" t="t" r="r" b="b"/>
            <a:pathLst>
              <a:path w="18480331" h="5259194">
                <a:moveTo>
                  <a:pt x="0" y="0"/>
                </a:moveTo>
                <a:lnTo>
                  <a:pt x="18480331" y="0"/>
                </a:lnTo>
                <a:lnTo>
                  <a:pt x="18480331" y="5259194"/>
                </a:lnTo>
                <a:lnTo>
                  <a:pt x="0" y="525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4546600"/>
            <a:ext cx="3197841" cy="3232864"/>
          </a:xfrm>
          <a:custGeom>
            <a:avLst/>
            <a:gdLst/>
            <a:ahLst/>
            <a:cxnLst/>
            <a:rect l="l" t="t" r="r" b="b"/>
            <a:pathLst>
              <a:path w="4796762" h="4849296">
                <a:moveTo>
                  <a:pt x="0" y="0"/>
                </a:moveTo>
                <a:lnTo>
                  <a:pt x="4796763" y="0"/>
                </a:lnTo>
                <a:lnTo>
                  <a:pt x="4796763" y="4849296"/>
                </a:lnTo>
                <a:lnTo>
                  <a:pt x="0" y="4849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2082800" y="482600"/>
            <a:ext cx="6989437" cy="6989437"/>
          </a:xfrm>
          <a:custGeom>
            <a:avLst/>
            <a:gdLst/>
            <a:ahLst/>
            <a:cxnLst/>
            <a:rect l="l" t="t" r="r" b="b"/>
            <a:pathLst>
              <a:path w="10484156" h="10484156">
                <a:moveTo>
                  <a:pt x="10484156" y="0"/>
                </a:moveTo>
                <a:lnTo>
                  <a:pt x="0" y="0"/>
                </a:lnTo>
                <a:lnTo>
                  <a:pt x="0" y="10484156"/>
                </a:lnTo>
                <a:lnTo>
                  <a:pt x="10484156" y="10484156"/>
                </a:lnTo>
                <a:lnTo>
                  <a:pt x="1048415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91710" y="1588523"/>
            <a:ext cx="690847" cy="701367"/>
          </a:xfrm>
          <a:custGeom>
            <a:avLst/>
            <a:gdLst/>
            <a:ahLst/>
            <a:cxnLst/>
            <a:rect l="l" t="t" r="r" b="b"/>
            <a:pathLst>
              <a:path w="1036270" h="1052051">
                <a:moveTo>
                  <a:pt x="0" y="0"/>
                </a:moveTo>
                <a:lnTo>
                  <a:pt x="1036270" y="0"/>
                </a:lnTo>
                <a:lnTo>
                  <a:pt x="1036270" y="1052051"/>
                </a:lnTo>
                <a:lnTo>
                  <a:pt x="0" y="1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08215" y="5950003"/>
            <a:ext cx="1484909" cy="1182359"/>
          </a:xfrm>
          <a:custGeom>
            <a:avLst/>
            <a:gdLst/>
            <a:ahLst/>
            <a:cxnLst/>
            <a:rect l="l" t="t" r="r" b="b"/>
            <a:pathLst>
              <a:path w="2227363" h="1773538">
                <a:moveTo>
                  <a:pt x="0" y="0"/>
                </a:moveTo>
                <a:lnTo>
                  <a:pt x="2227363" y="0"/>
                </a:lnTo>
                <a:lnTo>
                  <a:pt x="2227363" y="1773538"/>
                </a:lnTo>
                <a:lnTo>
                  <a:pt x="0" y="1773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347652" y="1675936"/>
            <a:ext cx="844348" cy="819017"/>
          </a:xfrm>
          <a:custGeom>
            <a:avLst/>
            <a:gdLst/>
            <a:ahLst/>
            <a:cxnLst/>
            <a:rect l="l" t="t" r="r" b="b"/>
            <a:pathLst>
              <a:path w="1266522" h="1228526">
                <a:moveTo>
                  <a:pt x="0" y="0"/>
                </a:moveTo>
                <a:lnTo>
                  <a:pt x="1266522" y="0"/>
                </a:lnTo>
                <a:lnTo>
                  <a:pt x="1266522" y="1228526"/>
                </a:lnTo>
                <a:lnTo>
                  <a:pt x="0" y="12285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84C8544-99E4-B394-A7A3-F61FF7DAB691}"/>
              </a:ext>
            </a:extLst>
          </p:cNvPr>
          <p:cNvSpPr/>
          <p:nvPr/>
        </p:nvSpPr>
        <p:spPr>
          <a:xfrm>
            <a:off x="4114800" y="24219"/>
            <a:ext cx="3874713" cy="3942857"/>
          </a:xfrm>
          <a:custGeom>
            <a:avLst/>
            <a:gdLst/>
            <a:ahLst/>
            <a:cxnLst/>
            <a:rect l="l" t="t" r="r" b="b"/>
            <a:pathLst>
              <a:path w="4516670" h="4466485">
                <a:moveTo>
                  <a:pt x="0" y="0"/>
                </a:moveTo>
                <a:lnTo>
                  <a:pt x="4516670" y="0"/>
                </a:lnTo>
                <a:lnTo>
                  <a:pt x="4516670" y="4466485"/>
                </a:lnTo>
                <a:lnTo>
                  <a:pt x="0" y="4466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6BBF96-4FBC-598F-0CCE-0C2ECC346B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90800" y="3225800"/>
            <a:ext cx="7510923" cy="3865199"/>
          </a:xfrm>
          <a:prstGeom prst="rect">
            <a:avLst/>
          </a:prstGeom>
        </p:spPr>
      </p:pic>
      <p:pic>
        <p:nvPicPr>
          <p:cNvPr id="10" name="Nhạc Capybara Cho Trẻ Em, Bài Hát Capy Đáng Yêu, Nhạc Thiếu Nhi Capy- Capybara Song- 一小時卡皮巴拉之歌">
            <a:hlinkClick r:id="" action="ppaction://media"/>
            <a:extLst>
              <a:ext uri="{FF2B5EF4-FFF2-40B4-BE49-F238E27FC236}">
                <a16:creationId xmlns:a16="http://schemas.microsoft.com/office/drawing/2014/main" id="{E435B094-47F3-44CB-C0C5-8EDEEAE81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11200" y="127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8150" flipH="1">
            <a:off x="9872683" y="2570460"/>
            <a:ext cx="2278348" cy="3266449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794533" flipH="1">
            <a:off x="9697158" y="4337448"/>
            <a:ext cx="1404675" cy="2013870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507020" y="5249564"/>
            <a:ext cx="4559689" cy="1402105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292206" y="5749274"/>
            <a:ext cx="4226386" cy="1420368"/>
          </a:xfrm>
          <a:custGeom>
            <a:avLst/>
            <a:gdLst/>
            <a:ahLst/>
            <a:cxnLst/>
            <a:rect l="l" t="t" r="r" b="b"/>
            <a:pathLst>
              <a:path w="6339579" h="2130552">
                <a:moveTo>
                  <a:pt x="0" y="0"/>
                </a:moveTo>
                <a:lnTo>
                  <a:pt x="6339579" y="0"/>
                </a:lnTo>
                <a:lnTo>
                  <a:pt x="6339579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1538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98556" y="6280685"/>
            <a:ext cx="4226386" cy="1420368"/>
          </a:xfrm>
          <a:custGeom>
            <a:avLst/>
            <a:gdLst/>
            <a:ahLst/>
            <a:cxnLst/>
            <a:rect l="l" t="t" r="r" b="b"/>
            <a:pathLst>
              <a:path w="6339579" h="2130552">
                <a:moveTo>
                  <a:pt x="0" y="0"/>
                </a:moveTo>
                <a:lnTo>
                  <a:pt x="6339579" y="0"/>
                </a:lnTo>
                <a:lnTo>
                  <a:pt x="6339579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r="-1538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22695" y="5853465"/>
            <a:ext cx="4876800" cy="1420368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522695" y="6261635"/>
            <a:ext cx="4876800" cy="1420368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995683" y="5853465"/>
            <a:ext cx="4166248" cy="1420368"/>
          </a:xfrm>
          <a:custGeom>
            <a:avLst/>
            <a:gdLst/>
            <a:ahLst/>
            <a:cxnLst/>
            <a:rect l="l" t="t" r="r" b="b"/>
            <a:pathLst>
              <a:path w="6249372" h="2130552">
                <a:moveTo>
                  <a:pt x="0" y="0"/>
                </a:moveTo>
                <a:lnTo>
                  <a:pt x="6249372" y="0"/>
                </a:lnTo>
                <a:lnTo>
                  <a:pt x="6249372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705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754580" y="6261635"/>
            <a:ext cx="4166248" cy="1420368"/>
          </a:xfrm>
          <a:custGeom>
            <a:avLst/>
            <a:gdLst/>
            <a:ahLst/>
            <a:cxnLst/>
            <a:rect l="l" t="t" r="r" b="b"/>
            <a:pathLst>
              <a:path w="6249372" h="2130552">
                <a:moveTo>
                  <a:pt x="0" y="0"/>
                </a:moveTo>
                <a:lnTo>
                  <a:pt x="6249372" y="0"/>
                </a:lnTo>
                <a:lnTo>
                  <a:pt x="6249372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1705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23269">
            <a:off x="-883869" y="1383159"/>
            <a:ext cx="3483247" cy="4993902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606867">
            <a:off x="254382" y="3583007"/>
            <a:ext cx="2008773" cy="287996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236085">
            <a:off x="-3366515" y="5577381"/>
            <a:ext cx="9504400" cy="2922603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945796">
            <a:off x="1810044" y="5289615"/>
            <a:ext cx="383499" cy="1115633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01469" y="6048521"/>
            <a:ext cx="1720307" cy="528995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-608325" y="465017"/>
            <a:ext cx="1830596" cy="761985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837704" y="1227002"/>
            <a:ext cx="1898321" cy="790176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473813" y="6025634"/>
            <a:ext cx="665361" cy="59134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505676" y="685800"/>
            <a:ext cx="1073474" cy="709835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6405210" y="5669315"/>
            <a:ext cx="1083995" cy="715437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">
            <a:hlinkClick r:id="rId25" action="ppaction://hlinksldjump"/>
            <a:extLst>
              <a:ext uri="{FF2B5EF4-FFF2-40B4-BE49-F238E27FC236}">
                <a16:creationId xmlns:a16="http://schemas.microsoft.com/office/drawing/2014/main" id="{07B77FF0-7DB1-14E8-7207-7EE33E301E3F}"/>
              </a:ext>
            </a:extLst>
          </p:cNvPr>
          <p:cNvSpPr/>
          <p:nvPr/>
        </p:nvSpPr>
        <p:spPr>
          <a:xfrm>
            <a:off x="828303" y="1582887"/>
            <a:ext cx="3011113" cy="2977657"/>
          </a:xfrm>
          <a:custGeom>
            <a:avLst/>
            <a:gdLst/>
            <a:ahLst/>
            <a:cxnLst/>
            <a:rect l="l" t="t" r="r" b="b"/>
            <a:pathLst>
              <a:path w="4516670" h="4466485">
                <a:moveTo>
                  <a:pt x="0" y="0"/>
                </a:moveTo>
                <a:lnTo>
                  <a:pt x="4516670" y="0"/>
                </a:lnTo>
                <a:lnTo>
                  <a:pt x="4516670" y="4466485"/>
                </a:lnTo>
                <a:lnTo>
                  <a:pt x="0" y="44664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2">
            <a:hlinkClick r:id="rId27" action="ppaction://hlinksldjump"/>
            <a:extLst>
              <a:ext uri="{FF2B5EF4-FFF2-40B4-BE49-F238E27FC236}">
                <a16:creationId xmlns:a16="http://schemas.microsoft.com/office/drawing/2014/main" id="{49271D36-DD18-DC9B-F403-0B35B453CE11}"/>
              </a:ext>
            </a:extLst>
          </p:cNvPr>
          <p:cNvSpPr/>
          <p:nvPr/>
        </p:nvSpPr>
        <p:spPr>
          <a:xfrm>
            <a:off x="4899841" y="1730520"/>
            <a:ext cx="2720171" cy="2682391"/>
          </a:xfrm>
          <a:custGeom>
            <a:avLst/>
            <a:gdLst/>
            <a:ahLst/>
            <a:cxnLst/>
            <a:rect l="l" t="t" r="r" b="b"/>
            <a:pathLst>
              <a:path w="4080256" h="4023586">
                <a:moveTo>
                  <a:pt x="0" y="0"/>
                </a:moveTo>
                <a:lnTo>
                  <a:pt x="4080256" y="0"/>
                </a:lnTo>
                <a:lnTo>
                  <a:pt x="4080256" y="4023586"/>
                </a:lnTo>
                <a:lnTo>
                  <a:pt x="0" y="402358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3">
            <a:hlinkClick r:id="rId29" action="ppaction://hlinksldjump"/>
            <a:extLst>
              <a:ext uri="{FF2B5EF4-FFF2-40B4-BE49-F238E27FC236}">
                <a16:creationId xmlns:a16="http://schemas.microsoft.com/office/drawing/2014/main" id="{28A68950-D80B-036F-0580-F833415CFBFE}"/>
              </a:ext>
            </a:extLst>
          </p:cNvPr>
          <p:cNvSpPr/>
          <p:nvPr/>
        </p:nvSpPr>
        <p:spPr>
          <a:xfrm>
            <a:off x="8680437" y="1582682"/>
            <a:ext cx="2591273" cy="2591273"/>
          </a:xfrm>
          <a:custGeom>
            <a:avLst/>
            <a:gdLst/>
            <a:ahLst/>
            <a:cxnLst/>
            <a:rect l="l" t="t" r="r" b="b"/>
            <a:pathLst>
              <a:path w="3886909" h="3886909">
                <a:moveTo>
                  <a:pt x="0" y="0"/>
                </a:moveTo>
                <a:lnTo>
                  <a:pt x="3886908" y="0"/>
                </a:lnTo>
                <a:lnTo>
                  <a:pt x="3886908" y="3886908"/>
                </a:lnTo>
                <a:lnTo>
                  <a:pt x="0" y="388690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0" descr="Ảnh có chứa hình mẫu, phim hoạt hình, cười, biểu tượng cảm xúc&#10;&#10;Mô tả được tạo tự động">
            <a:hlinkClick r:id="rId31" action="ppaction://hlinksldjump"/>
            <a:extLst>
              <a:ext uri="{FF2B5EF4-FFF2-40B4-BE49-F238E27FC236}">
                <a16:creationId xmlns:a16="http://schemas.microsoft.com/office/drawing/2014/main" id="{B6CEC214-0A38-2D0F-1465-E5376AD7775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10947307" y="76106"/>
            <a:ext cx="1031880" cy="1031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Dòng nào dưới đây chỉ chứa từ ngữ chỉ sự vật?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1"/>
            <a:ext cx="5100995" cy="1559845"/>
            <a:chOff x="319547" y="4292756"/>
            <a:chExt cx="7651491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256039" y="4457700"/>
              <a:ext cx="5714999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Loay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hoay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bay.</a:t>
              </a:r>
              <a:endPara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567763" y="4457700"/>
              <a:ext cx="6500468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2209434" y="7429560"/>
              <a:ext cx="6172566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giày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3" cy="1473200"/>
            <a:chOff x="9023498" y="7402261"/>
            <a:chExt cx="8044730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409159" y="7429559"/>
              <a:ext cx="6659069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vi-VN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Bay lượn,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vỗ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endPara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1" y="2209800"/>
            <a:ext cx="3363295" cy="332615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sldjump"/>
            <a:extLst>
              <a:ext uri="{FF2B5EF4-FFF2-40B4-BE49-F238E27FC236}">
                <a16:creationId xmlns:a16="http://schemas.microsoft.com/office/drawing/2014/main" id="{0BA2DCD7-7602-899F-5170-97C0780EC1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3807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2108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nào dưới đây là câu nêu hoạt động?</a:t>
            </a:r>
            <a:endParaRPr lang="en-US" sz="7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1"/>
            <a:ext cx="5374968" cy="1559845"/>
            <a:chOff x="319547" y="4292756"/>
            <a:chExt cx="8062451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683051" y="4457700"/>
              <a:ext cx="6698947" cy="20713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vồng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23328" y="4457701"/>
              <a:ext cx="6744903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908592" y="7429560"/>
              <a:ext cx="6473408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an.</a:t>
              </a:r>
              <a:endPara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614998" y="7429560"/>
              <a:ext cx="6453231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Lạt</a:t>
              </a:r>
              <a:r>
                <a:rPr lang="en-US" sz="2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109" y="3076698"/>
            <a:ext cx="2769823" cy="2730335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521830CF-BF85-EAFB-DED5-DC26A022A9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3807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163299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chỉ sự vật nào có trong câu tục ngữ: "Mây xanh thì nắng, mây trắng thì mưa.”?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Mưa, gió, mây trắng.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Mây xanh, nắng, mưa.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1498600"/>
            <a:ext cx="3744121" cy="37441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285138" y="7429560"/>
              <a:ext cx="7096862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Mây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mây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bão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0925" y="7429560"/>
              <a:ext cx="682730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Mây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mây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bão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BB69F90E-6046-9721-7CE8-BF30E4BBA1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11308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234176"/>
            <a:ext cx="11755120" cy="6298704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44">
            <a:extLst>
              <a:ext uri="{FF2B5EF4-FFF2-40B4-BE49-F238E27FC236}">
                <a16:creationId xmlns:a16="http://schemas.microsoft.com/office/drawing/2014/main" id="{5D8B68F1-449F-4B28-8590-63D2D1D17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8032B3BC-769E-426D-965F-09DCDF8DC53F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DD359C3-5584-4AEF-90F3-5AABED9A041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5EEBA5-3834-4F66-8823-F82B87B892D3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94CC41-40BA-415D-908D-637F0F5D6031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DA3CB4-749C-4059-B136-0CF34A17F371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C85ABBD-1C2A-48B1-9DD1-AFD2039BE40F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FCE25C-9D05-4900-BC38-ECCFD38E146E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ADAC906-13C7-42B6-A7F7-437796CA1DA8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A9B1DC-5CAA-45BE-A66D-F0F0C6D1CCCC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1C9A034-8945-43C8-9EB6-3F240456EE69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B43640-BA2C-41F7-8D1A-8D366519F037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570A3DA-7B2A-4BDC-8836-9AB295C3F6D8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16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7" grpId="0" animBg="1"/>
      <p:bldP spid="31" grpId="0" animBg="1"/>
      <p:bldP spid="33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439580" y="3079167"/>
            <a:ext cx="17071162" cy="2793463"/>
          </a:xfrm>
          <a:custGeom>
            <a:avLst/>
            <a:gdLst/>
            <a:ahLst/>
            <a:cxnLst/>
            <a:rect l="l" t="t" r="r" b="b"/>
            <a:pathLst>
              <a:path w="25606743" h="4190194">
                <a:moveTo>
                  <a:pt x="0" y="0"/>
                </a:moveTo>
                <a:lnTo>
                  <a:pt x="25606742" y="0"/>
                </a:lnTo>
                <a:lnTo>
                  <a:pt x="25606742" y="4190194"/>
                </a:lnTo>
                <a:lnTo>
                  <a:pt x="0" y="4190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39580" y="4373327"/>
            <a:ext cx="17071162" cy="4708795"/>
          </a:xfrm>
          <a:custGeom>
            <a:avLst/>
            <a:gdLst/>
            <a:ahLst/>
            <a:cxnLst/>
            <a:rect l="l" t="t" r="r" b="b"/>
            <a:pathLst>
              <a:path w="25606743" h="7063193">
                <a:moveTo>
                  <a:pt x="0" y="0"/>
                </a:moveTo>
                <a:lnTo>
                  <a:pt x="25606742" y="0"/>
                </a:lnTo>
                <a:lnTo>
                  <a:pt x="25606742" y="7063194"/>
                </a:lnTo>
                <a:lnTo>
                  <a:pt x="0" y="7063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99130" y="4050509"/>
            <a:ext cx="3026895" cy="3001671"/>
          </a:xfrm>
          <a:custGeom>
            <a:avLst/>
            <a:gdLst/>
            <a:ahLst/>
            <a:cxnLst/>
            <a:rect l="l" t="t" r="r" b="b"/>
            <a:pathLst>
              <a:path w="4540342" h="4502506">
                <a:moveTo>
                  <a:pt x="4540342" y="0"/>
                </a:moveTo>
                <a:lnTo>
                  <a:pt x="0" y="0"/>
                </a:lnTo>
                <a:lnTo>
                  <a:pt x="0" y="4502505"/>
                </a:lnTo>
                <a:lnTo>
                  <a:pt x="4540342" y="4502505"/>
                </a:lnTo>
                <a:lnTo>
                  <a:pt x="454034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39156" y="6055331"/>
            <a:ext cx="2995992" cy="996848"/>
          </a:xfrm>
          <a:custGeom>
            <a:avLst/>
            <a:gdLst/>
            <a:ahLst/>
            <a:cxnLst/>
            <a:rect l="l" t="t" r="r" b="b"/>
            <a:pathLst>
              <a:path w="4493988" h="1495272">
                <a:moveTo>
                  <a:pt x="0" y="0"/>
                </a:moveTo>
                <a:lnTo>
                  <a:pt x="4493988" y="0"/>
                </a:lnTo>
                <a:lnTo>
                  <a:pt x="4493988" y="1495272"/>
                </a:lnTo>
                <a:lnTo>
                  <a:pt x="0" y="14952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79782" y="1783238"/>
            <a:ext cx="4020136" cy="5142035"/>
          </a:xfrm>
          <a:custGeom>
            <a:avLst/>
            <a:gdLst/>
            <a:ahLst/>
            <a:cxnLst/>
            <a:rect l="l" t="t" r="r" b="b"/>
            <a:pathLst>
              <a:path w="6030204" h="7713052">
                <a:moveTo>
                  <a:pt x="0" y="0"/>
                </a:moveTo>
                <a:lnTo>
                  <a:pt x="6030204" y="0"/>
                </a:lnTo>
                <a:lnTo>
                  <a:pt x="6030204" y="7713052"/>
                </a:lnTo>
                <a:lnTo>
                  <a:pt x="0" y="7713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87714" y="3041518"/>
            <a:ext cx="1580225" cy="1109030"/>
          </a:xfrm>
          <a:custGeom>
            <a:avLst/>
            <a:gdLst/>
            <a:ahLst/>
            <a:cxnLst/>
            <a:rect l="l" t="t" r="r" b="b"/>
            <a:pathLst>
              <a:path w="2370337" h="1663545">
                <a:moveTo>
                  <a:pt x="0" y="0"/>
                </a:moveTo>
                <a:lnTo>
                  <a:pt x="2370337" y="0"/>
                </a:lnTo>
                <a:lnTo>
                  <a:pt x="2370337" y="1663546"/>
                </a:lnTo>
                <a:lnTo>
                  <a:pt x="0" y="16635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51722" y="-1252397"/>
            <a:ext cx="2748197" cy="27432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2653534" y="4373327"/>
            <a:ext cx="1036655" cy="1178017"/>
          </a:xfrm>
          <a:custGeom>
            <a:avLst/>
            <a:gdLst/>
            <a:ahLst/>
            <a:cxnLst/>
            <a:rect l="l" t="t" r="r" b="b"/>
            <a:pathLst>
              <a:path w="1554983" h="1767026">
                <a:moveTo>
                  <a:pt x="1554983" y="0"/>
                </a:moveTo>
                <a:lnTo>
                  <a:pt x="0" y="0"/>
                </a:lnTo>
                <a:lnTo>
                  <a:pt x="0" y="1767027"/>
                </a:lnTo>
                <a:lnTo>
                  <a:pt x="1554983" y="1767027"/>
                </a:lnTo>
                <a:lnTo>
                  <a:pt x="155498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480677" y="6064034"/>
            <a:ext cx="1298422" cy="1327383"/>
          </a:xfrm>
          <a:custGeom>
            <a:avLst/>
            <a:gdLst/>
            <a:ahLst/>
            <a:cxnLst/>
            <a:rect l="l" t="t" r="r" b="b"/>
            <a:pathLst>
              <a:path w="1947633" h="1991075">
                <a:moveTo>
                  <a:pt x="0" y="0"/>
                </a:moveTo>
                <a:lnTo>
                  <a:pt x="1947633" y="0"/>
                </a:lnTo>
                <a:lnTo>
                  <a:pt x="1947633" y="1991074"/>
                </a:lnTo>
                <a:lnTo>
                  <a:pt x="0" y="19910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129888" y="5423964"/>
            <a:ext cx="610466" cy="640069"/>
          </a:xfrm>
          <a:custGeom>
            <a:avLst/>
            <a:gdLst/>
            <a:ahLst/>
            <a:cxnLst/>
            <a:rect l="l" t="t" r="r" b="b"/>
            <a:pathLst>
              <a:path w="915699" h="960104">
                <a:moveTo>
                  <a:pt x="0" y="0"/>
                </a:moveTo>
                <a:lnTo>
                  <a:pt x="915699" y="0"/>
                </a:lnTo>
                <a:lnTo>
                  <a:pt x="915699" y="960104"/>
                </a:lnTo>
                <a:lnTo>
                  <a:pt x="0" y="96010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D468CA-D0C0-DFC8-A0E4-A1BAB894B7C0}"/>
              </a:ext>
            </a:extLst>
          </p:cNvPr>
          <p:cNvSpPr/>
          <p:nvPr/>
        </p:nvSpPr>
        <p:spPr>
          <a:xfrm>
            <a:off x="1016000" y="1143000"/>
            <a:ext cx="10464801" cy="2735943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11" indent="-228611" algn="just" defTabSz="609630">
              <a:buFontTx/>
              <a:buAutoNum type="alphaLcPeriod"/>
            </a:pPr>
            <a:endParaRPr lang="en-US" sz="2933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18ED92-A857-0BF5-AC61-B30227205F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73201" y="1701800"/>
            <a:ext cx="10006435" cy="1780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57E105-523E-A373-88BA-4A87E6A0FA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400" y="482600"/>
            <a:ext cx="4518999" cy="1150177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37F94A-6B44-F248-8B12-565642BB02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110" y="0"/>
            <a:ext cx="1526987" cy="1526987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DF8F49F-E0EF-5D8B-7B78-BE3E0141B0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92" y="4702628"/>
            <a:ext cx="1526987" cy="1526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2">
            <a:extLst>
              <a:ext uri="{FF2B5EF4-FFF2-40B4-BE49-F238E27FC236}">
                <a16:creationId xmlns:a16="http://schemas.microsoft.com/office/drawing/2014/main" id="{E86E39E2-6293-4EE9-9325-5783AEC7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976" y="3045136"/>
            <a:ext cx="6698820" cy="38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7E139-9950-0A1A-166A-7E410DAA7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D58216-8989-859A-3560-A897ED757C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B7D5902-DD83-AA69-6F70-1E732048A109}"/>
              </a:ext>
            </a:extLst>
          </p:cNvPr>
          <p:cNvSpPr/>
          <p:nvPr/>
        </p:nvSpPr>
        <p:spPr>
          <a:xfrm>
            <a:off x="-349641" y="4360352"/>
            <a:ext cx="6445641" cy="2572885"/>
          </a:xfrm>
          <a:custGeom>
            <a:avLst/>
            <a:gdLst/>
            <a:ahLst/>
            <a:cxnLst/>
            <a:rect l="l" t="t" r="r" b="b"/>
            <a:pathLst>
              <a:path w="9668462" h="3859328">
                <a:moveTo>
                  <a:pt x="0" y="0"/>
                </a:moveTo>
                <a:lnTo>
                  <a:pt x="9668462" y="0"/>
                </a:lnTo>
                <a:lnTo>
                  <a:pt x="9668462" y="3859328"/>
                </a:lnTo>
                <a:lnTo>
                  <a:pt x="0" y="3859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A8A8B56-3EFE-31F2-D650-EF3CB5336285}"/>
              </a:ext>
            </a:extLst>
          </p:cNvPr>
          <p:cNvSpPr/>
          <p:nvPr/>
        </p:nvSpPr>
        <p:spPr>
          <a:xfrm flipH="1">
            <a:off x="6096000" y="4360352"/>
            <a:ext cx="6445641" cy="2572885"/>
          </a:xfrm>
          <a:custGeom>
            <a:avLst/>
            <a:gdLst/>
            <a:ahLst/>
            <a:cxnLst/>
            <a:rect l="l" t="t" r="r" b="b"/>
            <a:pathLst>
              <a:path w="9668462" h="3859328">
                <a:moveTo>
                  <a:pt x="9668462" y="0"/>
                </a:moveTo>
                <a:lnTo>
                  <a:pt x="0" y="0"/>
                </a:lnTo>
                <a:lnTo>
                  <a:pt x="0" y="3859328"/>
                </a:lnTo>
                <a:lnTo>
                  <a:pt x="9668462" y="3859328"/>
                </a:lnTo>
                <a:lnTo>
                  <a:pt x="96684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DE784CD-862E-ABCF-AE8B-BB51F9CEA28E}"/>
              </a:ext>
            </a:extLst>
          </p:cNvPr>
          <p:cNvSpPr/>
          <p:nvPr/>
        </p:nvSpPr>
        <p:spPr>
          <a:xfrm>
            <a:off x="5404105" y="324530"/>
            <a:ext cx="1383791" cy="1102001"/>
          </a:xfrm>
          <a:custGeom>
            <a:avLst/>
            <a:gdLst/>
            <a:ahLst/>
            <a:cxnLst/>
            <a:rect l="l" t="t" r="r" b="b"/>
            <a:pathLst>
              <a:path w="2075687" h="1653001">
                <a:moveTo>
                  <a:pt x="0" y="0"/>
                </a:moveTo>
                <a:lnTo>
                  <a:pt x="2075686" y="0"/>
                </a:lnTo>
                <a:lnTo>
                  <a:pt x="2075686" y="1653002"/>
                </a:lnTo>
                <a:lnTo>
                  <a:pt x="0" y="1653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组合 27">
            <a:extLst>
              <a:ext uri="{FF2B5EF4-FFF2-40B4-BE49-F238E27FC236}">
                <a16:creationId xmlns:a16="http://schemas.microsoft.com/office/drawing/2014/main" id="{3B9FC58D-B59D-F76C-96B3-F17133B04B73}"/>
              </a:ext>
            </a:extLst>
          </p:cNvPr>
          <p:cNvGrpSpPr/>
          <p:nvPr/>
        </p:nvGrpSpPr>
        <p:grpSpPr>
          <a:xfrm>
            <a:off x="2455008" y="306801"/>
            <a:ext cx="9308729" cy="5222405"/>
            <a:chOff x="1750343" y="560130"/>
            <a:chExt cx="6458858" cy="3623564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8496F1D7-1795-7324-E64A-076A495AD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19A6167E-4905-756B-EAA0-03BFE7448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12" name="图片 43">
            <a:extLst>
              <a:ext uri="{FF2B5EF4-FFF2-40B4-BE49-F238E27FC236}">
                <a16:creationId xmlns:a16="http://schemas.microsoft.com/office/drawing/2014/main" id="{8DDCE4E0-C14C-E1F3-60C3-04CF991151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84" y="3020519"/>
            <a:ext cx="3239131" cy="3239131"/>
          </a:xfrm>
          <a:prstGeom prst="rect">
            <a:avLst/>
          </a:prstGeom>
        </p:spPr>
      </p:pic>
      <p:pic>
        <p:nvPicPr>
          <p:cNvPr id="7" name="Picture 6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79D41DD6-19BA-CF7E-E77B-85A0BDCCF3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23" y="658026"/>
            <a:ext cx="9254230" cy="46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3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0" y="747027"/>
            <a:ext cx="11847711" cy="62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 các từ ngữ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in đậm trong đoạn thơ vào nhóm thích hợp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286314E7-672F-46B1-888C-DCBAB9DC591A}"/>
              </a:ext>
            </a:extLst>
          </p:cNvPr>
          <p:cNvSpPr/>
          <p:nvPr/>
        </p:nvSpPr>
        <p:spPr>
          <a:xfrm>
            <a:off x="894080" y="1796177"/>
            <a:ext cx="3840480" cy="1115789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Double Wave 18">
            <a:extLst>
              <a:ext uri="{FF2B5EF4-FFF2-40B4-BE49-F238E27FC236}">
                <a16:creationId xmlns:a16="http://schemas.microsoft.com/office/drawing/2014/main" id="{06FD455F-55D9-425E-8CAC-0CD3D161D603}"/>
              </a:ext>
            </a:extLst>
          </p:cNvPr>
          <p:cNvSpPr/>
          <p:nvPr/>
        </p:nvSpPr>
        <p:spPr>
          <a:xfrm>
            <a:off x="6207760" y="1796177"/>
            <a:ext cx="4287520" cy="1115789"/>
          </a:xfrm>
          <a:prstGeom prst="double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6BE22-98CA-4111-9D1C-3C7FE88D32ED}"/>
              </a:ext>
            </a:extLst>
          </p:cNvPr>
          <p:cNvSpPr txBox="1"/>
          <p:nvPr/>
        </p:nvSpPr>
        <p:spPr>
          <a:xfrm>
            <a:off x="386331" y="3429693"/>
            <a:ext cx="535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</a:t>
            </a:r>
          </a:p>
          <a:p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lắc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dậy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tràng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cõng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nắng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thò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78B12-535E-41C2-B79F-3E6944B297B7}"/>
              </a:ext>
            </a:extLst>
          </p:cNvPr>
          <p:cNvSpPr txBox="1"/>
          <p:nvPr/>
        </p:nvSpPr>
        <p:spPr>
          <a:xfrm>
            <a:off x="6096000" y="342392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nháy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đứng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quấn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sương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Đoàn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tàu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đấy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D510A1-EA65-4AB0-A007-1786D212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8443" y="4036631"/>
            <a:ext cx="2897760" cy="2834640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05F479-D8F8-4C01-9C7A-53DFC172E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r="10180"/>
          <a:stretch/>
        </p:blipFill>
        <p:spPr>
          <a:xfrm>
            <a:off x="10189541" y="4219511"/>
            <a:ext cx="2098095" cy="2651760"/>
          </a:xfrm>
          <a:prstGeom prst="rect">
            <a:avLst/>
          </a:prstGeom>
        </p:spPr>
      </p:pic>
      <p:pic>
        <p:nvPicPr>
          <p:cNvPr id="11" name="Picture 4" descr="Cute caterpillar cartoon eating leaf Royalty Free Vector">
            <a:extLst>
              <a:ext uri="{FF2B5EF4-FFF2-40B4-BE49-F238E27FC236}">
                <a16:creationId xmlns:a16="http://schemas.microsoft.com/office/drawing/2014/main" id="{A3595EC0-82DE-4591-919C-4354F48B5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9" b="90000" l="4402" r="98646">
                        <a14:foregroundMark x1="7901" y1="33611" x2="11964" y2="35278"/>
                        <a14:foregroundMark x1="9142" y1="32593" x2="4402" y2="31019"/>
                        <a14:foregroundMark x1="36682" y1="10463" x2="26975" y2="8333"/>
                        <a14:foregroundMark x1="26975" y1="8333" x2="25621" y2="6389"/>
                        <a14:foregroundMark x1="27652" y1="47778" x2="26637" y2="46389"/>
                        <a14:foregroundMark x1="88149" y1="41204" x2="98646" y2="41667"/>
                        <a14:foregroundMark x1="62190" y1="17037" x2="52370" y2="17963"/>
                        <a14:foregroundMark x1="52370" y1="17963" x2="51919" y2="1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" t="3488" b="11590"/>
          <a:stretch/>
        </p:blipFill>
        <p:spPr bwMode="auto">
          <a:xfrm>
            <a:off x="9326887" y="0"/>
            <a:ext cx="286511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2480627" y="2400037"/>
            <a:ext cx="6977576" cy="3050736"/>
          </a:xfrm>
          <a:custGeom>
            <a:avLst/>
            <a:gdLst>
              <a:gd name="connsiteX0" fmla="*/ 0 w 6977576"/>
              <a:gd name="connsiteY0" fmla="*/ 508466 h 3050736"/>
              <a:gd name="connsiteX1" fmla="*/ 508466 w 6977576"/>
              <a:gd name="connsiteY1" fmla="*/ 0 h 3050736"/>
              <a:gd name="connsiteX2" fmla="*/ 6469110 w 6977576"/>
              <a:gd name="connsiteY2" fmla="*/ 0 h 3050736"/>
              <a:gd name="connsiteX3" fmla="*/ 6977576 w 6977576"/>
              <a:gd name="connsiteY3" fmla="*/ 508466 h 3050736"/>
              <a:gd name="connsiteX4" fmla="*/ 6977576 w 6977576"/>
              <a:gd name="connsiteY4" fmla="*/ 2542270 h 3050736"/>
              <a:gd name="connsiteX5" fmla="*/ 6469110 w 6977576"/>
              <a:gd name="connsiteY5" fmla="*/ 3050736 h 3050736"/>
              <a:gd name="connsiteX6" fmla="*/ 508466 w 6977576"/>
              <a:gd name="connsiteY6" fmla="*/ 3050736 h 3050736"/>
              <a:gd name="connsiteX7" fmla="*/ 0 w 6977576"/>
              <a:gd name="connsiteY7" fmla="*/ 2542270 h 3050736"/>
              <a:gd name="connsiteX8" fmla="*/ 0 w 6977576"/>
              <a:gd name="connsiteY8" fmla="*/ 508466 h 30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7576" h="3050736" fill="none" extrusionOk="0">
                <a:moveTo>
                  <a:pt x="0" y="508466"/>
                </a:moveTo>
                <a:cubicBezTo>
                  <a:pt x="30376" y="227782"/>
                  <a:pt x="247560" y="29323"/>
                  <a:pt x="508466" y="0"/>
                </a:cubicBezTo>
                <a:cubicBezTo>
                  <a:pt x="2344759" y="-18083"/>
                  <a:pt x="4546266" y="132874"/>
                  <a:pt x="6469110" y="0"/>
                </a:cubicBezTo>
                <a:cubicBezTo>
                  <a:pt x="6745409" y="-3739"/>
                  <a:pt x="6928291" y="225878"/>
                  <a:pt x="6977576" y="508466"/>
                </a:cubicBezTo>
                <a:cubicBezTo>
                  <a:pt x="6989869" y="995748"/>
                  <a:pt x="6807725" y="2049111"/>
                  <a:pt x="6977576" y="2542270"/>
                </a:cubicBezTo>
                <a:cubicBezTo>
                  <a:pt x="6954702" y="2824772"/>
                  <a:pt x="6801012" y="3071542"/>
                  <a:pt x="6469110" y="3050736"/>
                </a:cubicBezTo>
                <a:cubicBezTo>
                  <a:pt x="3975197" y="2882308"/>
                  <a:pt x="1132137" y="3072130"/>
                  <a:pt x="508466" y="3050736"/>
                </a:cubicBezTo>
                <a:cubicBezTo>
                  <a:pt x="186992" y="3083558"/>
                  <a:pt x="28375" y="2862639"/>
                  <a:pt x="0" y="2542270"/>
                </a:cubicBezTo>
                <a:cubicBezTo>
                  <a:pt x="-27446" y="1535070"/>
                  <a:pt x="-51052" y="1090774"/>
                  <a:pt x="0" y="508466"/>
                </a:cubicBezTo>
                <a:close/>
              </a:path>
              <a:path w="6977576" h="3050736" stroke="0" extrusionOk="0">
                <a:moveTo>
                  <a:pt x="0" y="508466"/>
                </a:moveTo>
                <a:cubicBezTo>
                  <a:pt x="-52528" y="217833"/>
                  <a:pt x="233261" y="-13354"/>
                  <a:pt x="508466" y="0"/>
                </a:cubicBezTo>
                <a:cubicBezTo>
                  <a:pt x="1870000" y="45574"/>
                  <a:pt x="5792242" y="121602"/>
                  <a:pt x="6469110" y="0"/>
                </a:cubicBezTo>
                <a:cubicBezTo>
                  <a:pt x="6751763" y="-10357"/>
                  <a:pt x="6942906" y="268651"/>
                  <a:pt x="6977576" y="508466"/>
                </a:cubicBezTo>
                <a:cubicBezTo>
                  <a:pt x="7054005" y="1425915"/>
                  <a:pt x="7084933" y="1634690"/>
                  <a:pt x="6977576" y="2542270"/>
                </a:cubicBezTo>
                <a:cubicBezTo>
                  <a:pt x="6974681" y="2815404"/>
                  <a:pt x="6772928" y="3033616"/>
                  <a:pt x="6469110" y="3050736"/>
                </a:cubicBezTo>
                <a:cubicBezTo>
                  <a:pt x="5133817" y="3128267"/>
                  <a:pt x="3134727" y="2886219"/>
                  <a:pt x="508466" y="3050736"/>
                </a:cubicBezTo>
                <a:cubicBezTo>
                  <a:pt x="225008" y="3087146"/>
                  <a:pt x="29358" y="2845979"/>
                  <a:pt x="0" y="2542270"/>
                </a:cubicBezTo>
                <a:cubicBezTo>
                  <a:pt x="-59790" y="1948686"/>
                  <a:pt x="72608" y="1018334"/>
                  <a:pt x="0" y="508466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2561613" y="2922734"/>
            <a:ext cx="69866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 các từ ngữ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thùng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218FD8B8-C902-C690-E622-69FDB2042AAF}"/>
              </a:ext>
            </a:extLst>
          </p:cNvPr>
          <p:cNvSpPr/>
          <p:nvPr/>
        </p:nvSpPr>
        <p:spPr>
          <a:xfrm>
            <a:off x="3493323" y="209350"/>
            <a:ext cx="5056909" cy="1049434"/>
          </a:xfrm>
          <a:prstGeom prst="flowChartTerminator">
            <a:avLst/>
          </a:prstGeom>
          <a:solidFill>
            <a:srgbClr val="CE2A1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B61F150-B34D-44CA-8943-B1B1BEC9D676}"/>
              </a:ext>
            </a:extLst>
          </p:cNvPr>
          <p:cNvSpPr/>
          <p:nvPr/>
        </p:nvSpPr>
        <p:spPr>
          <a:xfrm>
            <a:off x="336225" y="330867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641887-DAEA-4402-9859-46743E0DF521}"/>
              </a:ext>
            </a:extLst>
          </p:cNvPr>
          <p:cNvGrpSpPr/>
          <p:nvPr/>
        </p:nvGrpSpPr>
        <p:grpSpPr>
          <a:xfrm>
            <a:off x="1818640" y="4337484"/>
            <a:ext cx="3965601" cy="1843414"/>
            <a:chOff x="3984748" y="5019590"/>
            <a:chExt cx="1996511" cy="1843414"/>
          </a:xfrm>
        </p:grpSpPr>
        <p:pic>
          <p:nvPicPr>
            <p:cNvPr id="10" name="Picture 9" descr="Chart, funnel chart&#10;&#10;Description automatically generated">
              <a:extLst>
                <a:ext uri="{FF2B5EF4-FFF2-40B4-BE49-F238E27FC236}">
                  <a16:creationId xmlns:a16="http://schemas.microsoft.com/office/drawing/2014/main" id="{D2A0F466-5EF5-4D5F-A6C4-56EE6F5A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48" b="52044"/>
            <a:stretch/>
          </p:blipFill>
          <p:spPr>
            <a:xfrm>
              <a:off x="3984748" y="5019590"/>
              <a:ext cx="1996511" cy="18434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D64228-C3F4-442F-88B7-42BEE0E14F99}"/>
                </a:ext>
              </a:extLst>
            </p:cNvPr>
            <p:cNvSpPr txBox="1"/>
            <p:nvPr/>
          </p:nvSpPr>
          <p:spPr>
            <a:xfrm>
              <a:off x="4397760" y="5569795"/>
              <a:ext cx="1133258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A086A2-9831-4C3B-9D6F-37EEDFED8572}"/>
              </a:ext>
            </a:extLst>
          </p:cNvPr>
          <p:cNvGrpSpPr/>
          <p:nvPr/>
        </p:nvGrpSpPr>
        <p:grpSpPr>
          <a:xfrm>
            <a:off x="6657311" y="4369790"/>
            <a:ext cx="4474872" cy="1904773"/>
            <a:chOff x="6854329" y="5051896"/>
            <a:chExt cx="1996511" cy="1904773"/>
          </a:xfrm>
        </p:grpSpPr>
        <p:pic>
          <p:nvPicPr>
            <p:cNvPr id="13" name="Picture 12" descr="Chart, funnel chart&#10;&#10;Description automatically generated">
              <a:extLst>
                <a:ext uri="{FF2B5EF4-FFF2-40B4-BE49-F238E27FC236}">
                  <a16:creationId xmlns:a16="http://schemas.microsoft.com/office/drawing/2014/main" id="{0B5B142F-AAA7-43A9-9891-76FA7ADE7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" t="50447" r="48278"/>
            <a:stretch/>
          </p:blipFill>
          <p:spPr>
            <a:xfrm>
              <a:off x="6854329" y="5051896"/>
              <a:ext cx="1996511" cy="190477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368B03-9D07-481F-A265-88319A5AEFF1}"/>
                </a:ext>
              </a:extLst>
            </p:cNvPr>
            <p:cNvSpPr txBox="1"/>
            <p:nvPr/>
          </p:nvSpPr>
          <p:spPr>
            <a:xfrm>
              <a:off x="7333199" y="5569796"/>
              <a:ext cx="1038771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517D90-BAE6-4590-BDF5-21C97216AAFF}"/>
              </a:ext>
            </a:extLst>
          </p:cNvPr>
          <p:cNvGrpSpPr/>
          <p:nvPr/>
        </p:nvGrpSpPr>
        <p:grpSpPr>
          <a:xfrm>
            <a:off x="9051751" y="626163"/>
            <a:ext cx="1909797" cy="1188720"/>
            <a:chOff x="694422" y="453725"/>
            <a:chExt cx="1909797" cy="1188720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570CDE9C-E98C-4DD6-B8D6-19FC1C25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4AB408-5407-48D2-A24F-C9D4CB06F6A3}"/>
                </a:ext>
              </a:extLst>
            </p:cNvPr>
            <p:cNvSpPr txBox="1"/>
            <p:nvPr/>
          </p:nvSpPr>
          <p:spPr>
            <a:xfrm>
              <a:off x="785625" y="864135"/>
              <a:ext cx="17273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cõng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190773-7415-4A0C-97F6-04A708AF299C}"/>
              </a:ext>
            </a:extLst>
          </p:cNvPr>
          <p:cNvGrpSpPr/>
          <p:nvPr/>
        </p:nvGrpSpPr>
        <p:grpSpPr>
          <a:xfrm>
            <a:off x="6416487" y="626163"/>
            <a:ext cx="1909797" cy="1188720"/>
            <a:chOff x="694422" y="453725"/>
            <a:chExt cx="1909797" cy="1188720"/>
          </a:xfrm>
        </p:grpSpPr>
        <p:pic>
          <p:nvPicPr>
            <p:cNvPr id="22" name="Picture 2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E84CFE3-0733-4F3D-A0F3-21F637FB0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0DA89-3829-439D-BCD4-F72A6E391E05}"/>
                </a:ext>
              </a:extLst>
            </p:cNvPr>
            <p:cNvSpPr txBox="1"/>
            <p:nvPr/>
          </p:nvSpPr>
          <p:spPr>
            <a:xfrm>
              <a:off x="764075" y="879963"/>
              <a:ext cx="17704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dậy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BB3EE4-B12D-433B-A437-726906700940}"/>
              </a:ext>
            </a:extLst>
          </p:cNvPr>
          <p:cNvGrpSpPr/>
          <p:nvPr/>
        </p:nvGrpSpPr>
        <p:grpSpPr>
          <a:xfrm>
            <a:off x="3479863" y="626163"/>
            <a:ext cx="2211156" cy="1188720"/>
            <a:chOff x="543742" y="453725"/>
            <a:chExt cx="2211156" cy="1188720"/>
          </a:xfrm>
        </p:grpSpPr>
        <p:pic>
          <p:nvPicPr>
            <p:cNvPr id="25" name="Picture 2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970C762-26F7-4230-98F9-976C5341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D7541C-7E59-482D-B305-D934BCB55CE9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65A79D-9B0A-4AD2-8B54-6838288D5DA7}"/>
              </a:ext>
            </a:extLst>
          </p:cNvPr>
          <p:cNvGrpSpPr/>
          <p:nvPr/>
        </p:nvGrpSpPr>
        <p:grpSpPr>
          <a:xfrm>
            <a:off x="844597" y="626163"/>
            <a:ext cx="1909798" cy="1188720"/>
            <a:chOff x="694421" y="453725"/>
            <a:chExt cx="1909798" cy="1188720"/>
          </a:xfrm>
        </p:grpSpPr>
        <p:pic>
          <p:nvPicPr>
            <p:cNvPr id="28" name="Picture 2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67711A7-445A-4617-9CDA-CA7A98DC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AB354A-411D-4442-8E42-BB16AD862FEE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biển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3EEAF28-E8DE-48EF-A3D3-38D57D251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2509" y="26067"/>
            <a:ext cx="609600" cy="609600"/>
          </a:xfrm>
          <a:prstGeom prst="rect">
            <a:avLst/>
          </a:prstGeom>
        </p:spPr>
      </p:pic>
      <p:pic>
        <p:nvPicPr>
          <p:cNvPr id="3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05FC8F6-683A-477F-9802-E9589BBC1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9959" y="626163"/>
            <a:ext cx="609600" cy="609600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66A72E0A-8BC7-4A61-A1EF-61278074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9498" y="1316093"/>
            <a:ext cx="609600" cy="609600"/>
          </a:xfrm>
          <a:prstGeom prst="rect">
            <a:avLst/>
          </a:prstGeom>
        </p:spPr>
      </p:pic>
      <p:pic>
        <p:nvPicPr>
          <p:cNvPr id="3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250EF7-F1BD-404F-B090-5BB614B35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0141" y="1974598"/>
            <a:ext cx="609600" cy="609600"/>
          </a:xfrm>
          <a:prstGeom prst="rect">
            <a:avLst/>
          </a:prstGeom>
        </p:spPr>
      </p:pic>
      <p:pic>
        <p:nvPicPr>
          <p:cNvPr id="4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CF1BC56-9EC9-4824-B3B3-53639AB87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27161" y="-22838"/>
            <a:ext cx="609600" cy="609600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72A137C6-487F-4C0A-A395-A299CC6EBE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44" name="图片 10">
            <a:extLst>
              <a:ext uri="{FF2B5EF4-FFF2-40B4-BE49-F238E27FC236}">
                <a16:creationId xmlns:a16="http://schemas.microsoft.com/office/drawing/2014/main" id="{940A39B4-B367-4AB4-A99F-2AB55DEA4A9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832BB0E-D738-4940-9603-E2AC65C1E445}"/>
              </a:ext>
            </a:extLst>
          </p:cNvPr>
          <p:cNvGrpSpPr/>
          <p:nvPr/>
        </p:nvGrpSpPr>
        <p:grpSpPr>
          <a:xfrm>
            <a:off x="1004862" y="2030384"/>
            <a:ext cx="1909798" cy="1188720"/>
            <a:chOff x="694421" y="453725"/>
            <a:chExt cx="1909798" cy="1188720"/>
          </a:xfrm>
        </p:grpSpPr>
        <p:pic>
          <p:nvPicPr>
            <p:cNvPr id="35" name="Picture 3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857E48E-E188-4E6F-BF69-D7AE9C74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558BD9-B958-45DC-9193-E07BE33D672F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đèn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biển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D3B7EB-EC7C-4417-9FB3-B769F3ADAC6E}"/>
              </a:ext>
            </a:extLst>
          </p:cNvPr>
          <p:cNvGrpSpPr/>
          <p:nvPr/>
        </p:nvGrpSpPr>
        <p:grpSpPr>
          <a:xfrm>
            <a:off x="3661793" y="1974598"/>
            <a:ext cx="2211156" cy="1188720"/>
            <a:chOff x="543742" y="453725"/>
            <a:chExt cx="2211156" cy="1188720"/>
          </a:xfrm>
        </p:grpSpPr>
        <p:pic>
          <p:nvPicPr>
            <p:cNvPr id="38" name="Picture 3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883B221-CAB2-46B7-8FF3-42067A5E1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694E9A-CAAF-4DA5-B2BF-9FC0F5F3E5C7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đứng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470DA1-B527-4F8F-8641-D470F75FE5A2}"/>
              </a:ext>
            </a:extLst>
          </p:cNvPr>
          <p:cNvGrpSpPr/>
          <p:nvPr/>
        </p:nvGrpSpPr>
        <p:grpSpPr>
          <a:xfrm>
            <a:off x="6416487" y="2108285"/>
            <a:ext cx="2211156" cy="1188720"/>
            <a:chOff x="543742" y="453725"/>
            <a:chExt cx="2211156" cy="1188720"/>
          </a:xfrm>
        </p:grpSpPr>
        <p:pic>
          <p:nvPicPr>
            <p:cNvPr id="42" name="Picture 4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FF804E0-D9C6-4847-B088-67C225EAB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E7D48E-3166-4D95-97BE-94E80374D3DB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sương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1F052C-D3C0-46EB-8B54-8653C1319A42}"/>
              </a:ext>
            </a:extLst>
          </p:cNvPr>
          <p:cNvGrpSpPr/>
          <p:nvPr/>
        </p:nvGrpSpPr>
        <p:grpSpPr>
          <a:xfrm>
            <a:off x="9071706" y="2183523"/>
            <a:ext cx="2211156" cy="1188720"/>
            <a:chOff x="543742" y="453725"/>
            <a:chExt cx="2211156" cy="1188720"/>
          </a:xfrm>
        </p:grpSpPr>
        <p:pic>
          <p:nvPicPr>
            <p:cNvPr id="47" name="Picture 4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E07131D-C666-48CA-A184-01F59186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E5A97A-4DF9-47EA-B55C-A1D8FE6423DB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đoàn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tàu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8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5 0.477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1013 0.4844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2421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12148 0.45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27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9882 0.4226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1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24036 0.26875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42812 0.2516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30352 0.1486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46719 0.2018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59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3">
            <a:extLst>
              <a:ext uri="{FF2B5EF4-FFF2-40B4-BE49-F238E27FC236}">
                <a16:creationId xmlns:a16="http://schemas.microsoft.com/office/drawing/2014/main" id="{5B7DABA4-5B3D-E2DF-AD2A-FF28FE8C6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066" y="1124080"/>
            <a:ext cx="2407147" cy="51800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277484-C046-B875-4120-43EAE62F8F94}"/>
              </a:ext>
            </a:extLst>
          </p:cNvPr>
          <p:cNvSpPr/>
          <p:nvPr/>
        </p:nvSpPr>
        <p:spPr>
          <a:xfrm>
            <a:off x="2966145" y="770430"/>
            <a:ext cx="8208542" cy="1901518"/>
          </a:xfrm>
          <a:prstGeom prst="roundRect">
            <a:avLst/>
          </a:prstGeom>
          <a:solidFill>
            <a:srgbClr val="FDCBDA"/>
          </a:solidFill>
          <a:ln w="22225">
            <a:solidFill>
              <a:srgbClr val="F6226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thêm những từ chỉ sự vật trong đoạn thơ trên.</a:t>
            </a:r>
          </a:p>
        </p:txBody>
      </p:sp>
    </p:spTree>
    <p:extLst>
      <p:ext uri="{BB962C8B-B14F-4D97-AF65-F5344CB8AC3E}">
        <p14:creationId xmlns:p14="http://schemas.microsoft.com/office/powerpoint/2010/main" val="21040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CD23E3B4-1BC4-4EB9-BCB1-63E33B75B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5B97F4C7-86F6-4DCC-839C-3793A0CE7C82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1685D-7D86-415A-BFCC-7A58C356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9719C0-870F-46DA-95BD-782309250435}"/>
              </a:ext>
            </a:extLst>
          </p:cNvPr>
          <p:cNvSpPr txBox="1"/>
          <p:nvPr/>
        </p:nvSpPr>
        <p:spPr>
          <a:xfrm>
            <a:off x="189572" y="657922"/>
            <a:ext cx="378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E5B53-DE09-4DB6-8090-FFB7F619C08F}"/>
              </a:ext>
            </a:extLst>
          </p:cNvPr>
          <p:cNvSpPr txBox="1"/>
          <p:nvPr/>
        </p:nvSpPr>
        <p:spPr>
          <a:xfrm>
            <a:off x="653143" y="2428486"/>
            <a:ext cx="2837189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F1773-794D-45B8-B179-DB63FABCB09E}"/>
              </a:ext>
            </a:extLst>
          </p:cNvPr>
          <p:cNvSpPr txBox="1"/>
          <p:nvPr/>
        </p:nvSpPr>
        <p:spPr>
          <a:xfrm>
            <a:off x="4690754" y="2505670"/>
            <a:ext cx="3081646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E577A4-93DE-4FC9-8520-3EB5A8AB6329}"/>
              </a:ext>
            </a:extLst>
          </p:cNvPr>
          <p:cNvSpPr txBox="1"/>
          <p:nvPr/>
        </p:nvSpPr>
        <p:spPr>
          <a:xfrm>
            <a:off x="8796615" y="25056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90F52-714E-485D-9AEA-2F1AAE45B027}"/>
              </a:ext>
            </a:extLst>
          </p:cNvPr>
          <p:cNvSpPr txBox="1"/>
          <p:nvPr/>
        </p:nvSpPr>
        <p:spPr>
          <a:xfrm>
            <a:off x="4211870" y="39534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B7F96-8DBB-4539-9524-F291C5BFD96C}"/>
              </a:ext>
            </a:extLst>
          </p:cNvPr>
          <p:cNvSpPr txBox="1"/>
          <p:nvPr/>
        </p:nvSpPr>
        <p:spPr>
          <a:xfrm>
            <a:off x="7635294" y="39534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F8947-670B-EE55-7FA5-038AFBAA9B1C}"/>
              </a:ext>
            </a:extLst>
          </p:cNvPr>
          <p:cNvSpPr txBox="1"/>
          <p:nvPr/>
        </p:nvSpPr>
        <p:spPr>
          <a:xfrm>
            <a:off x="472012" y="4061338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43BCA-D658-A5D8-A4B9-153B0DC95BAC}"/>
              </a:ext>
            </a:extLst>
          </p:cNvPr>
          <p:cNvSpPr txBox="1"/>
          <p:nvPr/>
        </p:nvSpPr>
        <p:spPr>
          <a:xfrm>
            <a:off x="4998972" y="5212255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469</Words>
  <Application>Microsoft Office PowerPoint</Application>
  <PresentationFormat>Widescreen</PresentationFormat>
  <Paragraphs>82</Paragraphs>
  <Slides>21</Slides>
  <Notes>13</Notes>
  <HiddenSlides>0</HiddenSlides>
  <MMClips>18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宋体</vt:lpstr>
      <vt:lpstr>Aptos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DFGothic-EB</vt:lpstr>
      <vt:lpstr>DFPOP1-W9</vt:lpstr>
      <vt:lpstr>Tahoma</vt:lpstr>
      <vt:lpstr>Times New Roman</vt:lpstr>
      <vt:lpstr>Wingdings</vt:lpstr>
      <vt:lpstr>华康少女文字W5</vt:lpstr>
      <vt:lpstr>Office 主题​​</vt:lpstr>
      <vt:lpstr>1_Office 主题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2022-08-09T07:24:13Z</dcterms:created>
  <dcterms:modified xsi:type="dcterms:W3CDTF">2025-12-14T13:34:00Z</dcterms:modified>
</cp:coreProperties>
</file>