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  <p:sldMasterId id="2147483693" r:id="rId3"/>
    <p:sldMasterId id="2147483714" r:id="rId4"/>
  </p:sldMasterIdLst>
  <p:notesMasterIdLst>
    <p:notesMasterId r:id="rId26"/>
  </p:notesMasterIdLst>
  <p:sldIdLst>
    <p:sldId id="330" r:id="rId5"/>
    <p:sldId id="444" r:id="rId6"/>
    <p:sldId id="445" r:id="rId7"/>
    <p:sldId id="447" r:id="rId8"/>
    <p:sldId id="448" r:id="rId9"/>
    <p:sldId id="446" r:id="rId10"/>
    <p:sldId id="257" r:id="rId11"/>
    <p:sldId id="449" r:id="rId12"/>
    <p:sldId id="267" r:id="rId13"/>
    <p:sldId id="268" r:id="rId14"/>
    <p:sldId id="288" r:id="rId15"/>
    <p:sldId id="269" r:id="rId16"/>
    <p:sldId id="289" r:id="rId17"/>
    <p:sldId id="290" r:id="rId18"/>
    <p:sldId id="270" r:id="rId19"/>
    <p:sldId id="331" r:id="rId20"/>
    <p:sldId id="271" r:id="rId21"/>
    <p:sldId id="291" r:id="rId22"/>
    <p:sldId id="297" r:id="rId23"/>
    <p:sldId id="299" r:id="rId24"/>
    <p:sldId id="28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252" autoAdjust="0"/>
  </p:normalViewPr>
  <p:slideViewPr>
    <p:cSldViewPr snapToGrid="0">
      <p:cViewPr varScale="1">
        <p:scale>
          <a:sx n="82" d="100"/>
          <a:sy n="82" d="100"/>
        </p:scale>
        <p:origin x="907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F8355A-1262-4EE4-841E-83F22461DCBC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46987E-0B77-498B-96E9-51F29F2650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22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g997bf304f4_1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6" name="Google Shape;1696;g997bf304f4_1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57348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8205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70598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05437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2694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5598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4142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0855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0741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Thiết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kế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Hương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Thảo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Zalo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0972.115.126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594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Trong khu rừng có rất nhiều hạt dẻ, chúng ta hãy cùng giúp bạn sóc nhặt hạt dẻ bẳng cách trả lời đúng các câu hỏi của cô nhé</a:t>
            </a:r>
          </a:p>
          <a:p>
            <a:r>
              <a:rPr lang="x-none" dirty="0"/>
              <a:t>Cô khen các em đã nhớ và biết cách sử dụng các đồ dùng học tập của môn Toán.</a:t>
            </a:r>
          </a:p>
          <a:p>
            <a:r>
              <a:rPr lang="x-none" dirty="0"/>
              <a:t>click con sóc để đến </a:t>
            </a:r>
            <a:r>
              <a:rPr lang="x-none"/>
              <a:t>slide </a:t>
            </a:r>
            <a:r>
              <a:rPr lang="en-US"/>
              <a:t>bài mới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027076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774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5752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8114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Thiết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kế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Hương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Thảo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Zalo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0972.115.126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2436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0655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68910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7961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416E30-BE29-4FD0-AD41-3B392E29F0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16200" y="-2616200"/>
            <a:ext cx="6959600" cy="12192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F767D18E-9657-4ED2-9147-59C89D290780}"/>
              </a:ext>
            </a:extLst>
          </p:cNvPr>
          <p:cNvSpPr/>
          <p:nvPr userDrawn="1"/>
        </p:nvSpPr>
        <p:spPr>
          <a:xfrm>
            <a:off x="381000" y="292100"/>
            <a:ext cx="11518900" cy="63119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3865772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1716726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8867149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6618215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318977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1757927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4492217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7316250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5858842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3545500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E3FB035-3C1B-922B-FF3A-D5A0861643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029" y="81096"/>
            <a:ext cx="1474436" cy="147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05309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F418745-DC04-4BDC-9080-8F17D4BFEE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16200" y="-2616200"/>
            <a:ext cx="6959600" cy="12192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165AFCB9-503B-4999-861D-A5D659C7D164}"/>
              </a:ext>
            </a:extLst>
          </p:cNvPr>
          <p:cNvSpPr/>
          <p:nvPr userDrawn="1"/>
        </p:nvSpPr>
        <p:spPr>
          <a:xfrm>
            <a:off x="622300" y="508000"/>
            <a:ext cx="10883900" cy="5981700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3862635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C8653D-1AAC-2A58-3ED8-18031A87F3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6BD241-6A3A-4798-111F-BD0C76BD17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44FDC1-6AD3-B9C3-6DB1-1E5FEB5503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461ED2-F9BA-2E5C-B97E-D81C5EA90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00F9390-D8D5-69BE-78AD-4A13A2D08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0009560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D43E7A-2ECD-0311-FA89-43B676DB7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907CEAC-DD1A-2FAC-B529-DA682FAC4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271071-C2B3-847B-4D82-B9109C1A9F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D655E2-6FE4-366D-B391-675C9DC0F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8A218D-9DF4-2948-83E4-8FC7CBD6C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3021043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889154-3CEE-BCB0-278E-8BBFDE6D1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7BB737-98C0-1325-6699-66221D5C7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DF4A89A-FF0B-1EB3-B5D2-4E3B73A29E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E735F0-81C8-CBD2-4EBC-FF3BE8A8A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9017BC-0C3F-ABCD-4FE7-97F5465CF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0099971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582C9C-6A91-82C2-5875-3EDD03A50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D0BE9-BD01-0389-6B9F-1A36B8BD57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1A4798F-3D42-45CE-93EA-1807567BC9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8602E7C-EF32-E013-D266-615F3CE254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519819A-E46B-A265-39F9-AE62D8A56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59B5CB-07CD-B25A-713D-A33099937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9783874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E91590-807E-9FB2-93BC-DB5CC94F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C6A7BF-3BFE-CCE7-C295-754777F794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0061596-6169-23AC-B9EA-AFD704A78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010E1EA-D636-C3CE-5F70-04E0923E59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C54F5D-6AD9-6693-9015-5E02376802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A709FF9-DBC2-3B14-9CD9-2FF0448E2E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B472B02-D717-F49F-B8E2-281EE4AF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EE019EC-E0E3-48E5-B089-695AF1113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324575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8C049B-4035-8CF4-AE0A-D01DF1229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7542121-0C07-CFC2-1FA2-98737B88E5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DDC370A-8772-270E-AD98-4C1EBE69B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C3E068B-845C-5635-7997-8EE4E5E4D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809826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B9DCB2F-0E63-43C6-1C15-5B69F167C5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6F49A97-4B52-6698-29C9-2D5C833C9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F99A02B-28DD-B88C-50F5-A74623BEF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4435110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A6B9CD-039A-CC8D-E0CB-FD28E7A4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90893F2-6370-4A6A-690D-E337DE3DF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EF17896-3A86-5246-57EB-7459876B5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89137CE-BA9F-AC6A-CEE9-C82603AD0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8BCE36-605C-35F7-58EF-5E5E86D7D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897D35D-0690-A4F5-8EEC-BE1E893BE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6423839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A7A04F-C78E-2830-AE51-F9F6D568E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3ED9D-4D2F-B804-7EFC-226496BE8A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F41D5FE-6BC3-82E1-F126-DDA98E3F2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1E9A09-40DB-3C90-AE60-B6800C483A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9853511-BB64-0F50-6D73-ED9024EDC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C8C800-86D9-5425-7922-045146373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2899529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81E655-0645-20F5-A282-5804D3EFF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A7A49EC-CC95-3534-2021-5D5AB581E3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EA78DC-6AB6-C391-6F14-39D6BCA7BC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1A2051-C9C3-1389-F8E6-643B44475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682550-6AE2-72EF-646F-BC29645B9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559103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C14E68C-247C-4A2D-878C-D582A9E053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16200" y="-2616200"/>
            <a:ext cx="6959600" cy="1219200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59F491F-E999-4683-863B-7B86938179E9}"/>
              </a:ext>
            </a:extLst>
          </p:cNvPr>
          <p:cNvSpPr/>
          <p:nvPr userDrawn="1"/>
        </p:nvSpPr>
        <p:spPr>
          <a:xfrm>
            <a:off x="622300" y="508000"/>
            <a:ext cx="10883900" cy="5981700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911439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F0B682B-2CED-8309-F8D3-9AD5F67E5A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C331169-908A-8037-29FB-579E3DE944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0AB5B4-E318-C83D-7BDB-2F6AC03EF8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FF14A4-9183-3C5B-0030-4723822EF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7772AA5-3A5A-298E-6374-FAC381AFC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2179688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30619-FFEC-4691-80AA-7CD21D60D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B4C91-86BE-44A9-9A0F-0007766656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21659" y="1265366"/>
            <a:ext cx="607541" cy="365125"/>
          </a:xfrm>
          <a:prstGeom prst="rect">
            <a:avLst/>
          </a:prstGeom>
        </p:spPr>
        <p:txBody>
          <a:bodyPr/>
          <a:lstStyle/>
          <a:p>
            <a:fld id="{955F3F40-47BC-4153-9F8B-7675EC1CDA3A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671EA0-8A6B-4FE0-B844-AF1DE230F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DD9760-0944-404D-853C-5AF176F29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077DB-D0FF-41E9-9E98-E76481E47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919228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57520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680888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888897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314306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650434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7516242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728329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279723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468551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8115" indent="0" algn="ctr">
              <a:buNone/>
              <a:defRPr/>
            </a:lvl2pPr>
            <a:lvl3pPr marL="1076229" indent="0" algn="ctr">
              <a:buNone/>
              <a:defRPr/>
            </a:lvl3pPr>
            <a:lvl4pPr marL="1614344" indent="0" algn="ctr">
              <a:buNone/>
              <a:defRPr/>
            </a:lvl4pPr>
            <a:lvl5pPr marL="2152458" indent="0" algn="ctr">
              <a:buNone/>
              <a:defRPr/>
            </a:lvl5pPr>
            <a:lvl6pPr marL="2690573" indent="0" algn="ctr">
              <a:buNone/>
              <a:defRPr/>
            </a:lvl6pPr>
            <a:lvl7pPr marL="3228687" indent="0" algn="ctr">
              <a:buNone/>
              <a:defRPr/>
            </a:lvl7pPr>
            <a:lvl8pPr marL="3766803" indent="0" algn="ctr">
              <a:buNone/>
              <a:defRPr/>
            </a:lvl8pPr>
            <a:lvl9pPr marL="430491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2515281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4109629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19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22"/>
            </a:lvl1pPr>
            <a:lvl2pPr marL="538115" indent="0">
              <a:buNone/>
              <a:defRPr sz="2097"/>
            </a:lvl2pPr>
            <a:lvl3pPr marL="1076229" indent="0">
              <a:buNone/>
              <a:defRPr sz="1873"/>
            </a:lvl3pPr>
            <a:lvl4pPr marL="1614344" indent="0">
              <a:buNone/>
              <a:defRPr sz="1648"/>
            </a:lvl4pPr>
            <a:lvl5pPr marL="2152458" indent="0">
              <a:buNone/>
              <a:defRPr sz="1648"/>
            </a:lvl5pPr>
            <a:lvl6pPr marL="2690573" indent="0">
              <a:buNone/>
              <a:defRPr sz="1648"/>
            </a:lvl6pPr>
            <a:lvl7pPr marL="3228687" indent="0">
              <a:buNone/>
              <a:defRPr sz="1648"/>
            </a:lvl7pPr>
            <a:lvl8pPr marL="3766803" indent="0">
              <a:buNone/>
              <a:defRPr sz="1648"/>
            </a:lvl8pPr>
            <a:lvl9pPr marL="4304917" indent="0">
              <a:buNone/>
              <a:defRPr sz="164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4073295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6949149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4018039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638693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4255276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745"/>
            </a:lvl1pPr>
            <a:lvl2pPr>
              <a:defRPr sz="3296"/>
            </a:lvl2pPr>
            <a:lvl3pPr>
              <a:defRPr sz="2846"/>
            </a:lvl3pPr>
            <a:lvl4pPr>
              <a:defRPr sz="2322"/>
            </a:lvl4pPr>
            <a:lvl5pPr>
              <a:defRPr sz="2322"/>
            </a:lvl5pPr>
            <a:lvl6pPr>
              <a:defRPr sz="2322"/>
            </a:lvl6pPr>
            <a:lvl7pPr>
              <a:defRPr sz="2322"/>
            </a:lvl7pPr>
            <a:lvl8pPr>
              <a:defRPr sz="2322"/>
            </a:lvl8pPr>
            <a:lvl9pPr>
              <a:defRPr sz="23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3029668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45"/>
            </a:lvl1pPr>
            <a:lvl2pPr marL="538115" indent="0">
              <a:buNone/>
              <a:defRPr sz="3296"/>
            </a:lvl2pPr>
            <a:lvl3pPr marL="1076229" indent="0">
              <a:buNone/>
              <a:defRPr sz="2846"/>
            </a:lvl3pPr>
            <a:lvl4pPr marL="1614344" indent="0">
              <a:buNone/>
              <a:defRPr sz="2322"/>
            </a:lvl4pPr>
            <a:lvl5pPr marL="2152458" indent="0">
              <a:buNone/>
              <a:defRPr sz="2322"/>
            </a:lvl5pPr>
            <a:lvl6pPr marL="2690573" indent="0">
              <a:buNone/>
              <a:defRPr sz="2322"/>
            </a:lvl6pPr>
            <a:lvl7pPr marL="3228687" indent="0">
              <a:buNone/>
              <a:defRPr sz="2322"/>
            </a:lvl7pPr>
            <a:lvl8pPr marL="3766803" indent="0">
              <a:buNone/>
              <a:defRPr sz="2322"/>
            </a:lvl8pPr>
            <a:lvl9pPr marL="4304917" indent="0">
              <a:buNone/>
              <a:defRPr sz="2322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8102979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7313412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8589934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9761871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BF9F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7" tIns="45699" rIns="91397" bIns="45699" rtlCol="0" anchor="ctr"/>
          <a:lstStyle/>
          <a:p>
            <a:pPr algn="ctr"/>
            <a:endParaRPr lang="zh-CN" altLang="en-US" sz="1348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8" t="2708" b="22917"/>
          <a:stretch>
            <a:fillRect/>
          </a:stretch>
        </p:blipFill>
        <p:spPr>
          <a:xfrm flipH="1">
            <a:off x="0" y="-235619"/>
            <a:ext cx="5598696" cy="6999988"/>
          </a:xfrm>
          <a:custGeom>
            <a:avLst/>
            <a:gdLst>
              <a:gd name="connsiteX0" fmla="*/ 2057400 w 4079567"/>
              <a:gd name="connsiteY0" fmla="*/ 0 h 5100638"/>
              <a:gd name="connsiteX1" fmla="*/ 3286125 w 4079567"/>
              <a:gd name="connsiteY1" fmla="*/ 42862 h 5100638"/>
              <a:gd name="connsiteX2" fmla="*/ 3614737 w 4079567"/>
              <a:gd name="connsiteY2" fmla="*/ 71437 h 5100638"/>
              <a:gd name="connsiteX3" fmla="*/ 3714750 w 4079567"/>
              <a:gd name="connsiteY3" fmla="*/ 85725 h 5100638"/>
              <a:gd name="connsiteX4" fmla="*/ 3843337 w 4079567"/>
              <a:gd name="connsiteY4" fmla="*/ 100012 h 5100638"/>
              <a:gd name="connsiteX5" fmla="*/ 4079567 w 4079567"/>
              <a:gd name="connsiteY5" fmla="*/ 227213 h 5100638"/>
              <a:gd name="connsiteX6" fmla="*/ 4079567 w 4079567"/>
              <a:gd name="connsiteY6" fmla="*/ 4981665 h 5100638"/>
              <a:gd name="connsiteX7" fmla="*/ 2486025 w 4079567"/>
              <a:gd name="connsiteY7" fmla="*/ 5086350 h 5100638"/>
              <a:gd name="connsiteX8" fmla="*/ 2300287 w 4079567"/>
              <a:gd name="connsiteY8" fmla="*/ 5100638 h 5100638"/>
              <a:gd name="connsiteX9" fmla="*/ 571500 w 4079567"/>
              <a:gd name="connsiteY9" fmla="*/ 5043488 h 5100638"/>
              <a:gd name="connsiteX10" fmla="*/ 400050 w 4079567"/>
              <a:gd name="connsiteY10" fmla="*/ 4929188 h 5100638"/>
              <a:gd name="connsiteX11" fmla="*/ 314325 w 4079567"/>
              <a:gd name="connsiteY11" fmla="*/ 4814888 h 5100638"/>
              <a:gd name="connsiteX12" fmla="*/ 142875 w 4079567"/>
              <a:gd name="connsiteY12" fmla="*/ 4114800 h 5100638"/>
              <a:gd name="connsiteX13" fmla="*/ 114300 w 4079567"/>
              <a:gd name="connsiteY13" fmla="*/ 3957638 h 5100638"/>
              <a:gd name="connsiteX14" fmla="*/ 0 w 4079567"/>
              <a:gd name="connsiteY14" fmla="*/ 2914650 h 5100638"/>
              <a:gd name="connsiteX15" fmla="*/ 0 w 4079567"/>
              <a:gd name="connsiteY15" fmla="*/ 2643188 h 5100638"/>
              <a:gd name="connsiteX16" fmla="*/ 14287 w 4079567"/>
              <a:gd name="connsiteY16" fmla="*/ 885825 h 5100638"/>
              <a:gd name="connsiteX17" fmla="*/ 242887 w 4079567"/>
              <a:gd name="connsiteY17" fmla="*/ 57150 h 5100638"/>
              <a:gd name="connsiteX18" fmla="*/ 1300162 w 4079567"/>
              <a:gd name="connsiteY18" fmla="*/ 14287 h 5100638"/>
              <a:gd name="connsiteX19" fmla="*/ 2057400 w 4079567"/>
              <a:gd name="connsiteY19" fmla="*/ 0 h 5100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079567" h="5100638">
                <a:moveTo>
                  <a:pt x="2057400" y="0"/>
                </a:moveTo>
                <a:lnTo>
                  <a:pt x="3286125" y="42862"/>
                </a:lnTo>
                <a:cubicBezTo>
                  <a:pt x="3286125" y="42862"/>
                  <a:pt x="3505332" y="60496"/>
                  <a:pt x="3614737" y="71437"/>
                </a:cubicBezTo>
                <a:cubicBezTo>
                  <a:pt x="3648246" y="74788"/>
                  <a:pt x="3681334" y="81548"/>
                  <a:pt x="3714750" y="85725"/>
                </a:cubicBezTo>
                <a:lnTo>
                  <a:pt x="3843337" y="100012"/>
                </a:lnTo>
                <a:lnTo>
                  <a:pt x="4079567" y="227213"/>
                </a:lnTo>
                <a:lnTo>
                  <a:pt x="4079567" y="4981665"/>
                </a:lnTo>
                <a:lnTo>
                  <a:pt x="2486025" y="5086350"/>
                </a:lnTo>
                <a:lnTo>
                  <a:pt x="2300287" y="5100638"/>
                </a:lnTo>
                <a:lnTo>
                  <a:pt x="571500" y="5043488"/>
                </a:lnTo>
                <a:cubicBezTo>
                  <a:pt x="571500" y="5043488"/>
                  <a:pt x="451386" y="4974820"/>
                  <a:pt x="400050" y="4929188"/>
                </a:cubicBezTo>
                <a:cubicBezTo>
                  <a:pt x="364455" y="4897548"/>
                  <a:pt x="342900" y="4852988"/>
                  <a:pt x="314325" y="4814888"/>
                </a:cubicBezTo>
                <a:lnTo>
                  <a:pt x="142875" y="4114800"/>
                </a:lnTo>
                <a:lnTo>
                  <a:pt x="114300" y="3957638"/>
                </a:lnTo>
                <a:lnTo>
                  <a:pt x="0" y="2914650"/>
                </a:lnTo>
                <a:lnTo>
                  <a:pt x="0" y="2643188"/>
                </a:lnTo>
                <a:lnTo>
                  <a:pt x="14287" y="885825"/>
                </a:lnTo>
                <a:lnTo>
                  <a:pt x="242887" y="57150"/>
                </a:lnTo>
                <a:lnTo>
                  <a:pt x="1300162" y="14287"/>
                </a:lnTo>
                <a:cubicBezTo>
                  <a:pt x="1952841" y="14287"/>
                  <a:pt x="1701033" y="32396"/>
                  <a:pt x="2057400" y="0"/>
                </a:cubicBezTo>
                <a:close/>
              </a:path>
            </a:pathLst>
          </a:custGeom>
        </p:spPr>
      </p:pic>
      <p:sp>
        <p:nvSpPr>
          <p:cNvPr id="3" name="文本占位符 2"/>
          <p:cNvSpPr>
            <a:spLocks noGrp="1"/>
          </p:cNvSpPr>
          <p:nvPr>
            <p:ph type="body" sz="quarter" idx="10" hasCustomPrompt="1"/>
          </p:nvPr>
        </p:nvSpPr>
        <p:spPr>
          <a:xfrm>
            <a:off x="5366084" y="2489200"/>
            <a:ext cx="6051216" cy="939800"/>
          </a:xfrm>
        </p:spPr>
        <p:txBody>
          <a:bodyPr>
            <a:noAutofit/>
          </a:bodyPr>
          <a:lstStyle>
            <a:lvl1pPr marL="0" indent="0" algn="ctr">
              <a:buNone/>
              <a:defRPr sz="6591" b="1">
                <a:solidFill>
                  <a:srgbClr val="683C1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en-US" altLang="zh-CN" dirty="0"/>
              <a:t>ONE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sz="quarter" idx="11" hasCustomPrompt="1"/>
          </p:nvPr>
        </p:nvSpPr>
        <p:spPr>
          <a:xfrm>
            <a:off x="5366084" y="3632200"/>
            <a:ext cx="6051216" cy="939800"/>
          </a:xfrm>
        </p:spPr>
        <p:txBody>
          <a:bodyPr/>
          <a:lstStyle>
            <a:lvl1pPr marL="0" indent="0" algn="ctr">
              <a:buNone/>
              <a:defRPr sz="6591" b="1" baseline="0">
                <a:solidFill>
                  <a:srgbClr val="683C1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标题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6533064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5886556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6699054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0772402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163243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image" Target="../media/image4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5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9D0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AC2BF615-7310-4868-9926-0E77E376918A}"/>
              </a:ext>
            </a:extLst>
          </p:cNvPr>
          <p:cNvSpPr/>
          <p:nvPr userDrawn="1"/>
        </p:nvSpPr>
        <p:spPr>
          <a:xfrm>
            <a:off x="254000" y="215900"/>
            <a:ext cx="11658600" cy="6515100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9FA1C1B-9DAF-5A00-FAEB-CFD9FCCB255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029" y="81096"/>
            <a:ext cx="1474436" cy="147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950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1961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711A9E5-4AF5-831F-998D-5877292A81A4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029" y="81096"/>
            <a:ext cx="1474436" cy="147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965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  <p:sldLayoutId id="2147483712" r:id="rId19"/>
    <p:sldLayoutId id="2147483713" r:id="rId20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48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48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48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0922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5pPr>
      <a:lvl6pPr marL="538115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6pPr>
      <a:lvl7pPr marL="1076229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7pPr>
      <a:lvl8pPr marL="1614344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8pPr>
      <a:lvl9pPr marL="2152458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9pPr>
    </p:titleStyle>
    <p:bodyStyle>
      <a:lvl1pPr marL="403084" indent="-403084" algn="l" rtl="0" eaLnBrk="0" fontAlgn="base" hangingPunct="0">
        <a:spcBef>
          <a:spcPct val="20000"/>
        </a:spcBef>
        <a:spcAft>
          <a:spcPct val="0"/>
        </a:spcAft>
        <a:buChar char="•"/>
        <a:defRPr sz="3745">
          <a:solidFill>
            <a:schemeClr val="tx1"/>
          </a:solidFill>
          <a:latin typeface="+mn-lt"/>
          <a:ea typeface="+mn-ea"/>
          <a:cs typeface="+mn-cs"/>
        </a:defRPr>
      </a:lvl1pPr>
      <a:lvl2pPr marL="873943" indent="-335309" algn="l" rtl="0" eaLnBrk="0" fontAlgn="base" hangingPunct="0">
        <a:spcBef>
          <a:spcPct val="20000"/>
        </a:spcBef>
        <a:spcAft>
          <a:spcPct val="0"/>
        </a:spcAft>
        <a:buChar char="–"/>
        <a:defRPr sz="3296">
          <a:solidFill>
            <a:schemeClr val="tx1"/>
          </a:solidFill>
          <a:latin typeface="+mn-lt"/>
        </a:defRPr>
      </a:lvl2pPr>
      <a:lvl3pPr marL="1344802" indent="-268722" algn="l" rtl="0" eaLnBrk="0" fontAlgn="base" hangingPunct="0">
        <a:spcBef>
          <a:spcPct val="20000"/>
        </a:spcBef>
        <a:spcAft>
          <a:spcPct val="0"/>
        </a:spcAft>
        <a:buChar char="•"/>
        <a:defRPr sz="2846">
          <a:solidFill>
            <a:schemeClr val="tx1"/>
          </a:solidFill>
          <a:latin typeface="+mn-lt"/>
        </a:defRPr>
      </a:lvl3pPr>
      <a:lvl4pPr marL="1882247" indent="-268722" algn="l" rtl="0" eaLnBrk="0" fontAlgn="base" hangingPunct="0">
        <a:spcBef>
          <a:spcPct val="20000"/>
        </a:spcBef>
        <a:spcAft>
          <a:spcPct val="0"/>
        </a:spcAft>
        <a:buChar char="–"/>
        <a:defRPr sz="2322">
          <a:solidFill>
            <a:schemeClr val="tx1"/>
          </a:solidFill>
          <a:latin typeface="+mn-lt"/>
        </a:defRPr>
      </a:lvl4pPr>
      <a:lvl5pPr marL="2420880" indent="-268722" algn="l" rtl="0" eaLnBrk="0" fontAlgn="base" hangingPunct="0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5pPr>
      <a:lvl6pPr marL="295963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6pPr>
      <a:lvl7pPr marL="3497745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7pPr>
      <a:lvl8pPr marL="403586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8pPr>
      <a:lvl9pPr marL="4573974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1pPr>
      <a:lvl2pPr marL="538115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2pPr>
      <a:lvl3pPr marL="1076229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3pPr>
      <a:lvl4pPr marL="1614344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4pPr>
      <a:lvl5pPr marL="2152458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5pPr>
      <a:lvl6pPr marL="269057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6pPr>
      <a:lvl7pPr marL="322868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7pPr>
      <a:lvl8pPr marL="376680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8pPr>
      <a:lvl9pPr marL="430491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audio" Target="../media/audio3.wav"/><Relationship Id="rId3" Type="http://schemas.openxmlformats.org/officeDocument/2006/relationships/audio" Target="../media/audio3.wav"/><Relationship Id="rId7" Type="http://schemas.openxmlformats.org/officeDocument/2006/relationships/image" Target="../media/image39.png"/><Relationship Id="rId12" Type="http://schemas.openxmlformats.org/officeDocument/2006/relationships/audio" Target="../media/audio10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jpg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4.xml"/><Relationship Id="rId3" Type="http://schemas.openxmlformats.org/officeDocument/2006/relationships/slideLayout" Target="../slideLayouts/slideLayout46.xml"/><Relationship Id="rId7" Type="http://schemas.openxmlformats.org/officeDocument/2006/relationships/slide" Target="slide7.xml"/><Relationship Id="rId12" Type="http://schemas.openxmlformats.org/officeDocument/2006/relationships/slide" Target="slide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14.png"/><Relationship Id="rId5" Type="http://schemas.openxmlformats.org/officeDocument/2006/relationships/image" Target="../media/image9.jpg"/><Relationship Id="rId15" Type="http://schemas.microsoft.com/office/2007/relationships/hdphoto" Target="../media/hdphoto4.wdp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2.xml"/><Relationship Id="rId9" Type="http://schemas.microsoft.com/office/2007/relationships/hdphoto" Target="../media/hdphoto3.wdp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6.png"/><Relationship Id="rId5" Type="http://schemas.openxmlformats.org/officeDocument/2006/relationships/slide" Target="slide3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6.png"/><Relationship Id="rId5" Type="http://schemas.openxmlformats.org/officeDocument/2006/relationships/slide" Target="slide3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6.png"/><Relationship Id="rId5" Type="http://schemas.openxmlformats.org/officeDocument/2006/relationships/slide" Target="slide3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1">
            <a:extLst>
              <a:ext uri="{FF2B5EF4-FFF2-40B4-BE49-F238E27FC236}">
                <a16:creationId xmlns:a16="http://schemas.microsoft.com/office/drawing/2014/main" id="{3DF59D7D-E397-4F07-B4D5-45E15CE78566}"/>
              </a:ext>
            </a:extLst>
          </p:cNvPr>
          <p:cNvSpPr/>
          <p:nvPr/>
        </p:nvSpPr>
        <p:spPr>
          <a:xfrm>
            <a:off x="2920723" y="1147130"/>
            <a:ext cx="7431899" cy="41783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39">
            <a:extLst>
              <a:ext uri="{FF2B5EF4-FFF2-40B4-BE49-F238E27FC236}">
                <a16:creationId xmlns:a16="http://schemas.microsoft.com/office/drawing/2014/main" id="{65DFA12A-C202-4C6D-9693-B28CB4EB4B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60" t="31979" r="39931" b="53248"/>
          <a:stretch/>
        </p:blipFill>
        <p:spPr>
          <a:xfrm>
            <a:off x="10094040" y="1566991"/>
            <a:ext cx="1044105" cy="874505"/>
          </a:xfrm>
          <a:custGeom>
            <a:avLst/>
            <a:gdLst>
              <a:gd name="connsiteX0" fmla="*/ 0 w 1955800"/>
              <a:gd name="connsiteY0" fmla="*/ 0 h 1638108"/>
              <a:gd name="connsiteX1" fmla="*/ 1955800 w 1955800"/>
              <a:gd name="connsiteY1" fmla="*/ 0 h 1638108"/>
              <a:gd name="connsiteX2" fmla="*/ 1955800 w 1955800"/>
              <a:gd name="connsiteY2" fmla="*/ 1397871 h 1638108"/>
              <a:gd name="connsiteX3" fmla="*/ 1601820 w 1955800"/>
              <a:gd name="connsiteY3" fmla="*/ 1397871 h 1638108"/>
              <a:gd name="connsiteX4" fmla="*/ 1601820 w 1955800"/>
              <a:gd name="connsiteY4" fmla="*/ 1638108 h 1638108"/>
              <a:gd name="connsiteX5" fmla="*/ 0 w 1955800"/>
              <a:gd name="connsiteY5" fmla="*/ 1638108 h 1638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5800" h="1638108">
                <a:moveTo>
                  <a:pt x="0" y="0"/>
                </a:moveTo>
                <a:lnTo>
                  <a:pt x="1955800" y="0"/>
                </a:lnTo>
                <a:lnTo>
                  <a:pt x="1955800" y="1397871"/>
                </a:lnTo>
                <a:lnTo>
                  <a:pt x="1601820" y="1397871"/>
                </a:lnTo>
                <a:lnTo>
                  <a:pt x="1601820" y="1638108"/>
                </a:lnTo>
                <a:lnTo>
                  <a:pt x="0" y="1638108"/>
                </a:ln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82440A9-149F-0CC6-BF47-69C096D62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5917" y="1467947"/>
            <a:ext cx="6322100" cy="373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5098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ại sao bộ rễ của cây và các loại thực vật đều rất dài và rất nhiều?">
            <a:extLst>
              <a:ext uri="{FF2B5EF4-FFF2-40B4-BE49-F238E27FC236}">
                <a16:creationId xmlns:a16="http://schemas.microsoft.com/office/drawing/2014/main" id="{6025FE35-BF4C-4871-A3CB-1483C4DAA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1314450"/>
            <a:ext cx="5791200" cy="4343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6A1ED3A6-5A82-4306-85FF-6CD6D8F3F18A}"/>
              </a:ext>
            </a:extLst>
          </p:cNvPr>
          <p:cNvSpPr/>
          <p:nvPr/>
        </p:nvSpPr>
        <p:spPr>
          <a:xfrm>
            <a:off x="6701155" y="377190"/>
            <a:ext cx="5100320" cy="2731770"/>
          </a:xfrm>
          <a:prstGeom prst="wedgeRoundRectCallout">
            <a:avLst>
              <a:gd name="adj1" fmla="val -47892"/>
              <a:gd name="adj2" fmla="val 7004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Ở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vùng núi hay có mưa lũ, vai trò của rễ cây ăn sâu, lan rộng giúp giữ đất không bị trôi, chống xóa mòn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9764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B738CA82-D321-4156-9D58-357C24F476F0}"/>
              </a:ext>
            </a:extLst>
          </p:cNvPr>
          <p:cNvSpPr txBox="1"/>
          <p:nvPr/>
        </p:nvSpPr>
        <p:spPr>
          <a:xfrm>
            <a:off x="1133475" y="461842"/>
            <a:ext cx="10848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Quan sát hình 4 và cho biết lá cây có chức năng gì?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C137288-D279-4102-B8D8-4C999687957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51" y="419880"/>
            <a:ext cx="740547" cy="7141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B4D2CB-71C4-4534-BCEB-53179C1935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3825" y="1015365"/>
            <a:ext cx="6191250" cy="55435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588DC1-ACB1-1162-7311-EAE481548FAF}"/>
              </a:ext>
            </a:extLst>
          </p:cNvPr>
          <p:cNvSpPr txBox="1"/>
          <p:nvPr/>
        </p:nvSpPr>
        <p:spPr>
          <a:xfrm>
            <a:off x="480060" y="2645354"/>
            <a:ext cx="3634740" cy="240168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 cây có chức năng quang hợp, hô hấp và thoát hơi nước.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7473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>
            <a:extLst>
              <a:ext uri="{FF2B5EF4-FFF2-40B4-BE49-F238E27FC236}">
                <a16:creationId xmlns:a16="http://schemas.microsoft.com/office/drawing/2014/main" id="{E89E9B4A-B995-43B7-93B5-7E304EA1518B}"/>
              </a:ext>
            </a:extLst>
          </p:cNvPr>
          <p:cNvSpPr txBox="1"/>
          <p:nvPr/>
        </p:nvSpPr>
        <p:spPr>
          <a:xfrm>
            <a:off x="6943726" y="1874861"/>
            <a:ext cx="4937560" cy="1077218"/>
          </a:xfrm>
          <a:custGeom>
            <a:avLst/>
            <a:gdLst>
              <a:gd name="connsiteX0" fmla="*/ 0 w 4937560"/>
              <a:gd name="connsiteY0" fmla="*/ 0 h 1077218"/>
              <a:gd name="connsiteX1" fmla="*/ 4937560 w 4937560"/>
              <a:gd name="connsiteY1" fmla="*/ 0 h 1077218"/>
              <a:gd name="connsiteX2" fmla="*/ 4937560 w 4937560"/>
              <a:gd name="connsiteY2" fmla="*/ 1077218 h 1077218"/>
              <a:gd name="connsiteX3" fmla="*/ 0 w 4937560"/>
              <a:gd name="connsiteY3" fmla="*/ 1077218 h 1077218"/>
              <a:gd name="connsiteX4" fmla="*/ 0 w 4937560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7560" h="1077218" fill="none" extrusionOk="0">
                <a:moveTo>
                  <a:pt x="0" y="0"/>
                </a:moveTo>
                <a:cubicBezTo>
                  <a:pt x="644697" y="5222"/>
                  <a:pt x="2932740" y="24918"/>
                  <a:pt x="4937560" y="0"/>
                </a:cubicBezTo>
                <a:cubicBezTo>
                  <a:pt x="4975422" y="476103"/>
                  <a:pt x="4878957" y="631043"/>
                  <a:pt x="4937560" y="1077218"/>
                </a:cubicBezTo>
                <a:cubicBezTo>
                  <a:pt x="3359133" y="912457"/>
                  <a:pt x="606480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4937560" h="1077218" stroke="0" extrusionOk="0">
                <a:moveTo>
                  <a:pt x="0" y="0"/>
                </a:moveTo>
                <a:cubicBezTo>
                  <a:pt x="1173460" y="11849"/>
                  <a:pt x="4386271" y="-161459"/>
                  <a:pt x="4937560" y="0"/>
                </a:cubicBezTo>
                <a:cubicBezTo>
                  <a:pt x="4989595" y="144312"/>
                  <a:pt x="5029703" y="673209"/>
                  <a:pt x="4937560" y="1077218"/>
                </a:cubicBezTo>
                <a:cubicBezTo>
                  <a:pt x="4139659" y="931358"/>
                  <a:pt x="1234462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nl-NL" sz="3200">
                <a:latin typeface="Arial" panose="020B0604020202020204" pitchFamily="34" charset="0"/>
                <a:cs typeface="Arial" panose="020B0604020202020204" pitchFamily="34" charset="0"/>
              </a:rPr>
              <a:t>Quang hợp diễn </a:t>
            </a: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ra lúc nào trong ngày?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282EF28-8547-424E-8069-752E3E2238AE}"/>
              </a:ext>
            </a:extLst>
          </p:cNvPr>
          <p:cNvSpPr txBox="1"/>
          <p:nvPr/>
        </p:nvSpPr>
        <p:spPr>
          <a:xfrm>
            <a:off x="7743198" y="3944022"/>
            <a:ext cx="3048627" cy="584775"/>
          </a:xfrm>
          <a:custGeom>
            <a:avLst/>
            <a:gdLst>
              <a:gd name="connsiteX0" fmla="*/ 0 w 3048627"/>
              <a:gd name="connsiteY0" fmla="*/ 0 h 584775"/>
              <a:gd name="connsiteX1" fmla="*/ 3048627 w 3048627"/>
              <a:gd name="connsiteY1" fmla="*/ 0 h 584775"/>
              <a:gd name="connsiteX2" fmla="*/ 3048627 w 3048627"/>
              <a:gd name="connsiteY2" fmla="*/ 584775 h 584775"/>
              <a:gd name="connsiteX3" fmla="*/ 0 w 3048627"/>
              <a:gd name="connsiteY3" fmla="*/ 584775 h 584775"/>
              <a:gd name="connsiteX4" fmla="*/ 0 w 3048627"/>
              <a:gd name="connsiteY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8627" h="584775" fill="none" extrusionOk="0">
                <a:moveTo>
                  <a:pt x="0" y="0"/>
                </a:moveTo>
                <a:cubicBezTo>
                  <a:pt x="1380887" y="5222"/>
                  <a:pt x="1859434" y="24918"/>
                  <a:pt x="3048627" y="0"/>
                </a:cubicBezTo>
                <a:cubicBezTo>
                  <a:pt x="3005784" y="115750"/>
                  <a:pt x="3054302" y="445323"/>
                  <a:pt x="3048627" y="584775"/>
                </a:cubicBezTo>
                <a:cubicBezTo>
                  <a:pt x="2656816" y="420014"/>
                  <a:pt x="1034195" y="702925"/>
                  <a:pt x="0" y="584775"/>
                </a:cubicBezTo>
                <a:cubicBezTo>
                  <a:pt x="-7476" y="472120"/>
                  <a:pt x="34986" y="279470"/>
                  <a:pt x="0" y="0"/>
                </a:cubicBezTo>
                <a:close/>
              </a:path>
              <a:path w="3048627" h="584775" stroke="0" extrusionOk="0">
                <a:moveTo>
                  <a:pt x="0" y="0"/>
                </a:moveTo>
                <a:cubicBezTo>
                  <a:pt x="1016876" y="11849"/>
                  <a:pt x="2279861" y="-161459"/>
                  <a:pt x="3048627" y="0"/>
                </a:cubicBezTo>
                <a:cubicBezTo>
                  <a:pt x="3022181" y="254320"/>
                  <a:pt x="3006363" y="509640"/>
                  <a:pt x="3048627" y="584775"/>
                </a:cubicBezTo>
                <a:cubicBezTo>
                  <a:pt x="2397583" y="438915"/>
                  <a:pt x="1352337" y="506451"/>
                  <a:pt x="0" y="584775"/>
                </a:cubicBezTo>
                <a:cubicBezTo>
                  <a:pt x="19643" y="454944"/>
                  <a:pt x="-27143" y="222798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Ban ngày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Freeform: Shape 34">
            <a:extLst>
              <a:ext uri="{FF2B5EF4-FFF2-40B4-BE49-F238E27FC236}">
                <a16:creationId xmlns:a16="http://schemas.microsoft.com/office/drawing/2014/main" id="{A914D729-6F3D-4D20-998F-400179B01868}"/>
              </a:ext>
            </a:extLst>
          </p:cNvPr>
          <p:cNvSpPr/>
          <p:nvPr/>
        </p:nvSpPr>
        <p:spPr>
          <a:xfrm>
            <a:off x="6779043" y="301620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49" name="Picture 2" descr="Quá Trình Quang Hợp Của Cây, Vai Trò Của Quá Trình Quang Hợp Ở Thực Vật">
            <a:extLst>
              <a:ext uri="{FF2B5EF4-FFF2-40B4-BE49-F238E27FC236}">
                <a16:creationId xmlns:a16="http://schemas.microsoft.com/office/drawing/2014/main" id="{E4C7BBF4-40A8-45A5-9479-233A1D3D6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1762124"/>
            <a:ext cx="5715000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14470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>
            <a:extLst>
              <a:ext uri="{FF2B5EF4-FFF2-40B4-BE49-F238E27FC236}">
                <a16:creationId xmlns:a16="http://schemas.microsoft.com/office/drawing/2014/main" id="{E89E9B4A-B995-43B7-93B5-7E304EA1518B}"/>
              </a:ext>
            </a:extLst>
          </p:cNvPr>
          <p:cNvSpPr txBox="1"/>
          <p:nvPr/>
        </p:nvSpPr>
        <p:spPr>
          <a:xfrm>
            <a:off x="6943726" y="1874861"/>
            <a:ext cx="4937560" cy="1077218"/>
          </a:xfrm>
          <a:custGeom>
            <a:avLst/>
            <a:gdLst>
              <a:gd name="connsiteX0" fmla="*/ 0 w 4937560"/>
              <a:gd name="connsiteY0" fmla="*/ 0 h 1077218"/>
              <a:gd name="connsiteX1" fmla="*/ 4937560 w 4937560"/>
              <a:gd name="connsiteY1" fmla="*/ 0 h 1077218"/>
              <a:gd name="connsiteX2" fmla="*/ 4937560 w 4937560"/>
              <a:gd name="connsiteY2" fmla="*/ 1077218 h 1077218"/>
              <a:gd name="connsiteX3" fmla="*/ 0 w 4937560"/>
              <a:gd name="connsiteY3" fmla="*/ 1077218 h 1077218"/>
              <a:gd name="connsiteX4" fmla="*/ 0 w 4937560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7560" h="1077218" fill="none" extrusionOk="0">
                <a:moveTo>
                  <a:pt x="0" y="0"/>
                </a:moveTo>
                <a:cubicBezTo>
                  <a:pt x="644697" y="5222"/>
                  <a:pt x="2932740" y="24918"/>
                  <a:pt x="4937560" y="0"/>
                </a:cubicBezTo>
                <a:cubicBezTo>
                  <a:pt x="4975422" y="476103"/>
                  <a:pt x="4878957" y="631043"/>
                  <a:pt x="4937560" y="1077218"/>
                </a:cubicBezTo>
                <a:cubicBezTo>
                  <a:pt x="3359133" y="912457"/>
                  <a:pt x="606480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4937560" h="1077218" stroke="0" extrusionOk="0">
                <a:moveTo>
                  <a:pt x="0" y="0"/>
                </a:moveTo>
                <a:cubicBezTo>
                  <a:pt x="1173460" y="11849"/>
                  <a:pt x="4386271" y="-161459"/>
                  <a:pt x="4937560" y="0"/>
                </a:cubicBezTo>
                <a:cubicBezTo>
                  <a:pt x="4989595" y="144312"/>
                  <a:pt x="5029703" y="673209"/>
                  <a:pt x="4937560" y="1077218"/>
                </a:cubicBezTo>
                <a:cubicBezTo>
                  <a:pt x="4139659" y="931358"/>
                  <a:pt x="1234462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nl-NL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 hấp diễn ra lúc nào trong ngày?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282EF28-8547-424E-8069-752E3E2238AE}"/>
              </a:ext>
            </a:extLst>
          </p:cNvPr>
          <p:cNvSpPr txBox="1"/>
          <p:nvPr/>
        </p:nvSpPr>
        <p:spPr>
          <a:xfrm>
            <a:off x="7743199" y="3944022"/>
            <a:ext cx="2162802" cy="584775"/>
          </a:xfrm>
          <a:custGeom>
            <a:avLst/>
            <a:gdLst>
              <a:gd name="connsiteX0" fmla="*/ 0 w 2162802"/>
              <a:gd name="connsiteY0" fmla="*/ 0 h 584775"/>
              <a:gd name="connsiteX1" fmla="*/ 2162802 w 2162802"/>
              <a:gd name="connsiteY1" fmla="*/ 0 h 584775"/>
              <a:gd name="connsiteX2" fmla="*/ 2162802 w 2162802"/>
              <a:gd name="connsiteY2" fmla="*/ 584775 h 584775"/>
              <a:gd name="connsiteX3" fmla="*/ 0 w 2162802"/>
              <a:gd name="connsiteY3" fmla="*/ 584775 h 584775"/>
              <a:gd name="connsiteX4" fmla="*/ 0 w 2162802"/>
              <a:gd name="connsiteY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2802" h="584775" fill="none" extrusionOk="0">
                <a:moveTo>
                  <a:pt x="0" y="0"/>
                </a:moveTo>
                <a:cubicBezTo>
                  <a:pt x="295843" y="5222"/>
                  <a:pt x="1131100" y="24918"/>
                  <a:pt x="2162802" y="0"/>
                </a:cubicBezTo>
                <a:cubicBezTo>
                  <a:pt x="2119959" y="115750"/>
                  <a:pt x="2168477" y="445323"/>
                  <a:pt x="2162802" y="584775"/>
                </a:cubicBezTo>
                <a:cubicBezTo>
                  <a:pt x="1118322" y="420014"/>
                  <a:pt x="658815" y="702925"/>
                  <a:pt x="0" y="584775"/>
                </a:cubicBezTo>
                <a:cubicBezTo>
                  <a:pt x="-7476" y="472120"/>
                  <a:pt x="34986" y="279470"/>
                  <a:pt x="0" y="0"/>
                </a:cubicBezTo>
                <a:close/>
              </a:path>
              <a:path w="2162802" h="584775" stroke="0" extrusionOk="0">
                <a:moveTo>
                  <a:pt x="0" y="0"/>
                </a:moveTo>
                <a:cubicBezTo>
                  <a:pt x="822063" y="11849"/>
                  <a:pt x="1799966" y="-161459"/>
                  <a:pt x="2162802" y="0"/>
                </a:cubicBezTo>
                <a:cubicBezTo>
                  <a:pt x="2136356" y="254320"/>
                  <a:pt x="2120538" y="509640"/>
                  <a:pt x="2162802" y="584775"/>
                </a:cubicBezTo>
                <a:cubicBezTo>
                  <a:pt x="1505644" y="438915"/>
                  <a:pt x="820834" y="506451"/>
                  <a:pt x="0" y="584775"/>
                </a:cubicBezTo>
                <a:cubicBezTo>
                  <a:pt x="19643" y="454944"/>
                  <a:pt x="-27143" y="222798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nl-NL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 đêm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47" name="Freeform: Shape 34">
            <a:extLst>
              <a:ext uri="{FF2B5EF4-FFF2-40B4-BE49-F238E27FC236}">
                <a16:creationId xmlns:a16="http://schemas.microsoft.com/office/drawing/2014/main" id="{A914D729-6F3D-4D20-998F-400179B01868}"/>
              </a:ext>
            </a:extLst>
          </p:cNvPr>
          <p:cNvSpPr/>
          <p:nvPr/>
        </p:nvSpPr>
        <p:spPr>
          <a:xfrm>
            <a:off x="6779043" y="301620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169CF1-E5B2-41B7-9BCE-9B0BCD8E27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5937" y="1081087"/>
            <a:ext cx="4448175" cy="44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8897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>
            <a:extLst>
              <a:ext uri="{FF2B5EF4-FFF2-40B4-BE49-F238E27FC236}">
                <a16:creationId xmlns:a16="http://schemas.microsoft.com/office/drawing/2014/main" id="{E89E9B4A-B995-43B7-93B5-7E304EA1518B}"/>
              </a:ext>
            </a:extLst>
          </p:cNvPr>
          <p:cNvSpPr txBox="1"/>
          <p:nvPr/>
        </p:nvSpPr>
        <p:spPr>
          <a:xfrm>
            <a:off x="6943726" y="1874861"/>
            <a:ext cx="4937560" cy="1077218"/>
          </a:xfrm>
          <a:custGeom>
            <a:avLst/>
            <a:gdLst>
              <a:gd name="connsiteX0" fmla="*/ 0 w 4937560"/>
              <a:gd name="connsiteY0" fmla="*/ 0 h 1077218"/>
              <a:gd name="connsiteX1" fmla="*/ 4937560 w 4937560"/>
              <a:gd name="connsiteY1" fmla="*/ 0 h 1077218"/>
              <a:gd name="connsiteX2" fmla="*/ 4937560 w 4937560"/>
              <a:gd name="connsiteY2" fmla="*/ 1077218 h 1077218"/>
              <a:gd name="connsiteX3" fmla="*/ 0 w 4937560"/>
              <a:gd name="connsiteY3" fmla="*/ 1077218 h 1077218"/>
              <a:gd name="connsiteX4" fmla="*/ 0 w 4937560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7560" h="1077218" fill="none" extrusionOk="0">
                <a:moveTo>
                  <a:pt x="0" y="0"/>
                </a:moveTo>
                <a:cubicBezTo>
                  <a:pt x="644697" y="5222"/>
                  <a:pt x="2932740" y="24918"/>
                  <a:pt x="4937560" y="0"/>
                </a:cubicBezTo>
                <a:cubicBezTo>
                  <a:pt x="4975422" y="476103"/>
                  <a:pt x="4878957" y="631043"/>
                  <a:pt x="4937560" y="1077218"/>
                </a:cubicBezTo>
                <a:cubicBezTo>
                  <a:pt x="3359133" y="912457"/>
                  <a:pt x="606480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4937560" h="1077218" stroke="0" extrusionOk="0">
                <a:moveTo>
                  <a:pt x="0" y="0"/>
                </a:moveTo>
                <a:cubicBezTo>
                  <a:pt x="1173460" y="11849"/>
                  <a:pt x="4386271" y="-161459"/>
                  <a:pt x="4937560" y="0"/>
                </a:cubicBezTo>
                <a:cubicBezTo>
                  <a:pt x="4989595" y="144312"/>
                  <a:pt x="5029703" y="673209"/>
                  <a:pt x="4937560" y="1077218"/>
                </a:cubicBezTo>
                <a:cubicBezTo>
                  <a:pt x="4139659" y="931358"/>
                  <a:pt x="1234462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Thoát hơi nước diễn ra khi nào trong ngày?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282EF28-8547-424E-8069-752E3E2238AE}"/>
              </a:ext>
            </a:extLst>
          </p:cNvPr>
          <p:cNvSpPr txBox="1"/>
          <p:nvPr/>
        </p:nvSpPr>
        <p:spPr>
          <a:xfrm>
            <a:off x="7743199" y="3944022"/>
            <a:ext cx="3448676" cy="584775"/>
          </a:xfrm>
          <a:custGeom>
            <a:avLst/>
            <a:gdLst>
              <a:gd name="connsiteX0" fmla="*/ 0 w 3448676"/>
              <a:gd name="connsiteY0" fmla="*/ 0 h 584775"/>
              <a:gd name="connsiteX1" fmla="*/ 3448676 w 3448676"/>
              <a:gd name="connsiteY1" fmla="*/ 0 h 584775"/>
              <a:gd name="connsiteX2" fmla="*/ 3448676 w 3448676"/>
              <a:gd name="connsiteY2" fmla="*/ 584775 h 584775"/>
              <a:gd name="connsiteX3" fmla="*/ 0 w 3448676"/>
              <a:gd name="connsiteY3" fmla="*/ 584775 h 584775"/>
              <a:gd name="connsiteX4" fmla="*/ 0 w 3448676"/>
              <a:gd name="connsiteY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8676" h="584775" fill="none" extrusionOk="0">
                <a:moveTo>
                  <a:pt x="0" y="0"/>
                </a:moveTo>
                <a:cubicBezTo>
                  <a:pt x="669190" y="5222"/>
                  <a:pt x="2327432" y="24918"/>
                  <a:pt x="3448676" y="0"/>
                </a:cubicBezTo>
                <a:cubicBezTo>
                  <a:pt x="3405833" y="115750"/>
                  <a:pt x="3454351" y="445323"/>
                  <a:pt x="3448676" y="584775"/>
                </a:cubicBezTo>
                <a:cubicBezTo>
                  <a:pt x="1827150" y="420014"/>
                  <a:pt x="1533769" y="702925"/>
                  <a:pt x="0" y="584775"/>
                </a:cubicBezTo>
                <a:cubicBezTo>
                  <a:pt x="-7476" y="472120"/>
                  <a:pt x="34986" y="279470"/>
                  <a:pt x="0" y="0"/>
                </a:cubicBezTo>
                <a:close/>
              </a:path>
              <a:path w="3448676" h="584775" stroke="0" extrusionOk="0">
                <a:moveTo>
                  <a:pt x="0" y="0"/>
                </a:moveTo>
                <a:cubicBezTo>
                  <a:pt x="819413" y="11849"/>
                  <a:pt x="2085685" y="-161459"/>
                  <a:pt x="3448676" y="0"/>
                </a:cubicBezTo>
                <a:cubicBezTo>
                  <a:pt x="3422230" y="254320"/>
                  <a:pt x="3406412" y="509640"/>
                  <a:pt x="3448676" y="584775"/>
                </a:cubicBezTo>
                <a:cubicBezTo>
                  <a:pt x="2664811" y="438915"/>
                  <a:pt x="1267186" y="506451"/>
                  <a:pt x="0" y="584775"/>
                </a:cubicBezTo>
                <a:cubicBezTo>
                  <a:pt x="19643" y="454944"/>
                  <a:pt x="-27143" y="222798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nl-NL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 ngày và đêm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47" name="Freeform: Shape 34">
            <a:extLst>
              <a:ext uri="{FF2B5EF4-FFF2-40B4-BE49-F238E27FC236}">
                <a16:creationId xmlns:a16="http://schemas.microsoft.com/office/drawing/2014/main" id="{A914D729-6F3D-4D20-998F-400179B01868}"/>
              </a:ext>
            </a:extLst>
          </p:cNvPr>
          <p:cNvSpPr/>
          <p:nvPr/>
        </p:nvSpPr>
        <p:spPr>
          <a:xfrm>
            <a:off x="6779043" y="301620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0A41AF-898A-4411-9D72-0D9BE47A88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1824037"/>
            <a:ext cx="4346262" cy="28051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55080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929CAE1A-D61C-4C6C-A864-97F05467EF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888" y="209552"/>
            <a:ext cx="7558087" cy="1932008"/>
          </a:xfrm>
          <a:prstGeom prst="rect">
            <a:avLst/>
          </a:prstGeom>
        </p:spPr>
      </p:pic>
      <p:pic>
        <p:nvPicPr>
          <p:cNvPr id="29" name="Video">
            <a:hlinkClick r:id="" action="ppaction://media"/>
            <a:extLst>
              <a:ext uri="{FF2B5EF4-FFF2-40B4-BE49-F238E27FC236}">
                <a16:creationId xmlns:a16="http://schemas.microsoft.com/office/drawing/2014/main" id="{AB39D11E-A3FD-481C-ACD4-D5DE317D83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70150" y="2200275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7790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3D7077-A604-C8DA-D496-1569366CE1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1">
            <a:extLst>
              <a:ext uri="{FF2B5EF4-FFF2-40B4-BE49-F238E27FC236}">
                <a16:creationId xmlns:a16="http://schemas.microsoft.com/office/drawing/2014/main" id="{F2A07114-F27F-9CF8-2E7D-2D4146952530}"/>
              </a:ext>
            </a:extLst>
          </p:cNvPr>
          <p:cNvSpPr/>
          <p:nvPr/>
        </p:nvSpPr>
        <p:spPr>
          <a:xfrm>
            <a:off x="2057401" y="1147130"/>
            <a:ext cx="7860882" cy="4853620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39">
            <a:extLst>
              <a:ext uri="{FF2B5EF4-FFF2-40B4-BE49-F238E27FC236}">
                <a16:creationId xmlns:a16="http://schemas.microsoft.com/office/drawing/2014/main" id="{025D99BF-0DB9-7901-B148-23FF527429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60" t="31979" r="39931" b="53248"/>
          <a:stretch/>
        </p:blipFill>
        <p:spPr>
          <a:xfrm>
            <a:off x="10094040" y="1566991"/>
            <a:ext cx="1044105" cy="874505"/>
          </a:xfrm>
          <a:custGeom>
            <a:avLst/>
            <a:gdLst>
              <a:gd name="connsiteX0" fmla="*/ 0 w 1955800"/>
              <a:gd name="connsiteY0" fmla="*/ 0 h 1638108"/>
              <a:gd name="connsiteX1" fmla="*/ 1955800 w 1955800"/>
              <a:gd name="connsiteY1" fmla="*/ 0 h 1638108"/>
              <a:gd name="connsiteX2" fmla="*/ 1955800 w 1955800"/>
              <a:gd name="connsiteY2" fmla="*/ 1397871 h 1638108"/>
              <a:gd name="connsiteX3" fmla="*/ 1601820 w 1955800"/>
              <a:gd name="connsiteY3" fmla="*/ 1397871 h 1638108"/>
              <a:gd name="connsiteX4" fmla="*/ 1601820 w 1955800"/>
              <a:gd name="connsiteY4" fmla="*/ 1638108 h 1638108"/>
              <a:gd name="connsiteX5" fmla="*/ 0 w 1955800"/>
              <a:gd name="connsiteY5" fmla="*/ 1638108 h 1638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5800" h="1638108">
                <a:moveTo>
                  <a:pt x="0" y="0"/>
                </a:moveTo>
                <a:lnTo>
                  <a:pt x="1955800" y="0"/>
                </a:lnTo>
                <a:lnTo>
                  <a:pt x="1955800" y="1397871"/>
                </a:lnTo>
                <a:lnTo>
                  <a:pt x="1601820" y="1397871"/>
                </a:lnTo>
                <a:lnTo>
                  <a:pt x="1601820" y="1638108"/>
                </a:lnTo>
                <a:lnTo>
                  <a:pt x="0" y="1638108"/>
                </a:lnTo>
                <a:close/>
              </a:path>
            </a:pathLst>
          </a:custGeom>
        </p:spPr>
      </p:pic>
      <p:pic>
        <p:nvPicPr>
          <p:cNvPr id="4" name="Picture 3" descr="A red and green text&#10;&#10;AI-generated content may be incorrect.">
            <a:extLst>
              <a:ext uri="{FF2B5EF4-FFF2-40B4-BE49-F238E27FC236}">
                <a16:creationId xmlns:a16="http://schemas.microsoft.com/office/drawing/2014/main" id="{5768E0E3-AE17-0327-FC6C-546DA53C68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495" y="1405889"/>
            <a:ext cx="5665353" cy="464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3071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71ABA9E9-BFCC-4F8F-9F12-72666F5D24F3}"/>
              </a:ext>
            </a:extLst>
          </p:cNvPr>
          <p:cNvSpPr/>
          <p:nvPr/>
        </p:nvSpPr>
        <p:spPr>
          <a:xfrm>
            <a:off x="907415" y="382152"/>
            <a:ext cx="10322460" cy="646331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  <a:r>
              <a:rPr lang="en-US" sz="3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r>
              <a:rPr lang="vi-VN" sz="3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Cắm một cành hoa cúc bị héo vào lọ nước.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681A17ED-C86C-47F4-B430-39D694D7A7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074" y="1752599"/>
            <a:ext cx="6099469" cy="4352925"/>
          </a:xfrm>
          <a:prstGeom prst="rect">
            <a:avLst/>
          </a:prstGeom>
        </p:spPr>
      </p:pic>
      <p:sp>
        <p:nvSpPr>
          <p:cNvPr id="47" name="Speech Bubble: Rectangle with Corners Rounded 46">
            <a:extLst>
              <a:ext uri="{FF2B5EF4-FFF2-40B4-BE49-F238E27FC236}">
                <a16:creationId xmlns:a16="http://schemas.microsoft.com/office/drawing/2014/main" id="{957C0372-6EC0-4E07-864C-82CB8F02C1CD}"/>
              </a:ext>
            </a:extLst>
          </p:cNvPr>
          <p:cNvSpPr/>
          <p:nvPr/>
        </p:nvSpPr>
        <p:spPr>
          <a:xfrm>
            <a:off x="5737860" y="1694834"/>
            <a:ext cx="6339840" cy="1077218"/>
          </a:xfrm>
          <a:prstGeom prst="wedgeRoundRectCallout">
            <a:avLst>
              <a:gd name="adj1" fmla="val -47892"/>
              <a:gd name="adj2" fmla="val 7004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Quan sát, ghi chép đặc điểm của cành, lá, hoa trước khi cắm vào nước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8" name="Speech Bubble: Rectangle with Corners Rounded 47">
            <a:extLst>
              <a:ext uri="{FF2B5EF4-FFF2-40B4-BE49-F238E27FC236}">
                <a16:creationId xmlns:a16="http://schemas.microsoft.com/office/drawing/2014/main" id="{E3D5DCDC-E31D-4B11-AA53-75EF50378268}"/>
              </a:ext>
            </a:extLst>
          </p:cNvPr>
          <p:cNvSpPr/>
          <p:nvPr/>
        </p:nvSpPr>
        <p:spPr>
          <a:xfrm>
            <a:off x="6162675" y="3285509"/>
            <a:ext cx="5924550" cy="1077218"/>
          </a:xfrm>
          <a:prstGeom prst="wedgeRoundRectCallout">
            <a:avLst>
              <a:gd name="adj1" fmla="val -47892"/>
              <a:gd name="adj2" fmla="val 7004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Cắm cành hoa héo vào lọ nước ngập 2/3 thân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E62FE191-77DE-4D27-B597-B30C13E1776A}"/>
              </a:ext>
            </a:extLst>
          </p:cNvPr>
          <p:cNvSpPr/>
          <p:nvPr/>
        </p:nvSpPr>
        <p:spPr>
          <a:xfrm>
            <a:off x="6267450" y="4847608"/>
            <a:ext cx="5924550" cy="1289032"/>
          </a:xfrm>
          <a:prstGeom prst="wedgeRoundRectCallout">
            <a:avLst>
              <a:gd name="adj1" fmla="val -47892"/>
              <a:gd name="adj2" fmla="val 7004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Cắm cành hoa héo vào lọ nước ngập 2/3 thân, ghi chép thời gian, dự đoán kết quả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3377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7" grpId="0" animBg="1"/>
      <p:bldP spid="48" grpId="0" animBg="1"/>
      <p:bldP spid="4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71ABA9E9-BFCC-4F8F-9F12-72666F5D24F3}"/>
              </a:ext>
            </a:extLst>
          </p:cNvPr>
          <p:cNvSpPr/>
          <p:nvPr/>
        </p:nvSpPr>
        <p:spPr>
          <a:xfrm>
            <a:off x="907415" y="382152"/>
            <a:ext cx="10322460" cy="1077218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Hãy dự đoán: Sau một thời gian, cành hoa cúc sẽ như thế nào? Em hãy giải thích vì sao.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898BA7-EC83-47AF-8C1F-650E65D6A4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3300" y="1581150"/>
            <a:ext cx="5095875" cy="391577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2FF761F-B145-45A0-B200-E0858E32D1BC}"/>
              </a:ext>
            </a:extLst>
          </p:cNvPr>
          <p:cNvSpPr/>
          <p:nvPr/>
        </p:nvSpPr>
        <p:spPr>
          <a:xfrm>
            <a:off x="1066800" y="5562600"/>
            <a:ext cx="10467975" cy="1076325"/>
          </a:xfrm>
          <a:prstGeom prst="roundRect">
            <a:avLst/>
          </a:prstGeom>
          <a:solidFill>
            <a:srgbClr val="00B05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i="0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Sau một thời gian, cành hoa cúc đã tươi trở lại vì thân cây đã hút nước từ trong lọ và vận chuyển nước lên lá và hoa.</a:t>
            </a:r>
            <a:endParaRPr lang="en-US" sz="32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9059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32874D-A32F-4B06-BF64-3C1FE156AC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18" name="Picture 17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59B00E5F-5C6F-4599-94BA-0E0CB659458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2"/>
          <a:stretch/>
        </p:blipFill>
        <p:spPr>
          <a:xfrm>
            <a:off x="-123825" y="321536"/>
            <a:ext cx="12413803" cy="6705599"/>
          </a:xfrm>
          <a:prstGeom prst="rect">
            <a:avLst/>
          </a:prstGeom>
        </p:spPr>
      </p:pic>
      <p:pic>
        <p:nvPicPr>
          <p:cNvPr id="23" name="Picture 22" descr="Shape&#10;&#10;Description automatically generated">
            <a:extLst>
              <a:ext uri="{FF2B5EF4-FFF2-40B4-BE49-F238E27FC236}">
                <a16:creationId xmlns:a16="http://schemas.microsoft.com/office/drawing/2014/main" id="{5994E6FF-D22D-4BA0-960C-C4DC6AAB371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1600" y="1150374"/>
            <a:ext cx="3200400" cy="3200400"/>
          </a:xfrm>
          <a:prstGeom prst="rect">
            <a:avLst/>
          </a:prstGeom>
        </p:spPr>
      </p:pic>
      <p:pic>
        <p:nvPicPr>
          <p:cNvPr id="24" name="Picture 23" descr="Shape&#10;&#10;Description automatically generated">
            <a:extLst>
              <a:ext uri="{FF2B5EF4-FFF2-40B4-BE49-F238E27FC236}">
                <a16:creationId xmlns:a16="http://schemas.microsoft.com/office/drawing/2014/main" id="{AD1E3574-6079-4D05-B636-912BF8EA36B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9" y="1150374"/>
            <a:ext cx="3200400" cy="3200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BAE607D-1D27-49CD-8A42-A655F55A1348}"/>
              </a:ext>
            </a:extLst>
          </p:cNvPr>
          <p:cNvSpPr txBox="1"/>
          <p:nvPr/>
        </p:nvSpPr>
        <p:spPr>
          <a:xfrm>
            <a:off x="693620" y="2025617"/>
            <a:ext cx="19879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74E9238-51DB-402F-BB5E-3A3C51C32324}"/>
              </a:ext>
            </a:extLst>
          </p:cNvPr>
          <p:cNvSpPr txBox="1"/>
          <p:nvPr/>
        </p:nvSpPr>
        <p:spPr>
          <a:xfrm>
            <a:off x="9537972" y="2350368"/>
            <a:ext cx="1987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1BA4D0F-274C-459D-A077-ACE5C0DFB5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9246" y="0"/>
            <a:ext cx="5023539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04353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/>
          <p:bldP spid="2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/>
          <p:bldP spid="26" grpId="0"/>
          <p:bldP spid="27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8"/>
            <a:ext cx="12192000" cy="6849305"/>
          </a:xfrm>
          <a:prstGeom prst="rect">
            <a:avLst/>
          </a:prstGeom>
        </p:spPr>
      </p:pic>
      <p:pic>
        <p:nvPicPr>
          <p:cNvPr id="177" name="Picture 176">
            <a:extLst>
              <a:ext uri="{FF2B5EF4-FFF2-40B4-BE49-F238E27FC236}">
                <a16:creationId xmlns:a16="http://schemas.microsoft.com/office/drawing/2014/main" id="{5AD49E09-B674-B341-B794-78864FE16D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/>
        </p:blipFill>
        <p:spPr>
          <a:xfrm>
            <a:off x="7315202" y="3823541"/>
            <a:ext cx="2712945" cy="2166776"/>
          </a:xfrm>
          <a:prstGeom prst="rect">
            <a:avLst/>
          </a:prstGeom>
        </p:spPr>
      </p:pic>
      <p:sp>
        <p:nvSpPr>
          <p:cNvPr id="178" name="Rectangle 177">
            <a:extLst>
              <a:ext uri="{FF2B5EF4-FFF2-40B4-BE49-F238E27FC236}">
                <a16:creationId xmlns:a16="http://schemas.microsoft.com/office/drawing/2014/main" id="{19F8ED75-7C65-3A49-8C6F-07C743460807}"/>
              </a:ext>
            </a:extLst>
          </p:cNvPr>
          <p:cNvSpPr/>
          <p:nvPr/>
        </p:nvSpPr>
        <p:spPr>
          <a:xfrm>
            <a:off x="1219200" y="841485"/>
            <a:ext cx="9897537" cy="1867104"/>
          </a:xfrm>
          <a:prstGeom prst="rect">
            <a:avLst/>
          </a:prstGeom>
          <a:solidFill>
            <a:schemeClr val="bg1">
              <a:alpha val="90535"/>
            </a:schemeClr>
          </a:solidFill>
        </p:spPr>
        <p:txBody>
          <a:bodyPr wrap="square" lIns="68378" tIns="34190" rIns="68378" bIns="34190">
            <a:spAutoFit/>
          </a:bodyPr>
          <a:lstStyle/>
          <a:p>
            <a:pPr algn="ctr" defTabSz="68488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842" b="1" dirty="0" err="1">
                <a:solidFill>
                  <a:srgbClr val="2D2D8A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5842" b="1" dirty="0">
                <a:solidFill>
                  <a:srgbClr val="2D2D8A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42" b="1" dirty="0" err="1">
                <a:solidFill>
                  <a:srgbClr val="2D2D8A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5842" b="1" dirty="0">
              <a:solidFill>
                <a:srgbClr val="2D2D8A">
                  <a:lumMod val="2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68488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842" b="1" dirty="0">
                <a:solidFill>
                  <a:srgbClr val="B44800"/>
                </a:solidFill>
                <a:latin typeface="Times New Roman" pitchFamily="18" charset="0"/>
                <a:cs typeface="Times New Roman" pitchFamily="18" charset="0"/>
              </a:rPr>
              <a:t>SÓC NÂU TÌM HẠT DẺ</a:t>
            </a:r>
          </a:p>
        </p:txBody>
      </p:sp>
      <p:pic>
        <p:nvPicPr>
          <p:cNvPr id="179" name="Picture 17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C98ABA0-2F55-7044-8F50-A7F03ED13B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630" b="85926" l="52800" r="72400">
                        <a14:foregroundMark x1="71300" y1="77407" x2="71300" y2="77407"/>
                        <a14:foregroundMark x1="71300" y1="77407" x2="71300" y2="77407"/>
                        <a14:foregroundMark x1="71900" y1="77222" x2="71900" y2="77222"/>
                        <a14:foregroundMark x1="71900" y1="77222" x2="71900" y2="77222"/>
                        <a14:foregroundMark x1="71900" y1="75000" x2="71900" y2="75000"/>
                        <a14:foregroundMark x1="71900" y1="75000" x2="71900" y2="75000"/>
                        <a14:foregroundMark x1="71300" y1="76204" x2="71300" y2="76204"/>
                        <a14:foregroundMark x1="71300" y1="76204" x2="71300" y2="76204"/>
                        <a14:foregroundMark x1="71900" y1="76389" x2="71900" y2="76389"/>
                        <a14:foregroundMark x1="71900" y1="76389" x2="71900" y2="76389"/>
                        <a14:foregroundMark x1="72200" y1="74630" x2="72200" y2="74630"/>
                        <a14:foregroundMark x1="72200" y1="74630" x2="72200" y2="74630"/>
                        <a14:foregroundMark x1="72400" y1="74815" x2="72400" y2="74815"/>
                        <a14:foregroundMark x1="72400" y1="74815" x2="72400" y2="74815"/>
                        <a14:backgroundMark x1="55100" y1="84444" x2="55100" y2="84444"/>
                        <a14:backgroundMark x1="55100" y1="84444" x2="55100" y2="8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66" t="67778" r="25762" b="12036"/>
          <a:stretch/>
        </p:blipFill>
        <p:spPr>
          <a:xfrm>
            <a:off x="5092166" y="4177535"/>
            <a:ext cx="2007669" cy="183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5947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19200__18hiltc__pixel-game-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8">
            <a:extLst>
              <a:ext uri="{FF2B5EF4-FFF2-40B4-BE49-F238E27FC236}">
                <a16:creationId xmlns:a16="http://schemas.microsoft.com/office/drawing/2014/main" id="{F93C2ABC-170B-4622-BD2F-B504C693A9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" t="10164" r="4093" b="2409"/>
          <a:stretch/>
        </p:blipFill>
        <p:spPr>
          <a:xfrm>
            <a:off x="297180" y="963929"/>
            <a:ext cx="11647170" cy="50787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710F46-9DCA-44CE-ADB8-6A987AAF3494}"/>
              </a:ext>
            </a:extLst>
          </p:cNvPr>
          <p:cNvSpPr txBox="1"/>
          <p:nvPr/>
        </p:nvSpPr>
        <p:spPr>
          <a:xfrm>
            <a:off x="1588770" y="2372874"/>
            <a:ext cx="9624059" cy="16931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Về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nhà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nl-NL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</a:t>
            </a:r>
            <a:r>
              <a:rPr lang="nl-NL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hực hành trồng nhiều cây xanh quanh nhà. </a:t>
            </a:r>
            <a:endParaRPr lang="en-US" sz="36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1759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id="{CB076843-D071-5B5E-D718-86AC98A383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70" y="1440180"/>
            <a:ext cx="10674980" cy="368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5410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8"/>
            <a:ext cx="12192000" cy="684930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02BE308E-EAF8-2F40-B5CE-41BEBC8FFE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013" y="4124320"/>
            <a:ext cx="1670133" cy="1929526"/>
          </a:xfrm>
          <a:prstGeom prst="rect">
            <a:avLst/>
          </a:prstGeom>
        </p:spPr>
      </p:pic>
      <p:pic>
        <p:nvPicPr>
          <p:cNvPr id="16" name="Picture 15">
            <a:hlinkClick r:id="rId7" action="ppaction://hlinksldjump"/>
            <a:extLst>
              <a:ext uri="{FF2B5EF4-FFF2-40B4-BE49-F238E27FC236}">
                <a16:creationId xmlns:a16="http://schemas.microsoft.com/office/drawing/2014/main" id="{0F7D1271-723A-D146-9BF0-6F7398ED4D6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/>
        </p:blipFill>
        <p:spPr>
          <a:xfrm>
            <a:off x="9467157" y="3706054"/>
            <a:ext cx="2712945" cy="2166776"/>
          </a:xfrm>
          <a:prstGeom prst="rect">
            <a:avLst/>
          </a:prstGeom>
        </p:spPr>
      </p:pic>
      <p:pic>
        <p:nvPicPr>
          <p:cNvPr id="17" name="Jazz Me Blues - E's Jammy Jams.mp3" descr="Jazz Me Blues - E's Jammy Jams.mp3">
            <a:hlinkClick r:id="" action="ppaction://media"/>
            <a:extLst>
              <a:ext uri="{FF2B5EF4-FFF2-40B4-BE49-F238E27FC236}">
                <a16:creationId xmlns:a16="http://schemas.microsoft.com/office/drawing/2014/main" id="{13F8CD0C-4B12-7741-AD13-DCB0766C71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90270" y="6845180"/>
            <a:ext cx="1081052" cy="107968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04C6AF2-936B-3846-AB6F-09565097E7A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4048247"/>
            <a:ext cx="810603" cy="725726"/>
          </a:xfrm>
          <a:prstGeom prst="rect">
            <a:avLst/>
          </a:prstGeom>
        </p:spPr>
      </p:pic>
      <p:sp>
        <p:nvSpPr>
          <p:cNvPr id="34" name="Rectangle: Rounded Corners 10">
            <a:hlinkClick r:id="rId12" action="ppaction://hlinksldjump"/>
            <a:extLst>
              <a:ext uri="{FF2B5EF4-FFF2-40B4-BE49-F238E27FC236}">
                <a16:creationId xmlns:a16="http://schemas.microsoft.com/office/drawing/2014/main" id="{E791D6AF-F6E3-E34C-AD23-DF14D2E38771}"/>
              </a:ext>
            </a:extLst>
          </p:cNvPr>
          <p:cNvSpPr/>
          <p:nvPr/>
        </p:nvSpPr>
        <p:spPr>
          <a:xfrm>
            <a:off x="1069003" y="4124319"/>
            <a:ext cx="607398" cy="57358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97" tIns="45699" rIns="91397" bIns="45699" anchor="ctr"/>
          <a:lstStyle/>
          <a:p>
            <a:pPr algn="ctr" defTabSz="68488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745" b="1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19A129C-95FF-084C-888D-450F4F83E16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322" y="5418308"/>
            <a:ext cx="810603" cy="725726"/>
          </a:xfrm>
          <a:prstGeom prst="rect">
            <a:avLst/>
          </a:prstGeom>
        </p:spPr>
      </p:pic>
      <p:sp>
        <p:nvSpPr>
          <p:cNvPr id="37" name="Rectangle: Rounded Corners 10">
            <a:hlinkClick r:id="rId13" action="ppaction://hlinksldjump"/>
            <a:extLst>
              <a:ext uri="{FF2B5EF4-FFF2-40B4-BE49-F238E27FC236}">
                <a16:creationId xmlns:a16="http://schemas.microsoft.com/office/drawing/2014/main" id="{4B58D463-3B40-2942-B139-CAD7CD4A4409}"/>
              </a:ext>
            </a:extLst>
          </p:cNvPr>
          <p:cNvSpPr/>
          <p:nvPr/>
        </p:nvSpPr>
        <p:spPr>
          <a:xfrm>
            <a:off x="2281925" y="5494379"/>
            <a:ext cx="607398" cy="57358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97" tIns="45699" rIns="91397" bIns="45699" anchor="ctr"/>
          <a:lstStyle/>
          <a:p>
            <a:pPr algn="ctr" defTabSz="68488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745" b="1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FC845009-BFD2-AE4F-9379-27B4C8D88C1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35037" y="1349705"/>
            <a:ext cx="810603" cy="72572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3A79764-3D98-CC4E-9C14-E1B7992BBED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19016" y="4411109"/>
            <a:ext cx="810603" cy="725726"/>
          </a:xfrm>
          <a:prstGeom prst="rect">
            <a:avLst/>
          </a:prstGeom>
        </p:spPr>
      </p:pic>
      <p:sp>
        <p:nvSpPr>
          <p:cNvPr id="49" name="Rectangle: Rounded Corners 10">
            <a:hlinkClick r:id="rId12" action="ppaction://hlinksldjump"/>
            <a:extLst>
              <a:ext uri="{FF2B5EF4-FFF2-40B4-BE49-F238E27FC236}">
                <a16:creationId xmlns:a16="http://schemas.microsoft.com/office/drawing/2014/main" id="{0F3430A5-5378-A349-B612-6C01C162474B}"/>
              </a:ext>
            </a:extLst>
          </p:cNvPr>
          <p:cNvSpPr/>
          <p:nvPr/>
        </p:nvSpPr>
        <p:spPr>
          <a:xfrm>
            <a:off x="5239298" y="4515502"/>
            <a:ext cx="607398" cy="57358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97" tIns="45699" rIns="91397" bIns="45699" anchor="ctr"/>
          <a:lstStyle/>
          <a:p>
            <a:pPr algn="ctr" defTabSz="68488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745" b="1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E31995D3-1519-0B41-8878-DC00C945C855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4378" b="96996" l="5473" r="93532">
                        <a14:foregroundMark x1="47761" y1="97210" x2="47761" y2="97210"/>
                        <a14:foregroundMark x1="47761" y1="97210" x2="47761" y2="97210"/>
                        <a14:foregroundMark x1="5721" y1="66094" x2="5721" y2="66094"/>
                        <a14:foregroundMark x1="5721" y1="66094" x2="5721" y2="66094"/>
                        <a14:foregroundMark x1="5721" y1="64378" x2="5721" y2="64378"/>
                        <a14:foregroundMark x1="91542" y1="68240" x2="91542" y2="68240"/>
                        <a14:foregroundMark x1="93532" y1="64378" x2="93532" y2="6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89" b="1"/>
          <a:stretch/>
        </p:blipFill>
        <p:spPr>
          <a:xfrm>
            <a:off x="7729013" y="5330076"/>
            <a:ext cx="1670133" cy="72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137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8 0.07006 L -0.01284 0.07345 C -0.01527 0.07438 -0.0177 0.07438 -0.01996 0.0753 C -0.02222 0.07623 -0.02413 0.07777 -0.02621 0.07901 C -0.02725 0.07963 -0.02829 0.08055 -0.02934 0.08086 L -0.03541 0.08271 C -0.04323 0.09197 -0.03333 0.08117 -0.0427 0.08827 C -0.04392 0.08919 -0.04479 0.09074 -0.04583 0.09197 C -0.04757 0.09382 -0.0493 0.09537 -0.05104 0.09753 C -0.05416 0.10092 -0.05538 0.10308 -0.0592 0.10648 C -0.06024 0.1074 -0.06128 0.10771 -0.06232 0.10833 C -0.06371 0.11018 -0.06493 0.11234 -0.06649 0.11388 C -0.06736 0.11481 -0.06857 0.1145 -0.06944 0.11574 C -0.071 0.11759 -0.07222 0.12067 -0.07361 0.12314 C -0.07465 0.12438 -0.07569 0.1253 -0.07673 0.12685 C -0.07812 0.12839 -0.07951 0.13024 -0.0809 0.13209 C -0.08194 0.13395 -0.08281 0.13611 -0.08402 0.13765 C -0.08489 0.13919 -0.08611 0.14012 -0.08698 0.14135 C -0.08871 0.14382 -0.09045 0.14629 -0.09218 0.14876 C -0.09652 0.15463 -0.09444 0.1503 -0.09948 0.15802 C -0.10052 0.15956 -0.10156 0.16142 -0.10243 0.16327 C -0.10468 0.16821 -0.1059 0.17469 -0.10868 0.17808 C -0.11076 0.18055 -0.11319 0.1824 -0.11493 0.18549 C -0.11736 0.18981 -0.11892 0.19506 -0.121 0.2 C -0.12204 0.20246 -0.12326 0.20493 -0.12413 0.2074 C -0.12482 0.20925 -0.12534 0.21111 -0.12621 0.21296 C -0.12743 0.21543 -0.12899 0.21759 -0.13038 0.22006 C -0.13107 0.22191 -0.13159 0.22407 -0.13246 0.22561 C -0.13333 0.22777 -0.13454 0.22932 -0.13541 0.23117 C -0.13628 0.23302 -0.1368 0.23487 -0.1375 0.23672 C -0.13854 0.23858 -0.13975 0.24012 -0.14062 0.24228 C -0.14218 0.24567 -0.1434 0.24969 -0.14479 0.25308 C -0.14548 0.25493 -0.14635 0.25679 -0.14687 0.25864 C -0.14757 0.26111 -0.14826 0.26358 -0.14895 0.26604 C -0.14965 0.26975 -0.15017 0.27345 -0.15086 0.27716 L -0.15191 0.2824 L -0.15503 0.29907 C -0.15538 0.30092 -0.1559 0.30277 -0.15607 0.30463 C -0.15937 0.32746 -0.1552 0.29907 -0.15816 0.31728 C -0.1585 0.31975 -0.15885 0.32222 -0.1592 0.32469 C -0.15989 0.32839 -0.16059 0.33209 -0.16128 0.3358 C -0.16163 0.33765 -0.16198 0.33919 -0.16232 0.34104 C -0.16267 0.34351 -0.16284 0.34598 -0.16336 0.34845 C -0.16388 0.35216 -0.16545 0.35956 -0.16545 0.35956 C -0.16805 0.39228 -0.16493 0.35802 -0.16736 0.37963 C -0.16961 0.39969 -0.16736 0.38209 -0.16944 0.39969 C -0.16979 0.40216 -0.17031 0.40463 -0.17048 0.40709 C -0.171 0.41142 -0.171 0.41574 -0.17152 0.42006 C -0.17204 0.42376 -0.17309 0.42716 -0.17361 0.43086 C -0.17448 0.43765 -0.175 0.44043 -0.17569 0.44753 C -0.17604 0.45185 -0.17656 0.45586 -0.17673 0.46018 C -0.17691 0.47006 -0.17673 0.47993 -0.17673 0.48981 " pathEditMode="relative" ptsTypes="AAAAAAAAAAAAAAAAAAAAAAAAAAAAAAAAAAAAAAAAAAAAAAAAAAAA">
                                      <p:cBhvr>
                                        <p:cTn id="5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61" numSld="6">
                <p:cTn id="58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69 -0.00062 C 0.03299 -0.00123 0.03646 -0.00185 0.03993 -0.00247 C 0.04514 -0.00308 0.05018 -0.00339 0.05539 -0.00432 C 0.05816 -0.00463 0.06093 -0.00555 0.06355 -0.00586 L 0.12032 -0.00432 C 0.12205 -0.00401 0.13178 -0.00123 0.13369 -0.00062 C 0.13681 0.00124 0.13976 0.00401 0.14306 0.00494 C 0.14514 0.00556 0.14723 0.00617 0.14914 0.00679 C 0.15886 0.01019 0.14862 0.0071 0.15643 0.0105 C 0.15816 0.01111 0.1599 0.01142 0.16164 0.01235 C 0.16268 0.01266 0.16372 0.01358 0.16476 0.0142 C 0.16598 0.01482 0.16754 0.01513 0.16876 0.01605 C 0.17171 0.01821 0.17431 0.02068 0.17709 0.02315 C 0.17917 0.02562 0.18091 0.02932 0.18316 0.03056 C 0.19063 0.03488 0.18768 0.0321 0.19254 0.03796 C 0.19462 0.04321 0.19462 0.04445 0.19775 0.04877 C 0.19862 0.05031 0.19966 0.05124 0.2007 0.05247 C 0.2066 0.06821 0.19879 0.04969 0.20591 0.05988 C 0.20695 0.06142 0.20712 0.06389 0.20799 0.06543 C 0.20886 0.06698 0.21007 0.06759 0.21112 0.06914 C 0.2165 0.07716 0.21198 0.07253 0.21632 0.07654 " pathEditMode="relative" ptsTypes="AAAAAAAAAAAAAAAAAAAAA">
                                      <p:cBhvr>
                                        <p:cTn id="7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 -0.06883 C 0.00886 -0.07007 0.01146 -0.07068 0.01372 -0.07254 C 0.01511 -0.07377 0.01563 -0.07655 0.01685 -0.07809 C 0.02153 -0.08488 0.0191 -0.07809 0.02396 -0.0892 C 0.02553 -0.0926 0.02639 -0.09692 0.02813 -0.1 C 0.03525 -0.11266 0.03195 -0.10834 0.03751 -0.11482 C 0.04341 -0.13056 0.03542 -0.11204 0.04254 -0.12223 C 0.04358 -0.12346 0.04376 -0.12624 0.04462 -0.12747 C 0.04653 -0.13056 0.04879 -0.13241 0.05087 -0.13488 C 0.05191 -0.13612 0.05278 -0.13766 0.054 -0.13858 C 0.05539 -0.13982 0.05678 -0.14074 0.05799 -0.14229 C 0.05955 -0.14383 0.06094 -0.14568 0.06216 -0.14784 C 0.06337 -0.14939 0.06407 -0.15186 0.06528 -0.1534 C 0.0665 -0.15463 0.06806 -0.15433 0.06945 -0.15525 C 0.07049 -0.15556 0.07153 -0.15618 0.07257 -0.15679 L 0.0849 -0.17161 L 0.08803 -0.17531 C 0.08907 -0.17655 0.09011 -0.17778 0.09115 -0.17902 C 0.10487 -0.19414 0.08889 -0.17655 0.10035 -0.18797 C 0.10139 -0.1892 0.10226 -0.19074 0.10348 -0.19167 C 0.10435 -0.1926 0.10556 -0.1926 0.1066 -0.19352 C 0.10764 -0.19445 0.10851 -0.19661 0.10955 -0.19723 C 0.11129 -0.19846 0.11303 -0.19846 0.11476 -0.19908 C 0.11615 -0.20031 0.11754 -0.20186 0.11893 -0.20278 C 0.12032 -0.20371 0.12171 -0.20402 0.1231 -0.20463 C 0.13039 -0.20834 0.12084 -0.20463 0.13126 -0.20834 C 0.13994 -0.21605 0.13056 -0.20834 0.14063 -0.21389 C 0.14237 -0.21482 0.14393 -0.21636 0.14566 -0.2176 C 0.14671 -0.21821 0.14775 -0.21883 0.14879 -0.21914 C 0.15747 -0.22377 0.15435 -0.22254 0.1632 -0.2247 C 0.17032 -0.22902 0.16181 -0.22408 0.17466 -0.23025 C 0.179 -0.23241 0.17674 -0.23241 0.18178 -0.23395 C 0.18421 -0.23457 0.18664 -0.23488 0.18907 -0.23581 C 0.19046 -0.23612 0.19185 -0.23735 0.19323 -0.23766 C 0.19792 -0.23889 0.20278 -0.24013 0.20764 -0.24136 C 0.21007 -0.24198 0.21251 -0.24229 0.21476 -0.24321 C 0.22119 -0.24507 0.22153 -0.24507 0.2283 -0.24692 C 0.23091 -0.24754 0.23369 -0.24784 0.23646 -0.24877 C 0.24862 -0.25216 0.22882 -0.24908 0.24879 -0.25216 C 0.26025 -0.25402 0.26823 -0.25433 0.27987 -0.25587 C 0.28316 -0.25649 0.28664 -0.2571 0.29011 -0.25772 C 0.29028 -0.25772 0.34566 -0.26081 0.36841 -0.25402 C 0.3698 -0.25371 0.37119 -0.25278 0.37257 -0.25216 C 0.37744 -0.25031 0.37744 -0.25093 0.38195 -0.24877 C 0.38299 -0.24815 0.38386 -0.24723 0.3849 -0.24692 C 0.38664 -0.24599 0.38837 -0.24599 0.39011 -0.24507 C 0.39185 -0.24414 0.39358 -0.24229 0.39532 -0.24136 C 0.40191 -0.23766 0.40278 -0.23797 0.40869 -0.23581 C 0.41615 -0.23272 0.40955 -0.23519 0.41789 -0.23025 C 0.42119 -0.2284 0.42396 -0.22809 0.42726 -0.22655 C 0.43681 -0.22223 0.42327 -0.22778 0.43351 -0.22099 C 0.43507 -0.22007 0.43681 -0.21976 0.43855 -0.21914 C 0.43994 -0.21791 0.44132 -0.21667 0.44271 -0.21574 C 0.44376 -0.21482 0.4448 -0.21482 0.44584 -0.21389 C 0.44723 -0.21235 0.44844 -0.20988 0.45001 -0.20834 C 0.45087 -0.20741 0.45209 -0.20741 0.45296 -0.20649 C 0.45487 -0.20494 0.45643 -0.20247 0.45816 -0.20093 C 0.45921 -0.2 0.46025 -0.2 0.46129 -0.19908 C 0.46337 -0.19754 0.46546 -0.19568 0.46754 -0.19352 C 0.47691 -0.18365 0.47171 -0.18673 0.48299 -0.17346 L 0.48907 -0.16605 C 0.49011 -0.16482 0.49115 -0.16358 0.49219 -0.16235 C 0.49393 -0.1605 0.49566 -0.15895 0.4974 -0.15679 C 0.49844 -0.15556 0.49931 -0.15402 0.50053 -0.1534 C 0.50244 -0.15155 0.50487 -0.15186 0.5066 -0.1497 C 0.51441 -0.14044 0.50487 -0.15216 0.51285 -0.14044 C 0.51372 -0.13889 0.51494 -0.13797 0.51598 -0.13673 C 0.51702 -0.1355 0.52153 -0.12902 0.5231 -0.12747 C 0.52414 -0.12686 0.52518 -0.12624 0.52622 -0.12562 C 0.52726 -0.12408 0.52813 -0.12192 0.52935 -0.12037 C 0.53021 -0.11883 0.53143 -0.11791 0.53247 -0.11667 C 0.54306 -0.0997 0.53473 -0.11019 0.54167 -0.10186 C 0.54358 -0.09198 0.54167 -0.10093 0.5448 -0.09105 C 0.55001 -0.0747 0.54393 -0.09136 0.54896 -0.07809 C 0.54931 -0.07624 0.54931 -0.07408 0.55001 -0.07254 C 0.5507 -0.07099 0.55226 -0.07068 0.55313 -0.06883 C 0.55417 -0.06636 0.554 -0.0642 0.554 -0.06142 " pathEditMode="relative" ptsTypes="AAAAAAAAAAAAAAAAAAAAAAAAAAAAAAAAAAAAAAAAAAAAAAAAAAAAAAAAAAAAAAAAAAAAAAAAAAAAA">
                                      <p:cBhvr>
                                        <p:cTn id="8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42 -0.07037 C 0.00903 -0.07346 0.01198 -0.07624 0.01458 -0.07963 C 0.02239 -0.0892 0.01667 -0.0855 0.02378 -0.08858 C 0.02483 -0.08982 0.02587 -0.09105 0.02691 -0.09229 C 0.0283 -0.09414 0.02951 -0.0963 0.03108 -0.09784 C 0.03194 -0.09877 0.03316 -0.09908 0.0342 -0.09969 C 0.03594 -0.10093 0.0375 -0.10216 0.03941 -0.1034 C 0.04062 -0.10402 0.04219 -0.10432 0.0434 -0.10525 C 0.04496 -0.10618 0.04618 -0.10803 0.04757 -0.10895 C 0.04965 -0.10988 0.05173 -0.10988 0.05382 -0.11081 C 0.05729 -0.11173 0.06076 -0.11235 0.06406 -0.1142 C 0.07153 -0.11883 0.06215 -0.11327 0.07135 -0.1179 C 0.07239 -0.11852 0.07326 -0.11914 0.0743 -0.11976 C 0.07934 -0.12223 0.07812 -0.1213 0.08368 -0.12346 C 0.08646 -0.12469 0.08923 -0.12593 0.09184 -0.12716 C 0.09323 -0.12778 0.09462 -0.12809 0.09601 -0.12902 C 0.09705 -0.12963 0.09809 -0.13025 0.09913 -0.13087 C 0.10087 -0.13148 0.1026 -0.1321 0.10434 -0.13272 C 0.10712 -0.13364 0.10972 -0.13581 0.1125 -0.13642 L 0.12187 -0.13827 C 0.1243 -0.13858 0.12656 -0.13982 0.12899 -0.14013 C 0.13594 -0.14074 0.14271 -0.14136 0.14965 -0.14167 L 0.32604 -0.14013 C 0.33177 -0.13982 0.33767 -0.1392 0.34358 -0.13827 C 0.34531 -0.13797 0.34687 -0.13673 0.34861 -0.13642 C 0.3533 -0.13519 0.36337 -0.13395 0.36823 -0.13272 C 0.39358 -0.12562 0.36441 -0.13179 0.38785 -0.12716 L 0.39601 -0.12346 C 0.39739 -0.12284 0.39878 -0.12253 0.40017 -0.12161 C 0.40121 -0.12099 0.40226 -0.12006 0.4033 -0.11976 C 0.40816 -0.11821 0.41771 -0.11605 0.41771 -0.11605 C 0.42691 -0.10957 0.41875 -0.11482 0.42812 -0.11081 C 0.42917 -0.11019 0.43003 -0.10926 0.43108 -0.10895 C 0.43385 -0.10803 0.43663 -0.10772 0.43941 -0.1071 C 0.44861 -0.09877 0.43715 -0.10834 0.45173 -0.09969 L 0.45798 -0.09599 C 0.45903 -0.09537 0.45989 -0.09476 0.46111 -0.09414 C 0.46233 -0.09352 0.46389 -0.09321 0.4651 -0.09229 C 0.475 -0.08581 0.46319 -0.09074 0.47448 -0.08673 C 0.48837 -0.07439 0.46771 -0.09198 0.48368 -0.08118 C 0.48489 -0.08056 0.48576 -0.07871 0.4868 -0.07778 C 0.48923 -0.07531 0.49132 -0.07562 0.4941 -0.07408 C 0.49548 -0.07315 0.4967 -0.0713 0.49809 -0.07037 C 0.50121 -0.06821 0.50434 -0.06667 0.50746 -0.06482 C 0.50851 -0.0642 0.50955 -0.06358 0.51059 -0.06297 C 0.51667 -0.05864 0.51389 -0.0605 0.51875 -0.05741 C 0.51979 -0.05618 0.52083 -0.05494 0.52187 -0.05371 C 0.52292 -0.05309 0.52396 -0.05278 0.525 -0.05185 C 0.53559 -0.04136 0.52726 -0.04692 0.5342 -0.0429 C 0.54774 -0.02469 0.53142 -0.04537 0.54149 -0.0355 C 0.55278 -0.02439 0.54305 -0.03241 0.55173 -0.02253 C 0.55312 -0.0213 0.55451 -0.02037 0.5559 -0.01914 C 0.55694 -0.0179 0.55781 -0.01636 0.55903 -0.01543 C 0.56302 -0.01173 0.56146 -0.01574 0.5651 -0.00988 C 0.56875 -0.00402 0.57205 0.00401 0.57656 0.00864 C 0.57743 0.00957 0.57864 0.00987 0.57969 0.01049 C 0.5816 0.01574 0.58177 0.01697 0.58472 0.02129 C 0.58576 0.02284 0.58698 0.02345 0.58785 0.025 C 0.58906 0.02654 0.58976 0.0287 0.59097 0.03055 C 0.59184 0.03179 0.59305 0.03271 0.5941 0.03426 C 0.59514 0.0358 0.59601 0.03796 0.59722 0.03981 C 0.59809 0.04105 0.5993 0.04197 0.60017 0.04321 C 0.60139 0.04506 0.60243 0.04691 0.6033 0.04876 C 0.60417 0.05061 0.60451 0.05308 0.60538 0.05432 C 0.6066 0.05617 0.60816 0.05679 0.60955 0.05802 L 0.61979 0.08549 L 0.62396 0.0966 C 0.62639 0.10957 0.62483 0.10432 0.62812 0.11296 C 0.62847 0.11543 0.62864 0.1179 0.62917 0.12037 C 0.63125 0.13333 0.63108 0.12716 0.63108 0.13333 " pathEditMode="relative" ptsTypes="AAAAAAAAAAAAAAAAAAAAAAAAAAAAAAAAAAAAAAAAAAAAAAAAAAAAAAAAAAAAAAAAAAAAAA">
                                      <p:cBhvr>
                                        <p:cTn id="10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4" grpId="2" animBg="1"/>
      <p:bldP spid="37" grpId="0" animBg="1"/>
      <p:bldP spid="37" grpId="1" animBg="1"/>
      <p:bldP spid="37" grpId="2" animBg="1"/>
      <p:bldP spid="49" grpId="0" animBg="1"/>
      <p:bldP spid="49" grpId="1" animBg="1"/>
      <p:bldP spid="49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8"/>
            <a:ext cx="12192000" cy="68493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DBED56-0402-4AD4-9AEA-E1666EBAB800}"/>
              </a:ext>
            </a:extLst>
          </p:cNvPr>
          <p:cNvSpPr txBox="1"/>
          <p:nvPr/>
        </p:nvSpPr>
        <p:spPr>
          <a:xfrm>
            <a:off x="1229057" y="3581208"/>
            <a:ext cx="10038681" cy="599481"/>
          </a:xfrm>
          <a:prstGeom prst="rect">
            <a:avLst/>
          </a:prstGeom>
          <a:solidFill>
            <a:schemeClr val="bg1"/>
          </a:solidFill>
        </p:spPr>
        <p:txBody>
          <a:bodyPr wrap="square" lIns="91397" tIns="45699" rIns="91397" bIns="45699" rtlCol="0">
            <a:spAutoFit/>
          </a:bodyPr>
          <a:lstStyle/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96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3296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96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hai</a:t>
            </a:r>
            <a:r>
              <a:rPr lang="en-US" sz="3296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96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loại</a:t>
            </a:r>
            <a:r>
              <a:rPr lang="en-US" sz="3296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96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thân</a:t>
            </a:r>
            <a:r>
              <a:rPr lang="en-US" sz="3296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96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cây</a:t>
            </a:r>
            <a:r>
              <a:rPr lang="en-US" sz="3296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96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3296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96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thân</a:t>
            </a:r>
            <a:r>
              <a:rPr lang="en-US" sz="3296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96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gỗ</a:t>
            </a:r>
            <a:r>
              <a:rPr lang="en-US" sz="3296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96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lang="en-US" sz="3296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96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thân</a:t>
            </a:r>
            <a:r>
              <a:rPr lang="en-US" sz="3296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96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thảo</a:t>
            </a:r>
            <a:endParaRPr lang="en-US" sz="3296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904CE5-0254-4A81-824C-3B0D6B720291}"/>
              </a:ext>
            </a:extLst>
          </p:cNvPr>
          <p:cNvSpPr txBox="1"/>
          <p:nvPr/>
        </p:nvSpPr>
        <p:spPr>
          <a:xfrm>
            <a:off x="1016100" y="694747"/>
            <a:ext cx="10251640" cy="599481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lIns="91397" tIns="45699" rIns="91397" bIns="45699" rtlCol="0">
            <a:spAutoFit/>
          </a:bodyPr>
          <a:lstStyle/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96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3296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96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mấy</a:t>
            </a:r>
            <a:r>
              <a:rPr lang="en-US" sz="3296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96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loại</a:t>
            </a:r>
            <a:r>
              <a:rPr lang="en-US" sz="3296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96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thân</a:t>
            </a:r>
            <a:r>
              <a:rPr lang="en-US" sz="3296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96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cây</a:t>
            </a:r>
            <a:r>
              <a:rPr lang="en-US" sz="3296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96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đó</a:t>
            </a:r>
            <a:r>
              <a:rPr lang="en-US" sz="3296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96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3296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96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thân</a:t>
            </a:r>
            <a:r>
              <a:rPr lang="en-US" sz="3296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96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gì</a:t>
            </a:r>
            <a:r>
              <a:rPr lang="en-US" sz="3296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?</a:t>
            </a:r>
            <a:endParaRPr lang="x-none" sz="3296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11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5D169C5E-0AC3-4376-AAA9-0EB0C25045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971" y="5602124"/>
            <a:ext cx="1197537" cy="107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1503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6" y="61425"/>
            <a:ext cx="12192000" cy="68493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3DFCA1-C351-463B-B2FE-7BAF0D595985}"/>
              </a:ext>
            </a:extLst>
          </p:cNvPr>
          <p:cNvSpPr txBox="1"/>
          <p:nvPr/>
        </p:nvSpPr>
        <p:spPr>
          <a:xfrm>
            <a:off x="388247" y="4518290"/>
            <a:ext cx="11015964" cy="646288"/>
          </a:xfrm>
          <a:prstGeom prst="rect">
            <a:avLst/>
          </a:prstGeom>
          <a:solidFill>
            <a:schemeClr val="bg1"/>
          </a:solidFill>
        </p:spPr>
        <p:txBody>
          <a:bodyPr wrap="square" lIns="91397" tIns="45699" rIns="91397" bIns="45699" rtlCol="0">
            <a:spAutoFit/>
          </a:bodyPr>
          <a:lstStyle/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hai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loại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rễ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cây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chính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rễ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cọc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rễ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chùm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51CFE6-D767-4850-8A93-694E9CEA7FC0}"/>
              </a:ext>
            </a:extLst>
          </p:cNvPr>
          <p:cNvSpPr txBox="1"/>
          <p:nvPr/>
        </p:nvSpPr>
        <p:spPr>
          <a:xfrm>
            <a:off x="1949117" y="846955"/>
            <a:ext cx="9276347" cy="646288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lIns="91397" tIns="45699" rIns="91397" bIns="45699" rtlCol="0">
            <a:spAutoFit/>
          </a:bodyPr>
          <a:lstStyle/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Hãy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nêu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loại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rễ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cây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?</a:t>
            </a:r>
            <a:endParaRPr lang="x-none" sz="3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BD125536-452F-4200-B251-16044A0162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971" y="5602124"/>
            <a:ext cx="1197537" cy="107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6054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8"/>
            <a:ext cx="12192000" cy="68493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5324" y="3429000"/>
            <a:ext cx="11187197" cy="646288"/>
          </a:xfrm>
          <a:prstGeom prst="rect">
            <a:avLst/>
          </a:prstGeom>
          <a:solidFill>
            <a:schemeClr val="bg1"/>
          </a:solidFill>
        </p:spPr>
        <p:txBody>
          <a:bodyPr wrap="square" lIns="91397" tIns="45699" rIns="91397" bIns="45699" rtlCol="0">
            <a:spAutoFit/>
          </a:bodyPr>
          <a:lstStyle/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Lá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cây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3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bộ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phận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cuống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lá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gân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lá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phiến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lá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97CB35-6811-E347-AD61-2C31E11C7CAB}"/>
              </a:ext>
            </a:extLst>
          </p:cNvPr>
          <p:cNvSpPr txBox="1"/>
          <p:nvPr/>
        </p:nvSpPr>
        <p:spPr>
          <a:xfrm>
            <a:off x="1251284" y="547839"/>
            <a:ext cx="9353176" cy="646288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lIns="91397" tIns="45699" rIns="91397" bIns="45699" rtlCol="0">
            <a:spAutoFit/>
          </a:bodyPr>
          <a:lstStyle/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Nêu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bộ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phận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lá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cây</a:t>
            </a:r>
            <a:endParaRPr lang="x-none" sz="3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10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id="{CFF9E9DE-777A-7749-97A5-91C3B35737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60" y="5548301"/>
            <a:ext cx="1197537" cy="107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3006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45C94E79-C9CD-4F0E-AF6A-AD2712799B9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79603">
            <a:off x="2872556" y="970996"/>
            <a:ext cx="2076001" cy="2076001"/>
          </a:xfrm>
          <a:custGeom>
            <a:avLst/>
            <a:gdLst>
              <a:gd name="connsiteX0" fmla="*/ 0 w 3084843"/>
              <a:gd name="connsiteY0" fmla="*/ 0 h 1926503"/>
              <a:gd name="connsiteX1" fmla="*/ 3084843 w 3084843"/>
              <a:gd name="connsiteY1" fmla="*/ 0 h 1926503"/>
              <a:gd name="connsiteX2" fmla="*/ 3084843 w 3084843"/>
              <a:gd name="connsiteY2" fmla="*/ 318353 h 1926503"/>
              <a:gd name="connsiteX3" fmla="*/ 2736786 w 3084843"/>
              <a:gd name="connsiteY3" fmla="*/ 174152 h 1926503"/>
              <a:gd name="connsiteX4" fmla="*/ 1542420 w 3084843"/>
              <a:gd name="connsiteY4" fmla="*/ 1868241 h 1926503"/>
              <a:gd name="connsiteX5" fmla="*/ 1683049 w 3084843"/>
              <a:gd name="connsiteY5" fmla="*/ 1926503 h 1926503"/>
              <a:gd name="connsiteX6" fmla="*/ 0 w 3084843"/>
              <a:gd name="connsiteY6" fmla="*/ 1926503 h 1926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84843" h="1926503">
                <a:moveTo>
                  <a:pt x="0" y="0"/>
                </a:moveTo>
                <a:lnTo>
                  <a:pt x="3084843" y="0"/>
                </a:lnTo>
                <a:lnTo>
                  <a:pt x="3084843" y="318353"/>
                </a:lnTo>
                <a:lnTo>
                  <a:pt x="2736786" y="174152"/>
                </a:lnTo>
                <a:lnTo>
                  <a:pt x="1542420" y="1868241"/>
                </a:lnTo>
                <a:lnTo>
                  <a:pt x="1683049" y="1926503"/>
                </a:lnTo>
                <a:lnTo>
                  <a:pt x="0" y="1926503"/>
                </a:lnTo>
                <a:close/>
              </a:path>
            </a:pathLst>
          </a:custGeom>
          <a:noFill/>
        </p:spPr>
      </p:pic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A6FCD143-3416-4174-97A6-27C0968373DB}"/>
              </a:ext>
            </a:extLst>
          </p:cNvPr>
          <p:cNvCxnSpPr>
            <a:cxnSpLocks/>
            <a:endCxn id="5" idx="3"/>
          </p:cNvCxnSpPr>
          <p:nvPr/>
        </p:nvCxnSpPr>
        <p:spPr>
          <a:xfrm flipV="1">
            <a:off x="4059170" y="1278695"/>
            <a:ext cx="765593" cy="14947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6779F27-3E67-40E6-9F6E-2D983822CCBC}"/>
              </a:ext>
            </a:extLst>
          </p:cNvPr>
          <p:cNvSpPr/>
          <p:nvPr/>
        </p:nvSpPr>
        <p:spPr>
          <a:xfrm>
            <a:off x="1485900" y="1529714"/>
            <a:ext cx="9372600" cy="3343276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622178-ABE6-40AE-944B-CE1F1031EEC6}"/>
              </a:ext>
            </a:extLst>
          </p:cNvPr>
          <p:cNvSpPr txBox="1"/>
          <p:nvPr/>
        </p:nvSpPr>
        <p:spPr>
          <a:xfrm>
            <a:off x="3280410" y="404858"/>
            <a:ext cx="6219825" cy="5618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 err="1">
                <a:solidFill>
                  <a:srgbClr val="002060"/>
                </a:solidFill>
              </a:rPr>
              <a:t>Thứ</a:t>
            </a:r>
            <a:r>
              <a:rPr lang="en-US" sz="2800" dirty="0">
                <a:solidFill>
                  <a:srgbClr val="002060"/>
                </a:solidFill>
              </a:rPr>
              <a:t>……</a:t>
            </a:r>
            <a:r>
              <a:rPr lang="en-US" sz="2800" dirty="0" err="1">
                <a:solidFill>
                  <a:srgbClr val="002060"/>
                </a:solidFill>
              </a:rPr>
              <a:t>ngày</a:t>
            </a:r>
            <a:r>
              <a:rPr lang="en-US" sz="2800" dirty="0">
                <a:solidFill>
                  <a:srgbClr val="002060"/>
                </a:solidFill>
              </a:rPr>
              <a:t>……</a:t>
            </a:r>
            <a:r>
              <a:rPr lang="en-US" sz="2800" dirty="0" err="1">
                <a:solidFill>
                  <a:srgbClr val="002060"/>
                </a:solidFill>
              </a:rPr>
              <a:t>tháng</a:t>
            </a:r>
            <a:r>
              <a:rPr lang="en-US" sz="2800" dirty="0">
                <a:solidFill>
                  <a:srgbClr val="002060"/>
                </a:solidFill>
              </a:rPr>
              <a:t>…..</a:t>
            </a:r>
            <a:r>
              <a:rPr lang="en-US" sz="2800" dirty="0" err="1">
                <a:solidFill>
                  <a:srgbClr val="002060"/>
                </a:solidFill>
              </a:rPr>
              <a:t>năm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012895-EE2B-A4E6-C007-754A8ABD47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1186" y="2681392"/>
            <a:ext cx="8766808" cy="1975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B32548-25C9-8A8B-F764-C6A10BB1DB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2538" y="1091895"/>
            <a:ext cx="2206943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0301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1B733B-69E6-9760-59D2-D7A4499CB8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1">
            <a:extLst>
              <a:ext uri="{FF2B5EF4-FFF2-40B4-BE49-F238E27FC236}">
                <a16:creationId xmlns:a16="http://schemas.microsoft.com/office/drawing/2014/main" id="{9DC6B5FC-C91A-1ADE-A94E-D3F71F3599CA}"/>
              </a:ext>
            </a:extLst>
          </p:cNvPr>
          <p:cNvSpPr/>
          <p:nvPr/>
        </p:nvSpPr>
        <p:spPr>
          <a:xfrm>
            <a:off x="2103121" y="491490"/>
            <a:ext cx="8249502" cy="5577840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39">
            <a:extLst>
              <a:ext uri="{FF2B5EF4-FFF2-40B4-BE49-F238E27FC236}">
                <a16:creationId xmlns:a16="http://schemas.microsoft.com/office/drawing/2014/main" id="{D6763272-1372-9D20-70A9-AB8B05F97A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60" t="31979" r="39931" b="53248"/>
          <a:stretch/>
        </p:blipFill>
        <p:spPr>
          <a:xfrm>
            <a:off x="10094040" y="1566991"/>
            <a:ext cx="1044105" cy="874505"/>
          </a:xfrm>
          <a:custGeom>
            <a:avLst/>
            <a:gdLst>
              <a:gd name="connsiteX0" fmla="*/ 0 w 1955800"/>
              <a:gd name="connsiteY0" fmla="*/ 0 h 1638108"/>
              <a:gd name="connsiteX1" fmla="*/ 1955800 w 1955800"/>
              <a:gd name="connsiteY1" fmla="*/ 0 h 1638108"/>
              <a:gd name="connsiteX2" fmla="*/ 1955800 w 1955800"/>
              <a:gd name="connsiteY2" fmla="*/ 1397871 h 1638108"/>
              <a:gd name="connsiteX3" fmla="*/ 1601820 w 1955800"/>
              <a:gd name="connsiteY3" fmla="*/ 1397871 h 1638108"/>
              <a:gd name="connsiteX4" fmla="*/ 1601820 w 1955800"/>
              <a:gd name="connsiteY4" fmla="*/ 1638108 h 1638108"/>
              <a:gd name="connsiteX5" fmla="*/ 0 w 1955800"/>
              <a:gd name="connsiteY5" fmla="*/ 1638108 h 1638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5800" h="1638108">
                <a:moveTo>
                  <a:pt x="0" y="0"/>
                </a:moveTo>
                <a:lnTo>
                  <a:pt x="1955800" y="0"/>
                </a:lnTo>
                <a:lnTo>
                  <a:pt x="1955800" y="1397871"/>
                </a:lnTo>
                <a:lnTo>
                  <a:pt x="1601820" y="1397871"/>
                </a:lnTo>
                <a:lnTo>
                  <a:pt x="1601820" y="1638108"/>
                </a:lnTo>
                <a:lnTo>
                  <a:pt x="0" y="1638108"/>
                </a:lnTo>
                <a:close/>
              </a:path>
            </a:pathLst>
          </a:custGeom>
        </p:spPr>
      </p:pic>
      <p:pic>
        <p:nvPicPr>
          <p:cNvPr id="3" name="Picture 2" descr="A green and red text&#10;&#10;AI-generated content may be incorrect.">
            <a:extLst>
              <a:ext uri="{FF2B5EF4-FFF2-40B4-BE49-F238E27FC236}">
                <a16:creationId xmlns:a16="http://schemas.microsoft.com/office/drawing/2014/main" id="{78099BE1-A84B-4183-7D29-A4AA72FF72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100" y="643411"/>
            <a:ext cx="6427711" cy="500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9121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B738CA82-D321-4156-9D58-357C24F476F0}"/>
              </a:ext>
            </a:extLst>
          </p:cNvPr>
          <p:cNvSpPr txBox="1"/>
          <p:nvPr/>
        </p:nvSpPr>
        <p:spPr>
          <a:xfrm>
            <a:off x="1133475" y="461842"/>
            <a:ext cx="108489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1. 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Quan sát hình 1, chỉ và nói về chức năng của rễ, thân đối với cây.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C137288-D279-4102-B8D8-4C999687957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51" y="419880"/>
            <a:ext cx="740547" cy="71412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5CC1BE5-B366-4522-8DF4-2DEE7DE990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0307" y="1664970"/>
            <a:ext cx="7817847" cy="496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2789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theme/theme1.xml><?xml version="1.0" encoding="utf-8"?>
<a:theme xmlns:a="http://schemas.openxmlformats.org/drawingml/2006/main" name="千图网海量PPT模板www.58pic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C9A57"/>
      </a:accent1>
      <a:accent2>
        <a:srgbClr val="E7BE68"/>
      </a:accent2>
      <a:accent3>
        <a:srgbClr val="CE6A53"/>
      </a:accent3>
      <a:accent4>
        <a:srgbClr val="8C9A57"/>
      </a:accent4>
      <a:accent5>
        <a:srgbClr val="E7BE68"/>
      </a:accent5>
      <a:accent6>
        <a:srgbClr val="CE6A53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千图.potx" id="{A94BCD76-B219-433F-BA5C-5BD7EC5950C5}" vid="{3418832C-F13D-4A66-8456-67D2A382EF15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422</Words>
  <Application>Microsoft Office PowerPoint</Application>
  <PresentationFormat>Widescreen</PresentationFormat>
  <Paragraphs>53</Paragraphs>
  <Slides>21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微软雅黑</vt:lpstr>
      <vt:lpstr>Arial</vt:lpstr>
      <vt:lpstr>Calibri</vt:lpstr>
      <vt:lpstr>Cambria</vt:lpstr>
      <vt:lpstr>等线</vt:lpstr>
      <vt:lpstr>等线 Light</vt:lpstr>
      <vt:lpstr>Times New Roman</vt:lpstr>
      <vt:lpstr>千图网海量PPT模板www.58pic.com</vt:lpstr>
      <vt:lpstr>千图网拥有20W+精美PPT模板 更多PPT模板下载至：www.58pic.com/office/ppt​​</vt:lpstr>
      <vt:lpstr>Office 主题​​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66</cp:revision>
  <dcterms:created xsi:type="dcterms:W3CDTF">2022-09-12T22:50:53Z</dcterms:created>
  <dcterms:modified xsi:type="dcterms:W3CDTF">2025-12-22T07:02:21Z</dcterms:modified>
</cp:coreProperties>
</file>