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0.jpg" ContentType="image/jpeg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1"/>
  </p:notesMasterIdLst>
  <p:handoutMasterIdLst>
    <p:handoutMasterId r:id="rId32"/>
  </p:handoutMasterIdLst>
  <p:sldIdLst>
    <p:sldId id="362" r:id="rId7"/>
    <p:sldId id="278" r:id="rId8"/>
    <p:sldId id="261" r:id="rId9"/>
    <p:sldId id="279" r:id="rId10"/>
    <p:sldId id="256" r:id="rId11"/>
    <p:sldId id="280" r:id="rId12"/>
    <p:sldId id="257" r:id="rId13"/>
    <p:sldId id="393" r:id="rId14"/>
    <p:sldId id="394" r:id="rId15"/>
    <p:sldId id="258" r:id="rId16"/>
    <p:sldId id="270" r:id="rId17"/>
    <p:sldId id="395" r:id="rId18"/>
    <p:sldId id="267" r:id="rId19"/>
    <p:sldId id="265" r:id="rId20"/>
    <p:sldId id="366" r:id="rId21"/>
    <p:sldId id="259" r:id="rId22"/>
    <p:sldId id="396" r:id="rId23"/>
    <p:sldId id="397" r:id="rId24"/>
    <p:sldId id="266" r:id="rId25"/>
    <p:sldId id="398" r:id="rId26"/>
    <p:sldId id="268" r:id="rId27"/>
    <p:sldId id="274" r:id="rId28"/>
    <p:sldId id="275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0553" autoAdjust="0"/>
  </p:normalViewPr>
  <p:slideViewPr>
    <p:cSldViewPr snapToGrid="0">
      <p:cViewPr varScale="1">
        <p:scale>
          <a:sx n="58" d="100"/>
          <a:sy n="58" d="100"/>
        </p:scale>
        <p:origin x="10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7CE283-834C-4FE2-B980-7112593B96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266B5-10B0-4971-B7FF-26296A1D5A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A4B8E-E876-4160-ADC8-F2B9E28EFD0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68E72-742A-44EB-B29F-4E32DEC625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F5734-2800-41AA-B053-4433216E15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951B0-B1C1-4364-854D-0F41E656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22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042DB-28C1-425A-A7C7-B47A208010D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83E5B-CF1E-44A1-B33D-CA098E46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9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4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34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612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48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87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39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94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82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5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2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C154A2BD-FDDA-DA48-2F6B-661C5CCBA028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3B6DD4-BB4F-39CE-4F77-6C9E7A3E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3073" b="15724"/>
          <a:stretch/>
        </p:blipFill>
        <p:spPr>
          <a:xfrm>
            <a:off x="1" y="1142163"/>
            <a:ext cx="12192000" cy="5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3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53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31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66F8C-DED3-6CE9-71CD-DDE79F5C3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8EDB6B-C945-C410-78F6-39765EAB9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F1847-576B-255C-6694-35770CE9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B2CB-B154-D57E-2878-FF808D8C2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E1A4C-F492-97E4-3851-50FEC8ED3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D56B36-3847-F2B6-ADED-F00D305F37D2}"/>
              </a:ext>
            </a:extLst>
          </p:cNvPr>
          <p:cNvGrpSpPr/>
          <p:nvPr userDrawn="1"/>
        </p:nvGrpSpPr>
        <p:grpSpPr>
          <a:xfrm>
            <a:off x="0" y="1"/>
            <a:ext cx="12192000" cy="6858000"/>
            <a:chOff x="0" y="-80962"/>
            <a:chExt cx="12192000" cy="685800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40E17BC-B97D-04C0-EF24-2CA2082AB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42" t="9522" r="6545" b="13411"/>
            <a:stretch/>
          </p:blipFill>
          <p:spPr>
            <a:xfrm>
              <a:off x="0" y="-80962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E39B3C-5C42-475D-D3C4-0C4B0138E540}"/>
                </a:ext>
              </a:extLst>
            </p:cNvPr>
            <p:cNvSpPr/>
            <p:nvPr/>
          </p:nvSpPr>
          <p:spPr>
            <a:xfrm>
              <a:off x="6270171" y="566057"/>
              <a:ext cx="5239658" cy="3164114"/>
            </a:xfrm>
            <a:prstGeom prst="rect">
              <a:avLst/>
            </a:prstGeom>
            <a:solidFill>
              <a:srgbClr val="01BA8D"/>
            </a:solidFill>
            <a:ln>
              <a:solidFill>
                <a:srgbClr val="01BA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1416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E3D12C-F060-3169-02EB-845EF6BFE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6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4DF6D-A5E8-6B24-D420-6B236EAF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26A31-50E5-F209-C901-A5895D332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A73E2-8DD1-524B-905B-6E1E8FC1F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18EC5-47BD-82C2-7E60-5AD839C0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480F3-F0A4-7D90-4C8F-57B4B7C2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C03D97-C949-0A4F-098E-FFFBB383D210}"/>
              </a:ext>
            </a:extLst>
          </p:cNvPr>
          <p:cNvGrpSpPr/>
          <p:nvPr userDrawn="1"/>
        </p:nvGrpSpPr>
        <p:grpSpPr>
          <a:xfrm>
            <a:off x="0" y="1"/>
            <a:ext cx="12192000" cy="6858000"/>
            <a:chOff x="0" y="-80962"/>
            <a:chExt cx="12192000" cy="68580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7D503B3-10D2-EDCF-6908-756DA5D3B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42" t="9522" r="6545" b="13411"/>
            <a:stretch/>
          </p:blipFill>
          <p:spPr>
            <a:xfrm>
              <a:off x="0" y="-80962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980658-2550-9530-DA3F-7986660563C4}"/>
                </a:ext>
              </a:extLst>
            </p:cNvPr>
            <p:cNvSpPr/>
            <p:nvPr/>
          </p:nvSpPr>
          <p:spPr>
            <a:xfrm>
              <a:off x="6270171" y="566057"/>
              <a:ext cx="5239658" cy="3164114"/>
            </a:xfrm>
            <a:prstGeom prst="rect">
              <a:avLst/>
            </a:prstGeom>
            <a:solidFill>
              <a:srgbClr val="01BA8D"/>
            </a:solidFill>
            <a:ln>
              <a:solidFill>
                <a:srgbClr val="01BA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FC5753-17CD-A37F-056A-676317B078D6}"/>
              </a:ext>
            </a:extLst>
          </p:cNvPr>
          <p:cNvSpPr/>
          <p:nvPr userDrawn="1"/>
        </p:nvSpPr>
        <p:spPr>
          <a:xfrm>
            <a:off x="248055" y="248224"/>
            <a:ext cx="11695890" cy="6361552"/>
          </a:xfrm>
          <a:prstGeom prst="roundRect">
            <a:avLst>
              <a:gd name="adj" fmla="val 11162"/>
            </a:avLst>
          </a:prstGeom>
          <a:solidFill>
            <a:schemeClr val="bg1"/>
          </a:solidFill>
          <a:ln w="57150">
            <a:solidFill>
              <a:srgbClr val="01B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00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71ACF-9045-4890-A524-559AA4DE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864F-CA80-2CEB-014F-96C36F0E5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FDE85-77C2-02D1-43D9-6E025769D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FEFF9-3135-6667-3EAD-2605A1AD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5E3BB-9B17-FAE9-9443-A010D82D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612AF-9634-2597-EE2D-6678A7A35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2D448-C167-AF53-0990-C3DB226F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1237A-692E-9047-4278-1308E5863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18F16-28B0-C03A-F856-1F79B1470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0147EB-5A3B-2EDD-5C37-D4DF331E33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207EC-8D5B-2638-C884-A847EDDC8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762F77-7FA2-6B23-A645-4B087A81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DE11E8-CAB4-472C-BD73-974C38E2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BD2413-974B-44B3-94C8-B18551E9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34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B6D4-D480-9CF7-4BDE-66F4C0641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801BD-A0AB-4F2D-592F-4BE26E77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73B21-DEB1-A488-93CF-269ADDA1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65B8E-E3BF-1F48-AED1-A0068E90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4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8B40-7EA3-AD17-A914-F0801E4C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11A70-47DE-EE04-2E09-52BA289D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347B-8695-1788-E72E-624EB9E2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73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7DD3DA-7434-08DD-DCE8-A1867B64C89F}"/>
              </a:ext>
            </a:extLst>
          </p:cNvPr>
          <p:cNvSpPr/>
          <p:nvPr userDrawn="1"/>
        </p:nvSpPr>
        <p:spPr>
          <a:xfrm>
            <a:off x="457200" y="407504"/>
            <a:ext cx="11270974" cy="6082747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A1368A-2743-C308-20EA-5F8377089FCF}"/>
              </a:ext>
            </a:extLst>
          </p:cNvPr>
          <p:cNvGrpSpPr/>
          <p:nvPr userDrawn="1"/>
        </p:nvGrpSpPr>
        <p:grpSpPr>
          <a:xfrm>
            <a:off x="0" y="1"/>
            <a:ext cx="12192000" cy="6858000"/>
            <a:chOff x="0" y="-80962"/>
            <a:chExt cx="12192000" cy="68580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88FEA7B-1239-E96F-5C1B-07DEF8164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42" t="9522" r="6545" b="13411"/>
            <a:stretch/>
          </p:blipFill>
          <p:spPr>
            <a:xfrm>
              <a:off x="0" y="-80962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0250F6-C7E4-C5CF-ACCC-AE83E14E9955}"/>
                </a:ext>
              </a:extLst>
            </p:cNvPr>
            <p:cNvSpPr/>
            <p:nvPr/>
          </p:nvSpPr>
          <p:spPr>
            <a:xfrm>
              <a:off x="6270171" y="566057"/>
              <a:ext cx="5239658" cy="3164114"/>
            </a:xfrm>
            <a:prstGeom prst="rect">
              <a:avLst/>
            </a:prstGeom>
            <a:solidFill>
              <a:srgbClr val="01BA8D"/>
            </a:solidFill>
            <a:ln>
              <a:solidFill>
                <a:srgbClr val="01BA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82136F-6A0A-6435-52C0-EFC1488D0A1C}"/>
              </a:ext>
            </a:extLst>
          </p:cNvPr>
          <p:cNvSpPr/>
          <p:nvPr userDrawn="1"/>
        </p:nvSpPr>
        <p:spPr>
          <a:xfrm>
            <a:off x="248055" y="248224"/>
            <a:ext cx="11695890" cy="6361552"/>
          </a:xfrm>
          <a:prstGeom prst="roundRect">
            <a:avLst>
              <a:gd name="adj" fmla="val 11162"/>
            </a:avLst>
          </a:prstGeom>
          <a:solidFill>
            <a:schemeClr val="bg1"/>
          </a:solidFill>
          <a:ln w="57150">
            <a:solidFill>
              <a:srgbClr val="01B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8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A129A-6011-C941-B795-F1B0A8DE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41A0F-D8E4-1DB0-1A6D-AEBE073A9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32738-DA4E-8B8F-403D-FFA97422E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3D6D8-9F17-A6B9-87D1-A84F1649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0E59F-0CD5-7887-ADBC-510715044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A40AA-0F4B-7E6C-30B8-6DE1C9C8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61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6BAE3-D79B-ED4C-8F45-D4071DD7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07DEC-E066-6A5B-99C7-0E2D2DF8D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D56E0-2B81-0119-B36B-1C068E6E4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9249F-ABD1-4711-6900-686383E3F4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00DD4-C5F3-A6E3-DBB1-325D4596C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DF1B8-0012-7D1C-561B-1FEB353A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31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61EA9-DAC9-0CB1-67D6-A68F6785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CA84E2-57FF-40A4-65DD-2C27C872B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8EA7-2CF0-0C8A-984F-F00FF36F0C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CD189-6DFC-0E7C-71AE-F4081599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DFEED-F65E-427F-0C90-5B3B0490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54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9944FA-02F8-FC42-9CF7-D1DD6692F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5908A-92C1-2195-EED0-DA3515135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AD69A-0DE5-39F9-EA15-0B331E58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893-B149-F112-E845-A99B57829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BB80B-1D60-C103-582A-8C9AE565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18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9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75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5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6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8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25C9AD3-FEBE-F60D-9EE0-6A0A706739A2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66D4E3-CB7C-0F2E-DCD7-CAA9CF3B2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ADBE40-23F6-FB6E-AF79-D9B19375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1804" r="76126" b="12316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3CDA3E-B442-EFCB-AD3B-E3E96843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6835986" y="4454116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B44BC9-961F-2E62-A48F-8B8C398D9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0115" r="27180" b="42178"/>
          <a:stretch/>
        </p:blipFill>
        <p:spPr>
          <a:xfrm rot="20169467">
            <a:off x="528351" y="414841"/>
            <a:ext cx="1142423" cy="1214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9C3C84-8215-FDC0-FBDA-B10D3016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6724" r="76255" b="37396"/>
          <a:stretch/>
        </p:blipFill>
        <p:spPr>
          <a:xfrm rot="20375023">
            <a:off x="10360306" y="235689"/>
            <a:ext cx="1458930" cy="17748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371087-B1B8-DC76-8271-A929A5D81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31484" b="30910"/>
          <a:stretch/>
        </p:blipFill>
        <p:spPr>
          <a:xfrm flipH="1">
            <a:off x="7338543" y="629023"/>
            <a:ext cx="5155710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83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45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04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41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16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60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37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9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76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54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5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0B6488-F2B7-4BF7-6FB7-1163F881DAA9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8B8507-B2E7-7723-1D4E-3AF370269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5" y="302703"/>
            <a:ext cx="6242317" cy="62423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5E7E6D-4C12-F376-C63C-82991F786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720594" y="4453602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9C43B2-5FB8-A9A3-1785-A86F3237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68538" r="27631" b="19942"/>
          <a:stretch/>
        </p:blipFill>
        <p:spPr>
          <a:xfrm rot="20169467">
            <a:off x="1842229" y="1249508"/>
            <a:ext cx="1006370" cy="7900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58E51-DEDC-7278-061B-8B72694C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936" r="75900" b="63184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C333D4-4601-1EF9-5C22-145EE5EE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3" t="40159" r="17697" b="42087"/>
          <a:stretch/>
        </p:blipFill>
        <p:spPr>
          <a:xfrm rot="20375023">
            <a:off x="9389342" y="1366072"/>
            <a:ext cx="875858" cy="12175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8BA962-AB2B-30E1-50C4-91057A62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 b="35325"/>
          <a:stretch/>
        </p:blipFill>
        <p:spPr>
          <a:xfrm flipH="1">
            <a:off x="-3" y="1432229"/>
            <a:ext cx="7453745" cy="54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7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07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94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492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31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94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45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8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0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8E316A-882F-A307-A244-349F84E860E0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15C69F-E249-E6F0-8363-C8BBFC7D4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08D13-1D1F-4360-8367-6709CA544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 t="65332" r="38686" b="13173"/>
          <a:stretch/>
        </p:blipFill>
        <p:spPr>
          <a:xfrm rot="1320382">
            <a:off x="314611" y="4865318"/>
            <a:ext cx="1592845" cy="1474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E91C63-2D57-73AF-623B-7DFD03ED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622036" y="4442358"/>
            <a:ext cx="1458930" cy="17748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483E73-37FF-F11B-6D3F-02C9E5C3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16868" r="24277" b="65425"/>
          <a:stretch/>
        </p:blipFill>
        <p:spPr>
          <a:xfrm rot="20169467">
            <a:off x="518858" y="369877"/>
            <a:ext cx="1364899" cy="1214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147624-387B-B48B-F29D-C5FAE76F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62418" r="8654" b="11702"/>
          <a:stretch/>
        </p:blipFill>
        <p:spPr>
          <a:xfrm rot="20375023">
            <a:off x="9923701" y="169785"/>
            <a:ext cx="1747018" cy="17748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F41AAD-3300-2B90-CB26-8E5437D3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r="35365" b="27533"/>
          <a:stretch/>
        </p:blipFill>
        <p:spPr>
          <a:xfrm>
            <a:off x="5809131" y="1405515"/>
            <a:ext cx="4516583" cy="5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71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6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0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0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8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30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7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456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22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53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8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6193644-655A-45C3-BFD3-E5C67FD760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768"/>
          </a:xfrm>
          <a:prstGeom prst="rect">
            <a:avLst/>
          </a:prstGeom>
        </p:spPr>
      </p:pic>
      <p:pic>
        <p:nvPicPr>
          <p:cNvPr id="20" name="图片 101">
            <a:extLst>
              <a:ext uri="{FF2B5EF4-FFF2-40B4-BE49-F238E27FC236}">
                <a16:creationId xmlns:a16="http://schemas.microsoft.com/office/drawing/2014/main" id="{31C5F9D0-F0EA-4EFD-B28E-95CB764767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208105"/>
            <a:ext cx="12194702" cy="16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905E5C-B873-49A8-1CB5-61389D4CE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9" y="364876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0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0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5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46.gif"/><Relationship Id="rId5" Type="http://schemas.openxmlformats.org/officeDocument/2006/relationships/image" Target="../media/image40.gif"/><Relationship Id="rId10" Type="http://schemas.openxmlformats.org/officeDocument/2006/relationships/image" Target="../media/image45.gif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0.gif"/><Relationship Id="rId12" Type="http://schemas.openxmlformats.org/officeDocument/2006/relationships/image" Target="../media/image4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11" Type="http://schemas.openxmlformats.org/officeDocument/2006/relationships/image" Target="../media/image44.svg"/><Relationship Id="rId5" Type="http://schemas.openxmlformats.org/officeDocument/2006/relationships/image" Target="../media/image51.png"/><Relationship Id="rId10" Type="http://schemas.openxmlformats.org/officeDocument/2006/relationships/image" Target="../media/image43.png"/><Relationship Id="rId4" Type="http://schemas.openxmlformats.org/officeDocument/2006/relationships/image" Target="../media/image50.jpe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Relationship Id="rId9" Type="http://schemas.openxmlformats.org/officeDocument/2006/relationships/image" Target="../media/image5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Relationship Id="rId9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2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slide" Target="slide4.xml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Relationship Id="rId9" Type="http://schemas.openxmlformats.org/officeDocument/2006/relationships/image" Target="../media/image5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39.png"/><Relationship Id="rId7" Type="http://schemas.openxmlformats.org/officeDocument/2006/relationships/image" Target="../media/image4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11" Type="http://schemas.openxmlformats.org/officeDocument/2006/relationships/image" Target="../media/image44.sv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40.gif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E87994-12FD-0497-16E5-6207E7158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216" y="1659675"/>
            <a:ext cx="6767147" cy="464555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E9EB2D-8B05-8570-E8AB-2765ABDCD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9" y="364876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55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434F9-03A5-4A5D-9A78-180B7B9D8BF6}"/>
              </a:ext>
            </a:extLst>
          </p:cNvPr>
          <p:cNvSpPr txBox="1"/>
          <p:nvPr/>
        </p:nvSpPr>
        <p:spPr>
          <a:xfrm>
            <a:off x="1126273" y="535259"/>
            <a:ext cx="10036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9CDAE-6E56-4081-A18A-782616F7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882" y="3668867"/>
            <a:ext cx="7134225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A7C7F2D-2B7F-4EE8-A051-845446F0CAFC}"/>
              </a:ext>
            </a:extLst>
          </p:cNvPr>
          <p:cNvSpPr/>
          <p:nvPr/>
        </p:nvSpPr>
        <p:spPr>
          <a:xfrm>
            <a:off x="936701" y="2291692"/>
            <a:ext cx="3534937" cy="1226518"/>
          </a:xfrm>
          <a:prstGeom prst="wedgeRoundRectCallout">
            <a:avLst>
              <a:gd name="adj1" fmla="val -2537"/>
              <a:gd name="adj2" fmla="val 75229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FD7AB1F-B421-46C6-959D-11904EE028B2}"/>
              </a:ext>
            </a:extLst>
          </p:cNvPr>
          <p:cNvSpPr/>
          <p:nvPr/>
        </p:nvSpPr>
        <p:spPr>
          <a:xfrm>
            <a:off x="4638907" y="1851103"/>
            <a:ext cx="3055435" cy="1226518"/>
          </a:xfrm>
          <a:prstGeom prst="wedgeRoundRectCallout">
            <a:avLst>
              <a:gd name="adj1" fmla="val -17762"/>
              <a:gd name="adj2" fmla="val 92503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A26202C-0EC2-4AF6-A188-F9419547F2F4}"/>
              </a:ext>
            </a:extLst>
          </p:cNvPr>
          <p:cNvSpPr/>
          <p:nvPr/>
        </p:nvSpPr>
        <p:spPr>
          <a:xfrm>
            <a:off x="7938389" y="1851103"/>
            <a:ext cx="3534937" cy="1523382"/>
          </a:xfrm>
          <a:prstGeom prst="wedgeRoundRectCallout">
            <a:avLst>
              <a:gd name="adj1" fmla="val -49879"/>
              <a:gd name="adj2" fmla="val 75229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x (3 + 4)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72C7338-AC0F-8585-45A3-F93C0FC86310}"/>
              </a:ext>
            </a:extLst>
          </p:cNvPr>
          <p:cNvGrpSpPr/>
          <p:nvPr/>
        </p:nvGrpSpPr>
        <p:grpSpPr>
          <a:xfrm>
            <a:off x="1159728" y="172949"/>
            <a:ext cx="10013794" cy="2111925"/>
            <a:chOff x="3842084" y="172949"/>
            <a:chExt cx="5034289" cy="211192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955B0F5-22F6-2DD4-4BDD-179577FD079B}"/>
                </a:ext>
              </a:extLst>
            </p:cNvPr>
            <p:cNvSpPr txBox="1"/>
            <p:nvPr/>
          </p:nvSpPr>
          <p:spPr>
            <a:xfrm>
              <a:off x="3842084" y="905745"/>
              <a:ext cx="50342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b)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Tính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giá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trị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biểu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thức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2 x (3 + 4)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như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sau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: 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68204BF-CA23-3B44-5EFF-2DAB4DD39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r="3073" b="15724"/>
            <a:stretch/>
          </p:blipFill>
          <p:spPr>
            <a:xfrm>
              <a:off x="5485449" y="172949"/>
              <a:ext cx="3390924" cy="21119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26A95C6-E451-436C-92A8-3B6918B45AFC}"/>
              </a:ext>
            </a:extLst>
          </p:cNvPr>
          <p:cNvSpPr txBox="1"/>
          <p:nvPr/>
        </p:nvSpPr>
        <p:spPr>
          <a:xfrm>
            <a:off x="4059045" y="2023263"/>
            <a:ext cx="701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2 x (3 + 4) = 2 x 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CAA027-0087-4CDE-8C1E-EB10CE75D98F}"/>
              </a:ext>
            </a:extLst>
          </p:cNvPr>
          <p:cNvSpPr txBox="1"/>
          <p:nvPr/>
        </p:nvSpPr>
        <p:spPr>
          <a:xfrm>
            <a:off x="6735338" y="2665128"/>
            <a:ext cx="701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92E603-7CFE-4C7E-BBEC-66106FD9BEC3}"/>
              </a:ext>
            </a:extLst>
          </p:cNvPr>
          <p:cNvSpPr/>
          <p:nvPr/>
        </p:nvSpPr>
        <p:spPr>
          <a:xfrm>
            <a:off x="1159728" y="3880624"/>
            <a:ext cx="10013794" cy="1260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2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850F3-F6E5-0450-4372-236027088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C400AE-5FC2-169F-F044-723F5ED36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9" y="364876"/>
            <a:ext cx="1474436" cy="1474436"/>
          </a:xfrm>
          <a:prstGeom prst="rect">
            <a:avLst/>
          </a:prstGeom>
        </p:spPr>
      </p:pic>
      <p:pic>
        <p:nvPicPr>
          <p:cNvPr id="5" name="Picture 4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11792183-F939-DE06-DEB0-E7A352B7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39" y="1851716"/>
            <a:ext cx="5152186" cy="40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71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68CECA0-EE34-4F97-BA9C-765CEE2F2065}"/>
              </a:ext>
            </a:extLst>
          </p:cNvPr>
          <p:cNvSpPr/>
          <p:nvPr/>
        </p:nvSpPr>
        <p:spPr>
          <a:xfrm>
            <a:off x="724829" y="1482001"/>
            <a:ext cx="5248508" cy="1260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: (20 – 14) = 30 : 6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= 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6897F-3AD9-4159-8A9C-F1F9BE41B9D5}"/>
              </a:ext>
            </a:extLst>
          </p:cNvPr>
          <p:cNvSpPr txBox="1"/>
          <p:nvPr/>
        </p:nvSpPr>
        <p:spPr>
          <a:xfrm>
            <a:off x="6757639" y="1293102"/>
            <a:ext cx="4252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45 : (5 + 4)</a:t>
            </a:r>
          </a:p>
          <a:p>
            <a:r>
              <a:rPr lang="pl-PL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8 x (11 – 6) 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 42 – (42 – 5)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7A457-EDC4-41AE-8686-52BA8666ED19}"/>
              </a:ext>
            </a:extLst>
          </p:cNvPr>
          <p:cNvSpPr txBox="1"/>
          <p:nvPr/>
        </p:nvSpPr>
        <p:spPr>
          <a:xfrm>
            <a:off x="5062654" y="3047428"/>
            <a:ext cx="219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8EAA6-2015-41DA-96EE-D7A7BF895833}"/>
              </a:ext>
            </a:extLst>
          </p:cNvPr>
          <p:cNvSpPr txBox="1"/>
          <p:nvPr/>
        </p:nvSpPr>
        <p:spPr>
          <a:xfrm>
            <a:off x="802888" y="3728562"/>
            <a:ext cx="313349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a) 45 : (5 + 4)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 45 :   9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7B172-378E-4C90-8AB4-990025275F0D}"/>
              </a:ext>
            </a:extLst>
          </p:cNvPr>
          <p:cNvSpPr txBox="1"/>
          <p:nvPr/>
        </p:nvSpPr>
        <p:spPr>
          <a:xfrm>
            <a:off x="4594303" y="3845002"/>
            <a:ext cx="313349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b) 8 x (11 – 6) </a:t>
            </a:r>
          </a:p>
          <a:p>
            <a:pPr>
              <a:lnSpc>
                <a:spcPct val="15000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DEECBA-762E-4875-907D-A940C8FFF2D4}"/>
              </a:ext>
            </a:extLst>
          </p:cNvPr>
          <p:cNvSpPr txBox="1"/>
          <p:nvPr/>
        </p:nvSpPr>
        <p:spPr>
          <a:xfrm>
            <a:off x="8255620" y="3701766"/>
            <a:ext cx="363158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c) 42 – (42 – 5)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42   –    37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F9C4693-1DEE-4DDB-9E95-373EE48756C7}"/>
              </a:ext>
            </a:extLst>
          </p:cNvPr>
          <p:cNvSpPr/>
          <p:nvPr/>
        </p:nvSpPr>
        <p:spPr>
          <a:xfrm rot="16200000">
            <a:off x="2746531" y="3938625"/>
            <a:ext cx="423746" cy="1177540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939CFF23-D9E4-4015-95AB-E9FEC0EE8A75}"/>
              </a:ext>
            </a:extLst>
          </p:cNvPr>
          <p:cNvSpPr/>
          <p:nvPr/>
        </p:nvSpPr>
        <p:spPr>
          <a:xfrm rot="16200000">
            <a:off x="6472897" y="4114436"/>
            <a:ext cx="423746" cy="1177540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10A72909-B893-4D43-9DCB-757973BB8C0F}"/>
              </a:ext>
            </a:extLst>
          </p:cNvPr>
          <p:cNvSpPr/>
          <p:nvPr/>
        </p:nvSpPr>
        <p:spPr>
          <a:xfrm rot="16200000">
            <a:off x="10448307" y="3958318"/>
            <a:ext cx="423746" cy="1177540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7CAB0B-DCA4-37A5-85C5-B452C719D47E}"/>
              </a:ext>
            </a:extLst>
          </p:cNvPr>
          <p:cNvGrpSpPr/>
          <p:nvPr/>
        </p:nvGrpSpPr>
        <p:grpSpPr>
          <a:xfrm>
            <a:off x="1910852" y="146591"/>
            <a:ext cx="9762592" cy="797973"/>
            <a:chOff x="237365" y="145924"/>
            <a:chExt cx="9762592" cy="797973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id="{6E79F9ED-6B48-FA17-3404-9CE413929046}"/>
                </a:ext>
              </a:extLst>
            </p:cNvPr>
            <p:cNvSpPr/>
            <p:nvPr/>
          </p:nvSpPr>
          <p:spPr>
            <a:xfrm>
              <a:off x="237365" y="145924"/>
              <a:ext cx="8313803" cy="797973"/>
            </a:xfrm>
            <a:prstGeom prst="roundRect">
              <a:avLst>
                <a:gd name="adj" fmla="val 50000"/>
              </a:avLst>
            </a:prstGeom>
            <a:solidFill>
              <a:srgbClr val="FFF5E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F168B3-A948-707C-6CA2-1F5280831F40}"/>
                </a:ext>
              </a:extLst>
            </p:cNvPr>
            <p:cNvGrpSpPr/>
            <p:nvPr/>
          </p:nvGrpSpPr>
          <p:grpSpPr>
            <a:xfrm>
              <a:off x="521985" y="229832"/>
              <a:ext cx="543619" cy="614402"/>
              <a:chOff x="0" y="-15601"/>
              <a:chExt cx="252000" cy="30087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8A2952B-1AE7-1A9E-38ED-7D811755C66A}"/>
                  </a:ext>
                </a:extLst>
              </p:cNvPr>
              <p:cNvSpPr/>
              <p:nvPr/>
            </p:nvSpPr>
            <p:spPr>
              <a:xfrm>
                <a:off x="0" y="7557"/>
                <a:ext cx="252000" cy="25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6A172F8C-7689-5515-8473-D6705D58D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74" y="-15601"/>
                <a:ext cx="243326" cy="30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ADA33D2A-E433-5FA0-6605-0DC1731B5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002" y="224434"/>
              <a:ext cx="888795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 algn="just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alt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931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  <p:bldP spid="6" grpId="0" uiExpand="1" build="p"/>
      <p:bldP spid="20" grpId="0" uiExpand="1" build="p"/>
      <p:bldP spid="21" grpId="0" uiExpand="1" build="p"/>
      <p:bldP spid="7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12E8259-C093-4376-9238-1402CACB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443" y="1466617"/>
            <a:ext cx="1994210" cy="4182302"/>
          </a:xfrm>
          <a:prstGeom prst="rect">
            <a:avLst/>
          </a:prstGeom>
        </p:spPr>
      </p:pic>
      <p:pic>
        <p:nvPicPr>
          <p:cNvPr id="36" name="Picture 3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07315FF-9F9B-40F8-986D-C77C70495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8" y="4924175"/>
            <a:ext cx="3810357" cy="1206614"/>
          </a:xfrm>
          <a:prstGeom prst="rect">
            <a:avLst/>
          </a:prstGeom>
        </p:spPr>
      </p:pic>
      <p:pic>
        <p:nvPicPr>
          <p:cNvPr id="37" name="Picture 36" descr="A close up of a license plate&#10;&#10;Description automatically generated with low confidence">
            <a:extLst>
              <a:ext uri="{FF2B5EF4-FFF2-40B4-BE49-F238E27FC236}">
                <a16:creationId xmlns:a16="http://schemas.microsoft.com/office/drawing/2014/main" id="{57B5A403-3350-4714-ACCC-23637844A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77" y="3833870"/>
            <a:ext cx="3161882" cy="1090305"/>
          </a:xfrm>
          <a:prstGeom prst="rect">
            <a:avLst/>
          </a:prstGeom>
        </p:spPr>
      </p:pic>
      <p:pic>
        <p:nvPicPr>
          <p:cNvPr id="38" name="Picture 37" descr="A close up of a license plate&#10;&#10;Description automatically generated with low confidence">
            <a:extLst>
              <a:ext uri="{FF2B5EF4-FFF2-40B4-BE49-F238E27FC236}">
                <a16:creationId xmlns:a16="http://schemas.microsoft.com/office/drawing/2014/main" id="{81F1906F-4C0D-45EE-84EC-D121C063E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61" y="2471376"/>
            <a:ext cx="3525773" cy="1230694"/>
          </a:xfrm>
          <a:prstGeom prst="rect">
            <a:avLst/>
          </a:prstGeom>
        </p:spPr>
      </p:pic>
      <p:pic>
        <p:nvPicPr>
          <p:cNvPr id="39" name="Picture 3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9776188-9118-4E9D-B5DB-EC3F4511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0" y="1415331"/>
            <a:ext cx="3745534" cy="103698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F4A60BD-398D-4FCE-B347-58FAA5FDC469}"/>
              </a:ext>
            </a:extLst>
          </p:cNvPr>
          <p:cNvGrpSpPr/>
          <p:nvPr/>
        </p:nvGrpSpPr>
        <p:grpSpPr>
          <a:xfrm>
            <a:off x="4824628" y="4120582"/>
            <a:ext cx="3584456" cy="2343635"/>
            <a:chOff x="6204712" y="56605"/>
            <a:chExt cx="4114800" cy="247543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58A9EC6-A040-458E-B979-36D768E8E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6979037" y="56605"/>
              <a:ext cx="2478794" cy="1501461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CC57CB-2D6D-4345-A75C-C5ED4D2A764C}"/>
                </a:ext>
              </a:extLst>
            </p:cNvPr>
            <p:cNvGrpSpPr/>
            <p:nvPr/>
          </p:nvGrpSpPr>
          <p:grpSpPr>
            <a:xfrm>
              <a:off x="6204712" y="1628807"/>
              <a:ext cx="4114800" cy="903233"/>
              <a:chOff x="8643111" y="921635"/>
              <a:chExt cx="4114800" cy="903233"/>
            </a:xfrm>
          </p:grpSpPr>
          <p:sp>
            <p:nvSpPr>
              <p:cNvPr id="43" name="Rounded Rectangle 142">
                <a:extLst>
                  <a:ext uri="{FF2B5EF4-FFF2-40B4-BE49-F238E27FC236}">
                    <a16:creationId xmlns:a16="http://schemas.microsoft.com/office/drawing/2014/main" id="{0504B011-D9E5-48FB-B337-FF33A02E1788}"/>
                  </a:ext>
                </a:extLst>
              </p:cNvPr>
              <p:cNvSpPr/>
              <p:nvPr/>
            </p:nvSpPr>
            <p:spPr>
              <a:xfrm>
                <a:off x="8754740" y="921635"/>
                <a:ext cx="3818259" cy="903233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67">
                <a:extLst>
                  <a:ext uri="{FF2B5EF4-FFF2-40B4-BE49-F238E27FC236}">
                    <a16:creationId xmlns:a16="http://schemas.microsoft.com/office/drawing/2014/main" id="{163F2C71-7BB0-4947-8F4B-5E89577A2884}"/>
                  </a:ext>
                </a:extLst>
              </p:cNvPr>
              <p:cNvSpPr txBox="1"/>
              <p:nvPr/>
            </p:nvSpPr>
            <p:spPr>
              <a:xfrm>
                <a:off x="8643111" y="1014316"/>
                <a:ext cx="4114800" cy="6654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703"/>
                  </a:lnSpc>
                </a:pPr>
                <a:r>
                  <a:rPr lang="en-US" sz="2800" b="1" dirty="0">
                    <a:solidFill>
                      <a:srgbClr val="2A54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THẢO LUẬN NHÓM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C7C898-08A9-4A35-8280-ACE9F18F5A71}"/>
              </a:ext>
            </a:extLst>
          </p:cNvPr>
          <p:cNvGrpSpPr/>
          <p:nvPr/>
        </p:nvGrpSpPr>
        <p:grpSpPr>
          <a:xfrm>
            <a:off x="3784453" y="1716557"/>
            <a:ext cx="1304209" cy="802736"/>
            <a:chOff x="152400" y="1981200"/>
            <a:chExt cx="2781292" cy="1247056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8612E46-6358-4775-8303-D4AEBAA003F4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4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E4B2174-58AF-44E3-BD5E-894C18E5AC15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7ADF71C-B8EC-45AC-92B3-93BFF6DC48BD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4C30A47-FFB5-41AA-8B53-9BD80E532D0A}"/>
              </a:ext>
            </a:extLst>
          </p:cNvPr>
          <p:cNvGrpSpPr/>
          <p:nvPr/>
        </p:nvGrpSpPr>
        <p:grpSpPr>
          <a:xfrm>
            <a:off x="3966663" y="2834355"/>
            <a:ext cx="1304209" cy="802736"/>
            <a:chOff x="152400" y="1981200"/>
            <a:chExt cx="2781292" cy="1247056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FF2D30C-99A7-4862-84DF-76F47CF42B2C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3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C516C9E-077C-42E4-8C72-2F16B666DDD2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F8365CC-B61B-4AB5-BDF6-098E19CF73D8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532466-433B-43ED-B651-5ABBD08622CA}"/>
              </a:ext>
            </a:extLst>
          </p:cNvPr>
          <p:cNvGrpSpPr/>
          <p:nvPr/>
        </p:nvGrpSpPr>
        <p:grpSpPr>
          <a:xfrm>
            <a:off x="3966282" y="4125077"/>
            <a:ext cx="1496205" cy="802736"/>
            <a:chOff x="-257041" y="1981200"/>
            <a:chExt cx="3190733" cy="1247056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AC62C5C-5249-4E08-86FC-7F78F3E863B9}"/>
                </a:ext>
              </a:extLst>
            </p:cNvPr>
            <p:cNvSpPr/>
            <p:nvPr/>
          </p:nvSpPr>
          <p:spPr>
            <a:xfrm>
              <a:off x="-257041" y="2057400"/>
              <a:ext cx="3190733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40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9768638-43AF-4E21-ACE8-63051A812FCA}"/>
                </a:ext>
              </a:extLst>
            </p:cNvPr>
            <p:cNvSpPr/>
            <p:nvPr/>
          </p:nvSpPr>
          <p:spPr>
            <a:xfrm>
              <a:off x="-192732" y="1981200"/>
              <a:ext cx="3062927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0612DF8-44D7-43D3-ABE3-490D6141A459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3379A81-ED16-4D05-B6B4-83FD04703070}"/>
              </a:ext>
            </a:extLst>
          </p:cNvPr>
          <p:cNvGrpSpPr/>
          <p:nvPr/>
        </p:nvGrpSpPr>
        <p:grpSpPr>
          <a:xfrm>
            <a:off x="3877198" y="5399274"/>
            <a:ext cx="1304209" cy="802736"/>
            <a:chOff x="152400" y="1981200"/>
            <a:chExt cx="2781292" cy="124705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D318C7D-CEB0-4C9D-89B7-3E4A12070233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6CEE55F-E4F0-4C31-BE48-BD9AE8BCE09D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5A481D6-77C5-49E3-98D6-3391EA98CC59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34A5A51-9AE3-4E76-A0FC-9A5F43405DB9}"/>
              </a:ext>
            </a:extLst>
          </p:cNvPr>
          <p:cNvSpPr txBox="1"/>
          <p:nvPr/>
        </p:nvSpPr>
        <p:spPr>
          <a:xfrm>
            <a:off x="5316698" y="5809828"/>
            <a:ext cx="487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(15 + 5) : 5 = 20 : 5 =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A94AC2-FC1F-40E9-8BF7-C6EA89E0AE2F}"/>
              </a:ext>
            </a:extLst>
          </p:cNvPr>
          <p:cNvSpPr txBox="1"/>
          <p:nvPr/>
        </p:nvSpPr>
        <p:spPr>
          <a:xfrm>
            <a:off x="5400390" y="5842161"/>
            <a:ext cx="532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32 – (25 + 4) = 32 – 29 = 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33BA6D-E2BB-4A6B-97B1-FFAF02AB008B}"/>
              </a:ext>
            </a:extLst>
          </p:cNvPr>
          <p:cNvSpPr txBox="1"/>
          <p:nvPr/>
        </p:nvSpPr>
        <p:spPr>
          <a:xfrm>
            <a:off x="5265099" y="5825994"/>
            <a:ext cx="64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16 + (40 – 16) = 16 + 24 = 40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541333C-73ED-496D-8B20-96D54E1640A9}"/>
              </a:ext>
            </a:extLst>
          </p:cNvPr>
          <p:cNvSpPr txBox="1"/>
          <p:nvPr/>
        </p:nvSpPr>
        <p:spPr>
          <a:xfrm>
            <a:off x="5190108" y="5811167"/>
            <a:ext cx="64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40 : (11 – 3) = 40 : 8 = 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8194E3-6422-EC90-1A1B-D55714D6FE4D}"/>
              </a:ext>
            </a:extLst>
          </p:cNvPr>
          <p:cNvGrpSpPr/>
          <p:nvPr/>
        </p:nvGrpSpPr>
        <p:grpSpPr>
          <a:xfrm>
            <a:off x="1922727" y="99090"/>
            <a:ext cx="9762592" cy="797973"/>
            <a:chOff x="237365" y="145924"/>
            <a:chExt cx="9762592" cy="79797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E66B5E5-EC63-6731-F2EE-A2F062900C40}"/>
                </a:ext>
              </a:extLst>
            </p:cNvPr>
            <p:cNvSpPr/>
            <p:nvPr/>
          </p:nvSpPr>
          <p:spPr>
            <a:xfrm>
              <a:off x="237365" y="145924"/>
              <a:ext cx="8313803" cy="797973"/>
            </a:xfrm>
            <a:prstGeom prst="roundRect">
              <a:avLst>
                <a:gd name="adj" fmla="val 50000"/>
              </a:avLst>
            </a:prstGeom>
            <a:solidFill>
              <a:srgbClr val="FFF5E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1C03B0-2030-3857-C7B7-B9C2950DE275}"/>
                </a:ext>
              </a:extLst>
            </p:cNvPr>
            <p:cNvGrpSpPr/>
            <p:nvPr/>
          </p:nvGrpSpPr>
          <p:grpSpPr>
            <a:xfrm>
              <a:off x="521985" y="229832"/>
              <a:ext cx="543619" cy="614402"/>
              <a:chOff x="0" y="-15601"/>
              <a:chExt cx="252000" cy="3008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465523-0267-BE5C-4160-7B710166930D}"/>
                  </a:ext>
                </a:extLst>
              </p:cNvPr>
              <p:cNvSpPr/>
              <p:nvPr/>
            </p:nvSpPr>
            <p:spPr>
              <a:xfrm>
                <a:off x="0" y="7557"/>
                <a:ext cx="252000" cy="25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0C9F7797-E41E-1388-153E-9D8FC70593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74" y="-15601"/>
                <a:ext cx="243326" cy="30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id="{2B347597-ED5C-ABF0-EE1A-FDD32943B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002" y="224434"/>
              <a:ext cx="8887955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Chọn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số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là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giá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trị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của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mỗi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biểu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thức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4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7 0.01551 L 0.09987 0.01551 C 0.10807 0.02246 0.11601 0.03056 0.12448 0.03658 C 0.14687 0.05186 0.15455 0.05047 0.17109 0.06575 C 0.18802 0.08149 0.18646 0.08149 0.20312 0.10325 C 0.20651 0.10764 0.20937 0.1132 0.21328 0.11621 C 0.22161 0.12292 0.23424 0.13218 0.24245 0.14051 C 0.25638 0.15463 0.27135 0.17408 0.28281 0.1926 C 0.28672 0.19908 0.30195 0.22477 0.30651 0.22848 C 0.31224 0.23287 0.31875 0.23287 0.32487 0.23496 C 0.32968 0.24028 0.33437 0.2463 0.33945 0.25116 C 0.34179 0.25348 0.34453 0.25371 0.34674 0.25602 C 0.36133 0.27084 0.34336 0.25787 0.35781 0.27061 C 0.36367 0.27593 0.36731 0.27732 0.3733 0.28056 C 0.38593 0.29792 0.37981 0.29028 0.39804 0.30973 C 0.40013 0.31204 0.40234 0.31389 0.40442 0.31621 C 0.40534 0.31737 0.40612 0.31875 0.40716 0.31945 C 0.40833 0.32037 0.4095 0.32084 0.4108 0.32107 C 0.41927 0.32338 0.42057 0.32269 0.42916 0.32269 " pathEditMode="relative" ptsTypes="AAAAAAAAAAAAAAAAAAA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65 0.01181 L 0.10365 0.01181 C 0.18047 0.00278 0.1362 0.01019 0.18867 -0.00139 C 0.20287 -0.0044 0.20755 -0.00417 0.22162 -0.00949 C 0.25404 -0.02153 0.23555 -0.01597 0.26823 -0.0338 C 0.28099 -0.04074 0.29362 -0.04792 0.30664 -0.05324 C 0.31458 -0.05648 0.32266 -0.05903 0.33047 -0.06319 L 0.35886 -0.07778 C 0.38724 -0.09282 0.36146 -0.08009 0.38347 -0.09074 C 0.39193 -0.10023 0.3961 -0.10579 0.40729 -0.11019 L 0.4155 -0.11343 C 0.4168 -0.11412 0.41797 -0.11435 0.41914 -0.11505 C 0.4207 -0.11597 0.42227 -0.11736 0.4237 -0.11829 L 0.42748 -0.12477 " pathEditMode="relative" ptsTypes="AAAAAAAAAAAAAA">
                                      <p:cBhvr>
                                        <p:cTn id="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6 0.00717 L 0.09506 0.00717 C 0.10899 0.00162 0.12292 -0.00463 0.13711 -0.00926 C 0.16107 -0.01713 0.18542 -0.0213 0.20925 -0.03033 C 0.22969 -0.0382 0.24974 -0.04862 0.26967 -0.05973 C 0.27995 -0.06528 0.28972 -0.07408 0.29987 -0.08079 C 0.30612 -0.08496 0.3129 -0.08727 0.31902 -0.09213 C 0.32605 -0.09769 0.3323 -0.10579 0.3392 -0.11158 C 0.3543 -0.12431 0.36915 -0.1382 0.3849 -0.14746 C 0.38946 -0.15024 0.39415 -0.15232 0.39857 -0.15556 C 0.41407 -0.16644 0.4017 -0.16227 0.4142 -0.16528 C 0.42487 -0.17362 0.41615 -0.16806 0.42605 -0.17176 C 0.42696 -0.17223 0.42787 -0.17292 0.42878 -0.17338 C 0.43894 -0.17871 0.43542 -0.17824 0.44076 -0.17824 " pathEditMode="relative" ptsTypes="AAAAAAAAAAAAAA">
                                      <p:cBhvr>
                                        <p:cTn id="10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35 0.02639 L 0.07435 0.02639 C 0.12917 0.0206 0.03698 0.03194 0.18125 -0.01921 C 0.19193 -0.02292 0.20261 -0.02639 0.21328 -0.03056 C 0.22188 -0.03403 0.23021 -0.03982 0.23894 -0.0419 C 0.25013 -0.04468 0.26146 -0.04445 0.27266 -0.04514 L 0.37969 -0.05162 C 0.38464 -0.05486 0.38933 -0.0588 0.3944 -0.06134 C 0.39727 -0.06296 0.40039 -0.06343 0.40352 -0.06458 C 0.40664 -0.06597 0.40703 -0.06621 0.4099 -0.06783 C 0.41381 -0.06736 0.41784 -0.06621 0.42175 -0.06621 C 0.42578 -0.06621 0.43373 -0.06783 0.43373 -0.06783 " pathEditMode="relative" ptsTypes="AAAAAAA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7CD56-BF3D-6FD0-5F57-C8D049837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8158DE-8905-0694-1E87-51A6B013F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9" y="364876"/>
            <a:ext cx="1474436" cy="1474436"/>
          </a:xfrm>
          <a:prstGeom prst="rect">
            <a:avLst/>
          </a:prstGeom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50068388-DE48-7336-D794-A72F9731E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10" y="1783693"/>
            <a:ext cx="6023921" cy="484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44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85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1" y="4597400"/>
            <a:ext cx="1596043" cy="22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787400"/>
            <a:ext cx="8543269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514601"/>
            <a:ext cx="6593338" cy="63436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Luật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chơi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0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2CD2E0-3512-D2B3-29CE-4144A6AECAF6}"/>
              </a:ext>
            </a:extLst>
          </p:cNvPr>
          <p:cNvGrpSpPr/>
          <p:nvPr/>
        </p:nvGrpSpPr>
        <p:grpSpPr>
          <a:xfrm>
            <a:off x="101600" y="2311400"/>
            <a:ext cx="2895600" cy="4546600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FAEA8E-5017-CDD3-4613-1BF8A4EF0EF8}"/>
              </a:ext>
            </a:extLst>
          </p:cNvPr>
          <p:cNvSpPr txBox="1"/>
          <p:nvPr/>
        </p:nvSpPr>
        <p:spPr>
          <a:xfrm>
            <a:off x="3048000" y="3937000"/>
            <a:ext cx="680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 Khi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!</a:t>
            </a:r>
          </a:p>
        </p:txBody>
      </p:sp>
      <p:pic>
        <p:nvPicPr>
          <p:cNvPr id="9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8683B333-65B9-350C-71CD-951AFA1D2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38629" y="2925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US" sz="2800" b="1" dirty="0">
                  <a:solidFill>
                    <a:prstClr val="white"/>
                  </a:solidFill>
                  <a:latin typeface="Calibri"/>
                </a:rPr>
                <a:t>(20 + 5) : 5 =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1574800" y="4495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165600" y="47498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libri"/>
                </a:rPr>
                <a:t>32 – (20 + 4)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3302000" y="4749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1219200" y="39370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520" y="2759144"/>
            <a:ext cx="4116047" cy="4116047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3684" y="2547340"/>
            <a:ext cx="3913070" cy="391307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530" y="2344057"/>
            <a:ext cx="4299744" cy="4299744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7308" y="2934119"/>
            <a:ext cx="3709682" cy="37096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11816" y="-93835"/>
            <a:ext cx="4657771" cy="2143954"/>
            <a:chOff x="2174448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74448" y="2960058"/>
              <a:ext cx="3866191" cy="93912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10098174" y="-79131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-360750" y="-352726"/>
            <a:ext cx="1604381" cy="1275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5135C-855D-44C9-8285-FFF07139CD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7550" y="182312"/>
            <a:ext cx="5078408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libri"/>
                </a:rPr>
                <a:t>42 : (11 – 4) =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4622800" y="37846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57200" y="37846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2641600" y="46482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5943600" y="16764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45B56D7A-549A-EDB9-306E-8495601DEBB7}"/>
                </a:ext>
              </a:extLst>
            </p:cNvPr>
            <p:cNvSpPr/>
            <p:nvPr/>
          </p:nvSpPr>
          <p:spPr>
            <a:xfrm>
              <a:off x="10934517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E9EC072-921E-18E3-6EB0-964993709E09}"/>
                </a:ext>
              </a:extLst>
            </p:cNvPr>
            <p:cNvSpPr/>
            <p:nvPr/>
          </p:nvSpPr>
          <p:spPr>
            <a:xfrm>
              <a:off x="12286976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DEF8B-4EA6-02A2-AA30-0900577EC19B}"/>
              </a:ext>
            </a:extLst>
          </p:cNvPr>
          <p:cNvGrpSpPr/>
          <p:nvPr/>
        </p:nvGrpSpPr>
        <p:grpSpPr>
          <a:xfrm>
            <a:off x="2133600" y="0"/>
            <a:ext cx="4417873" cy="4035251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4A255AF6-7319-0A19-8266-37254FD8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33A912-ECF3-B29C-A963-0459E0491005}"/>
                </a:ext>
              </a:extLst>
            </p:cNvPr>
            <p:cNvSpPr txBox="1"/>
            <p:nvPr/>
          </p:nvSpPr>
          <p:spPr>
            <a:xfrm>
              <a:off x="2154966" y="2199906"/>
              <a:ext cx="3180595" cy="264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lang="en-US" sz="4400" dirty="0">
                <a:solidFill>
                  <a:srgbClr val="FF0C56"/>
                </a:solidFill>
                <a:latin typeface="Calibri"/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1DA92819-E456-1C81-E29D-064BB7F5CFAB}"/>
              </a:ext>
            </a:extLst>
          </p:cNvPr>
          <p:cNvSpPr/>
          <p:nvPr/>
        </p:nvSpPr>
        <p:spPr>
          <a:xfrm>
            <a:off x="7569200" y="3987800"/>
            <a:ext cx="1762969" cy="1564257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9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B05E35-0543-D0F8-0155-1BA3DC570D3C}"/>
              </a:ext>
            </a:extLst>
          </p:cNvPr>
          <p:cNvSpPr txBox="1"/>
          <p:nvPr/>
        </p:nvSpPr>
        <p:spPr>
          <a:xfrm>
            <a:off x="4456781" y="1985619"/>
            <a:ext cx="63999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3A31B-9647-C818-9715-EF8D58752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837" y="245537"/>
            <a:ext cx="490160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9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170A7A1-CD3C-C503-F1C8-0F21A5B6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047" y="1485881"/>
            <a:ext cx="6767147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16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258857"/>
            <a:ext cx="13579140" cy="2214978"/>
            <a:chOff x="-693571" y="258857"/>
            <a:chExt cx="13579140" cy="22149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0215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40 + 30 – 15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57" y="309303"/>
              <a:ext cx="2164532" cy="2164532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258857"/>
            <a:ext cx="13579140" cy="2103964"/>
            <a:chOff x="-693571" y="258857"/>
            <a:chExt cx="13579140" cy="21039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12371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6 x 3 : 2 = 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5" name="Picture 94">
              <a:hlinkClick r:id="rId5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556" y="372801"/>
              <a:ext cx="1990020" cy="1990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81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83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2207417"/>
            <a:chOff x="-693571" y="258857"/>
            <a:chExt cx="13579140" cy="22074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0215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547 – 264 – 200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44" y="332114"/>
              <a:ext cx="2134160" cy="2134160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258857"/>
            <a:ext cx="13579140" cy="2140397"/>
            <a:chOff x="-693571" y="258857"/>
            <a:chExt cx="13579140" cy="21403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60 – 2 x 5 =  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66" y="288007"/>
              <a:ext cx="2111247" cy="2111247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802640" y="731520"/>
            <a:ext cx="9955207" cy="5031775"/>
          </a:xfrm>
          <a:prstGeom prst="roundRect">
            <a:avLst>
              <a:gd name="adj" fmla="val 11071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999E10-B925-7E2C-008A-EE37C4723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5" b="13845"/>
          <a:stretch/>
        </p:blipFill>
        <p:spPr>
          <a:xfrm>
            <a:off x="8222760" y="3916536"/>
            <a:ext cx="3969240" cy="2941464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CF27141-A536-4B6E-8C5A-54BC30242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601"/>
            <a:ext cx="4163635" cy="2184400"/>
          </a:xfrm>
          <a:prstGeom prst="rect">
            <a:avLst/>
          </a:prstGeom>
        </p:spPr>
      </p:pic>
      <p:sp>
        <p:nvSpPr>
          <p:cNvPr id="16" name="Google Shape;487;p33">
            <a:extLst>
              <a:ext uri="{FF2B5EF4-FFF2-40B4-BE49-F238E27FC236}">
                <a16:creationId xmlns:a16="http://schemas.microsoft.com/office/drawing/2014/main" id="{62D61D4C-D41D-464C-9F21-BEDEF7EBAA80}"/>
              </a:ext>
            </a:extLst>
          </p:cNvPr>
          <p:cNvSpPr txBox="1">
            <a:spLocks/>
          </p:cNvSpPr>
          <p:nvPr/>
        </p:nvSpPr>
        <p:spPr>
          <a:xfrm>
            <a:off x="1052221" y="815153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5E459A-2367-4B83-9F42-6E582DBF70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0344" y="1500269"/>
            <a:ext cx="10272000" cy="123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3BB7A-5CD9-6F2A-C33F-433F7EB60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351" y="2702984"/>
            <a:ext cx="9784928" cy="1804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E9EB2D-8B05-8570-E8AB-2765ABDCD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9" y="364876"/>
            <a:ext cx="1474436" cy="1474436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547597F3-5F95-864E-37D8-A9B764244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63" y="1615044"/>
            <a:ext cx="7000147" cy="52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25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id="{56590C26-7C58-86C3-C97A-6BEAC5F33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17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649</Words>
  <Application>Microsoft Office PowerPoint</Application>
  <PresentationFormat>Widescreen</PresentationFormat>
  <Paragraphs>90</Paragraphs>
  <Slides>24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Bubblegum Sans</vt:lpstr>
      <vt:lpstr>等线</vt:lpstr>
      <vt:lpstr>等线 Light</vt:lpstr>
      <vt:lpstr>DFPOP1-W9</vt:lpstr>
      <vt:lpstr>#9Slide05 Angelline</vt:lpstr>
      <vt:lpstr>Arial</vt:lpstr>
      <vt:lpstr>Calibri</vt:lpstr>
      <vt:lpstr>Calibri Light</vt:lpstr>
      <vt:lpstr>Cambria</vt:lpstr>
      <vt:lpstr>Coiny</vt:lpstr>
      <vt:lpstr>SVN-Hole Hearted</vt:lpstr>
      <vt:lpstr>UTM Avo</vt:lpstr>
      <vt:lpstr>Office 主题​​</vt:lpstr>
      <vt:lpstr>1_Office Theme</vt:lpstr>
      <vt:lpstr>Office Theme</vt:lpstr>
      <vt:lpstr>2_Office Theme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51</cp:revision>
  <dcterms:created xsi:type="dcterms:W3CDTF">2022-08-05T06:25:15Z</dcterms:created>
  <dcterms:modified xsi:type="dcterms:W3CDTF">2025-11-09T02:26:13Z</dcterms:modified>
</cp:coreProperties>
</file>