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5" r:id="rId3"/>
    <p:sldMasterId id="2147483687" r:id="rId4"/>
    <p:sldMasterId id="2147483699" r:id="rId5"/>
    <p:sldMasterId id="2147483701" r:id="rId6"/>
  </p:sldMasterIdLst>
  <p:notesMasterIdLst>
    <p:notesMasterId r:id="rId25"/>
  </p:notesMasterIdLst>
  <p:sldIdLst>
    <p:sldId id="2666" r:id="rId7"/>
    <p:sldId id="301" r:id="rId8"/>
    <p:sldId id="257" r:id="rId9"/>
    <p:sldId id="262" r:id="rId10"/>
    <p:sldId id="259" r:id="rId11"/>
    <p:sldId id="304" r:id="rId12"/>
    <p:sldId id="305" r:id="rId13"/>
    <p:sldId id="307" r:id="rId14"/>
    <p:sldId id="306" r:id="rId15"/>
    <p:sldId id="308" r:id="rId16"/>
    <p:sldId id="332" r:id="rId17"/>
    <p:sldId id="275" r:id="rId18"/>
    <p:sldId id="2667" r:id="rId19"/>
    <p:sldId id="357" r:id="rId20"/>
    <p:sldId id="2668" r:id="rId21"/>
    <p:sldId id="2669" r:id="rId22"/>
    <p:sldId id="279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1E9C2-06B4-44C2-A410-DFF318B66AB7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CBAB6-FC02-49A3-9BAF-F60367DF6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96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066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3966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3F9001-C884-428E-AADC-EA201C71AB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0F7A842-AC08-4037-85B8-4A8895E75F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A75AD-D264-4726-90C8-48B8A675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1F02A5-2091-4861-945F-F6EC135DE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CFDF73-0FE6-4712-BD9F-3B7D23261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55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FA6B5F-5CFD-4E98-8B27-7E46EBF4B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296438-BF5F-490D-95F0-A5FE4C151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6814AE-60E8-4015-AC40-F3DEFEFC3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4F257F-1826-47B6-810D-84BB9D45E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F84C5E-C79E-4831-AB98-D4586C84E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0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2E47D4-0509-4369-9D4C-B37FB741AC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15C853-3F74-456C-BFC5-CEA87316A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72CBCD-48A6-45BB-A238-1055D395C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DA71C7-E0B2-4E09-9F59-05F12B974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E528BB-BE59-4379-B8E5-AF799FD0B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>
            <a:extLst>
              <a:ext uri="{FF2B5EF4-FFF2-40B4-BE49-F238E27FC236}">
                <a16:creationId xmlns:a16="http://schemas.microsoft.com/office/drawing/2014/main" id="{18886A82-F657-45E2-A778-677270441494}"/>
              </a:ext>
            </a:extLst>
          </p:cNvPr>
          <p:cNvSpPr>
            <a:spLocks noGrp="1"/>
          </p:cNvSpPr>
          <p:nvPr userDrawn="1"/>
        </p:nvSpPr>
        <p:spPr>
          <a:xfrm>
            <a:off x="2056972" y="3271044"/>
            <a:ext cx="807805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>
                  <a:alpha val="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6732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178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148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36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46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4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34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45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62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E8725-CB73-4BF7-9D40-33E91FB07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016B5B-7914-4801-9BA6-AFC70D744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8FC671-F821-434C-B8DF-E02B58D62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68DEC4-F2C7-4B5A-9131-910308634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5514E0-7209-42B1-980A-C8939B40B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82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59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36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00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45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911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61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293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628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079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02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73D749-6DEB-4794-A6B7-F89F43903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CC5225-1CF3-49CE-BDD5-B93B4FC9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EFE670-2A43-40E3-9300-0F8166C1A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407F20-35B0-4D8D-A526-222F9D219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1F0924-FD06-4F8D-B69A-C66134A0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77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5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158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803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038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7651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46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957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7714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1864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634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77EA22-5040-4D81-8180-9D8D5621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8FDAC6-F203-438F-8F27-81DA1684F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6CEDC3-8CB5-4A82-969B-E2837C040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AD9DE6-D4BD-4F62-A177-49BC64D60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D2D2626-5349-4458-9B8A-64EC15EDA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B0B225-2402-4ABD-80C4-497CE848B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38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6696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0954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1883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6500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1952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7507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015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6874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490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8B4AA-99D9-48EB-BD84-8E2BF246E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3A1D64-6FF8-4AF1-A720-0772A5A24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895B1A-916F-451D-A2FC-20194F22E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F6A227C-17E6-4673-86D9-1A48C0166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2A908B-A3E0-4C15-A8BA-82A01AB7D0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4F4B736-655C-4EA7-9C63-9D350D38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BCCCC0-50E2-4F86-844F-4503C4F9F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685F5A3-0BB2-4465-A011-78E35CE9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61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318B54-BCE8-42AD-AAB7-5F92865C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61EFECE-4B8B-48DC-9081-99A31AC2E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398DE05-A1AE-48DE-B436-20DC7947C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6D48275-E3D3-4410-9D1C-5456B5ADB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1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F626A7F-23DF-482B-8135-3AB0C0898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40428C-ABD6-4803-AF48-90AD2531D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F69F35-1C8C-4593-8CD4-46A832810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763A06-318D-433F-8476-CC88BA9C9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00331E-3A6E-4F6B-801B-500A24E8B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C88777-B739-4041-9A71-7D5F695A5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EB3FAF6-E895-418A-B06C-1876A06A7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BDC951-C202-425E-B615-D6D8A4AA9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8BAE7F-46B1-4549-99FD-176A5FCD9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74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8CCA6E-E8A0-4D41-957B-05D171A40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43FC3E7-1A46-45A2-974D-F28B8D8181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DC441E-8F2E-4761-8BF0-D349D48E2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FC91C8-62AB-4617-B48B-31B13319A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9F5A5A7-4064-48AA-8CE8-2464C67E7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FB9982-46E1-4EA2-85C0-DD39065A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81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sv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86CCA2-66BE-4221-8DB6-2A71EA950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09DF75-6E0F-4141-93D5-208100F9E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821C65-D901-4A4D-989B-2FB489061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D4C49-1110-4CC8-A922-15A2BAC40AF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5F37AE-77A6-496F-979B-CF8D7FD7F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1227C2-1EEC-45C3-8304-3AB429D07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51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2025/11/21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4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0AD0401-D283-5C8C-352C-15ACF452832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90" y="102116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6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5905CFD-68B8-3773-EC16-80FA29FD30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75F2638-8865-FDF7-44FF-6F559B65D3A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7" y="0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62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7141C46-B4D7-FD39-5209-1C74D7BD5F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46577EAE-49FF-7F7D-1595-941DDF074725}"/>
              </a:ext>
            </a:extLst>
          </p:cNvPr>
          <p:cNvSpPr/>
          <p:nvPr userDrawn="1"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42358ED-67D1-2E10-0DAD-F07B7F34C3E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90" y="102116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1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289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2.xml"/><Relationship Id="rId7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3.xml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jpg"/><Relationship Id="rId1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3" Type="http://schemas.openxmlformats.org/officeDocument/2006/relationships/tags" Target="../tags/tag1.xml"/><Relationship Id="rId21" Type="http://schemas.openxmlformats.org/officeDocument/2006/relationships/slide" Target="slide10.xml"/><Relationship Id="rId7" Type="http://schemas.openxmlformats.org/officeDocument/2006/relationships/image" Target="../media/image21.png"/><Relationship Id="rId12" Type="http://schemas.microsoft.com/office/2007/relationships/hdphoto" Target="../media/hdphoto1.wdp"/><Relationship Id="rId17" Type="http://schemas.openxmlformats.org/officeDocument/2006/relationships/image" Target="../media/image25.png"/><Relationship Id="rId2" Type="http://schemas.microsoft.com/office/2007/relationships/media" Target="../media/media2.mp3"/><Relationship Id="rId16" Type="http://schemas.microsoft.com/office/2007/relationships/hdphoto" Target="../media/hdphoto3.wdp"/><Relationship Id="rId20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24.png"/><Relationship Id="rId10" Type="http://schemas.openxmlformats.org/officeDocument/2006/relationships/slide" Target="slide8.xml"/><Relationship Id="rId19" Type="http://schemas.microsoft.com/office/2007/relationships/hdphoto" Target="../media/hdphoto4.wdp"/><Relationship Id="rId4" Type="http://schemas.openxmlformats.org/officeDocument/2006/relationships/slideLayout" Target="../slideLayouts/slideLayout13.xml"/><Relationship Id="rId9" Type="http://schemas.openxmlformats.org/officeDocument/2006/relationships/slide" Target="slide9.xml"/><Relationship Id="rId14" Type="http://schemas.microsoft.com/office/2007/relationships/hdphoto" Target="../media/hdphoto2.wdp"/><Relationship Id="rId22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31.png"/><Relationship Id="rId7" Type="http://schemas.microsoft.com/office/2007/relationships/hdphoto" Target="../media/hdphoto1.wdp"/><Relationship Id="rId12" Type="http://schemas.openxmlformats.org/officeDocument/2006/relationships/slide" Target="slide4.xml"/><Relationship Id="rId17" Type="http://schemas.openxmlformats.org/officeDocument/2006/relationships/image" Target="../media/image27.png"/><Relationship Id="rId2" Type="http://schemas.microsoft.com/office/2007/relationships/media" Target="../media/media2.mp3"/><Relationship Id="rId16" Type="http://schemas.openxmlformats.org/officeDocument/2006/relationships/slide" Target="slide2.xml"/><Relationship Id="rId20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microsoft.com/office/2007/relationships/hdphoto" Target="../media/hdphoto3.wdp"/><Relationship Id="rId24" Type="http://schemas.openxmlformats.org/officeDocument/2006/relationships/image" Target="../media/image33.png"/><Relationship Id="rId5" Type="http://schemas.openxmlformats.org/officeDocument/2006/relationships/image" Target="../media/image21.png"/><Relationship Id="rId15" Type="http://schemas.microsoft.com/office/2007/relationships/hdphoto" Target="../media/hdphoto4.wdp"/><Relationship Id="rId23" Type="http://schemas.openxmlformats.org/officeDocument/2006/relationships/image" Target="../media/image32.png"/><Relationship Id="rId10" Type="http://schemas.openxmlformats.org/officeDocument/2006/relationships/image" Target="../media/image24.png"/><Relationship Id="rId19" Type="http://schemas.openxmlformats.org/officeDocument/2006/relationships/slide" Target="slide6.xml"/><Relationship Id="rId4" Type="http://schemas.openxmlformats.org/officeDocument/2006/relationships/image" Target="../media/image20.png"/><Relationship Id="rId9" Type="http://schemas.microsoft.com/office/2007/relationships/hdphoto" Target="../media/hdphoto2.wdp"/><Relationship Id="rId14" Type="http://schemas.openxmlformats.org/officeDocument/2006/relationships/image" Target="../media/image26.png"/><Relationship Id="rId22" Type="http://schemas.openxmlformats.org/officeDocument/2006/relationships/slide" Target="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4.wdp"/><Relationship Id="rId12" Type="http://schemas.openxmlformats.org/officeDocument/2006/relationships/slide" Target="slide6.xml"/><Relationship Id="rId17" Type="http://schemas.openxmlformats.org/officeDocument/2006/relationships/image" Target="../media/image34.png"/><Relationship Id="rId2" Type="http://schemas.microsoft.com/office/2007/relationships/media" Target="../media/media2.mp3"/><Relationship Id="rId16" Type="http://schemas.openxmlformats.org/officeDocument/2006/relationships/image" Target="../media/image32.png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microsoft.com/office/2007/relationships/hdphoto" Target="../media/hdphoto3.wdp"/><Relationship Id="rId5" Type="http://schemas.openxmlformats.org/officeDocument/2006/relationships/image" Target="../media/image21.png"/><Relationship Id="rId15" Type="http://schemas.openxmlformats.org/officeDocument/2006/relationships/slide" Target="slide7.xml"/><Relationship Id="rId10" Type="http://schemas.openxmlformats.org/officeDocument/2006/relationships/image" Target="../media/image29.png"/><Relationship Id="rId4" Type="http://schemas.openxmlformats.org/officeDocument/2006/relationships/image" Target="../media/image20.png"/><Relationship Id="rId9" Type="http://schemas.microsoft.com/office/2007/relationships/hdphoto" Target="../media/hdphoto1.wdp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18" Type="http://schemas.openxmlformats.org/officeDocument/2006/relationships/slide" Target="slide7.xml"/><Relationship Id="rId3" Type="http://schemas.openxmlformats.org/officeDocument/2006/relationships/slideLayout" Target="../slideLayouts/slideLayout13.xml"/><Relationship Id="rId7" Type="http://schemas.microsoft.com/office/2007/relationships/hdphoto" Target="../media/hdphoto3.wdp"/><Relationship Id="rId12" Type="http://schemas.openxmlformats.org/officeDocument/2006/relationships/slide" Target="slide2.xml"/><Relationship Id="rId17" Type="http://schemas.openxmlformats.org/officeDocument/2006/relationships/image" Target="../media/image31.png"/><Relationship Id="rId2" Type="http://schemas.microsoft.com/office/2007/relationships/media" Target="../media/media2.mp3"/><Relationship Id="rId16" Type="http://schemas.openxmlformats.org/officeDocument/2006/relationships/image" Target="../media/image30.png"/><Relationship Id="rId20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microsoft.com/office/2007/relationships/hdphoto" Target="../media/hdphoto4.wdp"/><Relationship Id="rId5" Type="http://schemas.openxmlformats.org/officeDocument/2006/relationships/image" Target="../media/image21.png"/><Relationship Id="rId15" Type="http://schemas.openxmlformats.org/officeDocument/2006/relationships/slide" Target="slide6.xml"/><Relationship Id="rId10" Type="http://schemas.openxmlformats.org/officeDocument/2006/relationships/image" Target="../media/image26.png"/><Relationship Id="rId19" Type="http://schemas.openxmlformats.org/officeDocument/2006/relationships/image" Target="../media/image32.png"/><Relationship Id="rId4" Type="http://schemas.openxmlformats.org/officeDocument/2006/relationships/image" Target="../media/image20.png"/><Relationship Id="rId9" Type="http://schemas.microsoft.com/office/2007/relationships/hdphoto" Target="../media/hdphoto1.wdp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257645-0519-7167-C504-6CC8A8829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55" y="1244009"/>
            <a:ext cx="11327350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9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" action="ppaction://noaction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49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28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3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665345" y="1991995"/>
            <a:ext cx="6072505" cy="3325495"/>
            <a:chOff x="7347" y="3137"/>
            <a:chExt cx="9563" cy="5237"/>
          </a:xfrm>
        </p:grpSpPr>
        <p:grpSp>
          <p:nvGrpSpPr>
            <p:cNvPr id="27" name="Group 37"/>
            <p:cNvGrpSpPr/>
            <p:nvPr/>
          </p:nvGrpSpPr>
          <p:grpSpPr bwMode="auto">
            <a:xfrm>
              <a:off x="7347" y="3137"/>
              <a:ext cx="9563" cy="5237"/>
              <a:chOff x="3738" y="1265"/>
              <a:chExt cx="1446" cy="2078"/>
            </a:xfrm>
          </p:grpSpPr>
          <p:sp>
            <p:nvSpPr>
              <p:cNvPr id="28" name="AutoShape 38"/>
              <p:cNvSpPr>
                <a:spLocks noChangeArrowheads="1"/>
              </p:cNvSpPr>
              <p:nvPr/>
            </p:nvSpPr>
            <p:spPr bwMode="auto">
              <a:xfrm>
                <a:off x="3738" y="1355"/>
                <a:ext cx="1446" cy="1988"/>
              </a:xfrm>
              <a:prstGeom prst="roundRect">
                <a:avLst>
                  <a:gd name="adj" fmla="val 4690"/>
                </a:avLst>
              </a:prstGeom>
              <a:noFill/>
              <a:ln w="571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29" name="AutoShape 39"/>
              <p:cNvSpPr>
                <a:spLocks noChangeArrowheads="1"/>
              </p:cNvSpPr>
              <p:nvPr/>
            </p:nvSpPr>
            <p:spPr bwMode="auto">
              <a:xfrm>
                <a:off x="3874" y="1265"/>
                <a:ext cx="1172" cy="181"/>
              </a:xfrm>
              <a:prstGeom prst="roundRect">
                <a:avLst>
                  <a:gd name="adj" fmla="val 50000"/>
                </a:avLst>
              </a:prstGeom>
              <a:solidFill>
                <a:srgbClr val="FACD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30" name="AutoShape 40"/>
              <p:cNvSpPr>
                <a:spLocks noChangeArrowheads="1"/>
              </p:cNvSpPr>
              <p:nvPr/>
            </p:nvSpPr>
            <p:spPr bwMode="auto">
              <a:xfrm flipH="1">
                <a:off x="4936" y="1310"/>
                <a:ext cx="45" cy="90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31" name="AutoShape 41"/>
              <p:cNvSpPr>
                <a:spLocks noChangeArrowheads="1"/>
              </p:cNvSpPr>
              <p:nvPr/>
            </p:nvSpPr>
            <p:spPr bwMode="auto">
              <a:xfrm flipH="1">
                <a:off x="3939" y="1310"/>
                <a:ext cx="45" cy="90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</p:grpSp>
        <p:sp>
          <p:nvSpPr>
            <p:cNvPr id="2" name="Text Box 5"/>
            <p:cNvSpPr txBox="1">
              <a:spLocks noChangeArrowheads="1"/>
            </p:cNvSpPr>
            <p:nvPr/>
          </p:nvSpPr>
          <p:spPr bwMode="auto">
            <a:xfrm>
              <a:off x="7705" y="3952"/>
              <a:ext cx="9205" cy="402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Thực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hành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với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nhau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cách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sử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dụng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một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số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sản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phẩm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công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nghệ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các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em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đã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chuẩn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bị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 ở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nhà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.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1" y="696739"/>
            <a:ext cx="5417272" cy="5417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3806E7E-E68A-D337-91C0-E3D7D1A67A41}"/>
              </a:ext>
            </a:extLst>
          </p:cNvPr>
          <p:cNvSpPr/>
          <p:nvPr/>
        </p:nvSpPr>
        <p:spPr>
          <a:xfrm>
            <a:off x="3744819" y="3429000"/>
            <a:ext cx="4702359" cy="2921340"/>
          </a:xfrm>
          <a:custGeom>
            <a:avLst/>
            <a:gdLst/>
            <a:ahLst/>
            <a:cxnLst/>
            <a:rect l="l" t="t" r="r" b="b"/>
            <a:pathLst>
              <a:path w="6623421" h="4114800">
                <a:moveTo>
                  <a:pt x="0" y="0"/>
                </a:moveTo>
                <a:lnTo>
                  <a:pt x="6623421" y="0"/>
                </a:lnTo>
                <a:lnTo>
                  <a:pt x="66234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een and red letters&#10;&#10;AI-generated content may be incorrect.">
            <a:extLst>
              <a:ext uri="{FF2B5EF4-FFF2-40B4-BE49-F238E27FC236}">
                <a16:creationId xmlns:a16="http://schemas.microsoft.com/office/drawing/2014/main" id="{D6202A98-26CE-B5C7-EC05-89B10B57F3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23" y="926348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2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E5736A-4BE3-598D-ED1C-8E99FFED7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D2D49C-AAED-360B-2512-D8015491E874}"/>
              </a:ext>
            </a:extLst>
          </p:cNvPr>
          <p:cNvSpPr txBox="1"/>
          <p:nvPr/>
        </p:nvSpPr>
        <p:spPr>
          <a:xfrm>
            <a:off x="882502" y="447675"/>
            <a:ext cx="101760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nl-NL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ập bảng lưu lại những tình huống không an toàn khi sử dụng một số sản phẩm công nghệ trong gia đình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9460D3C-E40A-FC6A-AB71-4B38AD31D3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145426"/>
              </p:ext>
            </p:extLst>
          </p:nvPr>
        </p:nvGraphicFramePr>
        <p:xfrm>
          <a:off x="1495425" y="2171701"/>
          <a:ext cx="9505950" cy="2097549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3168650">
                  <a:extLst>
                    <a:ext uri="{9D8B030D-6E8A-4147-A177-3AD203B41FA5}">
                      <a16:colId xmlns:a16="http://schemas.microsoft.com/office/drawing/2014/main" val="2267253254"/>
                    </a:ext>
                  </a:extLst>
                </a:gridCol>
                <a:gridCol w="3168650">
                  <a:extLst>
                    <a:ext uri="{9D8B030D-6E8A-4147-A177-3AD203B41FA5}">
                      <a16:colId xmlns:a16="http://schemas.microsoft.com/office/drawing/2014/main" val="79120118"/>
                    </a:ext>
                  </a:extLst>
                </a:gridCol>
                <a:gridCol w="3168650">
                  <a:extLst>
                    <a:ext uri="{9D8B030D-6E8A-4147-A177-3AD203B41FA5}">
                      <a16:colId xmlns:a16="http://schemas.microsoft.com/office/drawing/2014/main" val="3218278982"/>
                    </a:ext>
                  </a:extLst>
                </a:gridCol>
              </a:tblGrid>
              <a:tr h="6762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+mn-lt"/>
                        </a:rPr>
                        <a:t>Tên sản phẩm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+mn-lt"/>
                        </a:rPr>
                        <a:t>Sự cố không an toàn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+mn-lt"/>
                        </a:rPr>
                        <a:t>Cách xử lí sự cố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7077435"/>
                  </a:ext>
                </a:extLst>
              </a:tr>
              <a:tr h="9661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 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 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+mn-lt"/>
                        </a:rPr>
                        <a:t> 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8398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5744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9551" y="18888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86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49BFB43-0403-86D7-8760-BA4E3B217A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879134"/>
              </p:ext>
            </p:extLst>
          </p:nvPr>
        </p:nvGraphicFramePr>
        <p:xfrm>
          <a:off x="953165" y="704408"/>
          <a:ext cx="10742649" cy="4830996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3580883">
                  <a:extLst>
                    <a:ext uri="{9D8B030D-6E8A-4147-A177-3AD203B41FA5}">
                      <a16:colId xmlns:a16="http://schemas.microsoft.com/office/drawing/2014/main" val="2267253254"/>
                    </a:ext>
                  </a:extLst>
                </a:gridCol>
                <a:gridCol w="2802417">
                  <a:extLst>
                    <a:ext uri="{9D8B030D-6E8A-4147-A177-3AD203B41FA5}">
                      <a16:colId xmlns:a16="http://schemas.microsoft.com/office/drawing/2014/main" val="79120118"/>
                    </a:ext>
                  </a:extLst>
                </a:gridCol>
                <a:gridCol w="4359349">
                  <a:extLst>
                    <a:ext uri="{9D8B030D-6E8A-4147-A177-3AD203B41FA5}">
                      <a16:colId xmlns:a16="http://schemas.microsoft.com/office/drawing/2014/main" val="3218278982"/>
                    </a:ext>
                  </a:extLst>
                </a:gridCol>
              </a:tblGrid>
              <a:tr h="13127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sản phẩm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 cố không an toàn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 xử lí sự cố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7077435"/>
                  </a:ext>
                </a:extLst>
              </a:tr>
              <a:tr h="11209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r>
                        <a:rPr lang="vi-VN" sz="24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Bếp điện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Bị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điện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giật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Ngắt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cầu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dao/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cầu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chì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ngay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lập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tức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  <a:b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Gọi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dịch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vụ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cấp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cứu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(115).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8398649"/>
                  </a:ext>
                </a:extLst>
              </a:tr>
              <a:tr h="11209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Bị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bỏng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 Rửa vết bỏng bằng nước mát.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 Băng vết bỏng bằng gạc sạch.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647933"/>
                  </a:ext>
                </a:extLst>
              </a:tr>
              <a:tr h="11209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Cháy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nổ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Rút sạc trước khi sử dụng hoặc không sử dụng khi đang sạc.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1558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7530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787C6B-D357-7AD8-11FB-930C3EFD2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11CD370C-47A6-B211-29BE-E32EB0D0499D}"/>
              </a:ext>
            </a:extLst>
          </p:cNvPr>
          <p:cNvGrpSpPr/>
          <p:nvPr/>
        </p:nvGrpSpPr>
        <p:grpSpPr>
          <a:xfrm>
            <a:off x="4665345" y="1991995"/>
            <a:ext cx="6072505" cy="3325495"/>
            <a:chOff x="7347" y="3137"/>
            <a:chExt cx="9563" cy="5237"/>
          </a:xfrm>
        </p:grpSpPr>
        <p:grpSp>
          <p:nvGrpSpPr>
            <p:cNvPr id="27" name="Group 37">
              <a:extLst>
                <a:ext uri="{FF2B5EF4-FFF2-40B4-BE49-F238E27FC236}">
                  <a16:creationId xmlns:a16="http://schemas.microsoft.com/office/drawing/2014/main" id="{8DDB9BB6-683D-BE4F-59D6-E9800C63CAF7}"/>
                </a:ext>
              </a:extLst>
            </p:cNvPr>
            <p:cNvGrpSpPr/>
            <p:nvPr/>
          </p:nvGrpSpPr>
          <p:grpSpPr bwMode="auto">
            <a:xfrm>
              <a:off x="7347" y="3137"/>
              <a:ext cx="9563" cy="5237"/>
              <a:chOff x="3738" y="1265"/>
              <a:chExt cx="1446" cy="2078"/>
            </a:xfrm>
          </p:grpSpPr>
          <p:sp>
            <p:nvSpPr>
              <p:cNvPr id="28" name="AutoShape 38">
                <a:extLst>
                  <a:ext uri="{FF2B5EF4-FFF2-40B4-BE49-F238E27FC236}">
                    <a16:creationId xmlns:a16="http://schemas.microsoft.com/office/drawing/2014/main" id="{92BCBF41-5940-23AD-0064-7D6C545740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" y="1355"/>
                <a:ext cx="1446" cy="1988"/>
              </a:xfrm>
              <a:prstGeom prst="roundRect">
                <a:avLst>
                  <a:gd name="adj" fmla="val 4690"/>
                </a:avLst>
              </a:prstGeom>
              <a:noFill/>
              <a:ln w="571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29" name="AutoShape 39">
                <a:extLst>
                  <a:ext uri="{FF2B5EF4-FFF2-40B4-BE49-F238E27FC236}">
                    <a16:creationId xmlns:a16="http://schemas.microsoft.com/office/drawing/2014/main" id="{F9112632-0A76-B8F9-4CFA-592F0901B0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4" y="1265"/>
                <a:ext cx="1172" cy="181"/>
              </a:xfrm>
              <a:prstGeom prst="roundRect">
                <a:avLst>
                  <a:gd name="adj" fmla="val 50000"/>
                </a:avLst>
              </a:prstGeom>
              <a:solidFill>
                <a:srgbClr val="FACD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30" name="AutoShape 40">
                <a:extLst>
                  <a:ext uri="{FF2B5EF4-FFF2-40B4-BE49-F238E27FC236}">
                    <a16:creationId xmlns:a16="http://schemas.microsoft.com/office/drawing/2014/main" id="{33EACFE8-0EB7-D6AF-E0FF-EF33AAC83C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4936" y="1310"/>
                <a:ext cx="45" cy="90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31" name="AutoShape 41">
                <a:extLst>
                  <a:ext uri="{FF2B5EF4-FFF2-40B4-BE49-F238E27FC236}">
                    <a16:creationId xmlns:a16="http://schemas.microsoft.com/office/drawing/2014/main" id="{E7561653-E5FF-BE2D-9016-CE2166C4DB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939" y="1310"/>
                <a:ext cx="45" cy="90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</p:grpSp>
        <p:sp>
          <p:nvSpPr>
            <p:cNvPr id="2" name="Text Box 5">
              <a:extLst>
                <a:ext uri="{FF2B5EF4-FFF2-40B4-BE49-F238E27FC236}">
                  <a16:creationId xmlns:a16="http://schemas.microsoft.com/office/drawing/2014/main" id="{D289F11E-7781-4160-A4B2-C58912D9BE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05" y="3952"/>
              <a:ext cx="9205" cy="363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9pPr>
            </a:lstStyle>
            <a:p>
              <a:pPr lvl="0" algn="ctr"/>
              <a:r>
                <a:rPr lang="en-US" altLang="zh-CN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  <a:r>
                <a:rPr lang="vi-VN" altLang="zh-CN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hia sẻ cách sử dụng an toàn các sản phẩm công nghệ cho mọi thành viên trong gia đình được biết</a:t>
              </a: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C481D091-AD28-E62A-96A5-6CD3FC2AFD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1" y="696739"/>
            <a:ext cx="5417272" cy="541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72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B2C1B207-284C-09CB-352C-EB9C8F28E831}"/>
              </a:ext>
            </a:extLst>
          </p:cNvPr>
          <p:cNvSpPr/>
          <p:nvPr/>
        </p:nvSpPr>
        <p:spPr>
          <a:xfrm>
            <a:off x="135293" y="220941"/>
            <a:ext cx="11790515" cy="6291294"/>
          </a:xfrm>
          <a:prstGeom prst="roundRect">
            <a:avLst/>
          </a:prstGeom>
          <a:solidFill>
            <a:srgbClr val="FFFFFF">
              <a:alpha val="85882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1E0E2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27AFE3FD-6484-E414-37FF-2BF4D97C680C}"/>
              </a:ext>
            </a:extLst>
          </p:cNvPr>
          <p:cNvSpPr txBox="1"/>
          <p:nvPr/>
        </p:nvSpPr>
        <p:spPr>
          <a:xfrm>
            <a:off x="2589739" y="1741055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411AF7CF-1B9F-FD1F-C428-DBDFCA108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533511" y="1714397"/>
            <a:ext cx="913565" cy="913565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4D3834E6-116E-ADE9-78C7-28FCD6841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2776075"/>
            <a:ext cx="913565" cy="913565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F8A73C47-9DBF-30AE-6AEA-1EAFBC656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3751348"/>
            <a:ext cx="913565" cy="913565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9D104D3A-64EC-C9DD-F162-6E6AAA9A0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4" y="4787654"/>
            <a:ext cx="913565" cy="913565"/>
          </a:xfrm>
          <a:prstGeom prst="rect">
            <a:avLst/>
          </a:prstGeom>
        </p:spPr>
      </p:pic>
      <p:pic>
        <p:nvPicPr>
          <p:cNvPr id="9" name="Hình ảnh 8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5D507BB0-5BAE-2483-12CC-7F05E7783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885" y="3243638"/>
            <a:ext cx="4377924" cy="3556077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C16A39D7-CF7E-DE9C-04E7-04C623A980DD}"/>
              </a:ext>
            </a:extLst>
          </p:cNvPr>
          <p:cNvSpPr txBox="1"/>
          <p:nvPr/>
        </p:nvSpPr>
        <p:spPr>
          <a:xfrm>
            <a:off x="2589739" y="2762291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64E7AED-5BBF-9317-8295-19A528161328}"/>
              </a:ext>
            </a:extLst>
          </p:cNvPr>
          <p:cNvSpPr txBox="1"/>
          <p:nvPr/>
        </p:nvSpPr>
        <p:spPr>
          <a:xfrm>
            <a:off x="2589739" y="3783527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3F2878-674E-C561-9C9B-BD405795F504}"/>
              </a:ext>
            </a:extLst>
          </p:cNvPr>
          <p:cNvSpPr txBox="1"/>
          <p:nvPr/>
        </p:nvSpPr>
        <p:spPr>
          <a:xfrm>
            <a:off x="2589739" y="4804763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6584AB-0D1E-F14D-2333-9A9B1CC72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661" y="445316"/>
            <a:ext cx="3901778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1" grpId="0" uiExpand="1" build="p"/>
      <p:bldP spid="12" grpId="0" uiExpand="1" build="p"/>
      <p:bldP spid="1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EC912EB-3C43-CF01-A436-E7EF46ED0E27}"/>
              </a:ext>
            </a:extLst>
          </p:cNvPr>
          <p:cNvSpPr/>
          <p:nvPr/>
        </p:nvSpPr>
        <p:spPr>
          <a:xfrm>
            <a:off x="6782661" y="695564"/>
            <a:ext cx="5808096" cy="6162436"/>
          </a:xfrm>
          <a:custGeom>
            <a:avLst/>
            <a:gdLst/>
            <a:ahLst/>
            <a:cxnLst/>
            <a:rect l="l" t="t" r="r" b="b"/>
            <a:pathLst>
              <a:path w="7756398" h="8229600">
                <a:moveTo>
                  <a:pt x="0" y="0"/>
                </a:moveTo>
                <a:lnTo>
                  <a:pt x="7756398" y="0"/>
                </a:lnTo>
                <a:lnTo>
                  <a:pt x="77563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B57310-41C1-AB47-061E-4A0743912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19" y="2008789"/>
            <a:ext cx="73402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Ồ DÙNG BÉ YÊU">
            <a:hlinkClick r:id="" action="ppaction://media"/>
            <a:extLst>
              <a:ext uri="{FF2B5EF4-FFF2-40B4-BE49-F238E27FC236}">
                <a16:creationId xmlns:a16="http://schemas.microsoft.com/office/drawing/2014/main" id="{2262D897-93CA-4E46-BF94-A407401922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3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EAED26-9F32-3E96-FDE4-E696CC420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705" y="382857"/>
            <a:ext cx="3273836" cy="128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172929-140D-E630-A381-772614E24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42" y="2911152"/>
            <a:ext cx="9492295" cy="2609314"/>
          </a:xfrm>
          <a:prstGeom prst="rect">
            <a:avLst/>
          </a:prstGeom>
        </p:spPr>
      </p:pic>
      <p:sp>
        <p:nvSpPr>
          <p:cNvPr id="10" name="Freeform 8">
            <a:extLst>
              <a:ext uri="{FF2B5EF4-FFF2-40B4-BE49-F238E27FC236}">
                <a16:creationId xmlns:a16="http://schemas.microsoft.com/office/drawing/2014/main" id="{409EF7E7-B544-3077-5AC6-1ECD06F02C35}"/>
              </a:ext>
            </a:extLst>
          </p:cNvPr>
          <p:cNvSpPr/>
          <p:nvPr/>
        </p:nvSpPr>
        <p:spPr>
          <a:xfrm>
            <a:off x="9279186" y="2495773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1080C7C-C11A-9284-35F5-CC3C2A130E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90" y="102116"/>
            <a:ext cx="1498083" cy="1498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3620DB-FC9A-DEBB-6A6C-F68199643D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5234" y="1721218"/>
            <a:ext cx="347502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0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40BAD4F-A6F5-D43C-E313-731C33831242}"/>
              </a:ext>
            </a:extLst>
          </p:cNvPr>
          <p:cNvSpPr/>
          <p:nvPr/>
        </p:nvSpPr>
        <p:spPr>
          <a:xfrm>
            <a:off x="4420107" y="2559568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3267CA-10DE-ACC9-45BD-728E91BAB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60" y="0"/>
            <a:ext cx="12046740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1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D4AA5AA-D0BF-4EB1-A936-ED819FA353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731" y="1030867"/>
            <a:ext cx="699655" cy="6996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FA106DA-13E5-4459-AA60-9F87C66ED93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273" y="5341710"/>
            <a:ext cx="2549555" cy="1699703"/>
          </a:xfrm>
          <a:prstGeom prst="rect">
            <a:avLst/>
          </a:prstGeom>
        </p:spPr>
      </p:pic>
      <p:sp>
        <p:nvSpPr>
          <p:cNvPr id="16" name="矩形: 圆角 17">
            <a:extLst>
              <a:ext uri="{FF2B5EF4-FFF2-40B4-BE49-F238E27FC236}">
                <a16:creationId xmlns:a16="http://schemas.microsoft.com/office/drawing/2014/main" id="{BDA0812D-0869-4680-8907-0DF08A3D5884}"/>
              </a:ext>
            </a:extLst>
          </p:cNvPr>
          <p:cNvSpPr/>
          <p:nvPr/>
        </p:nvSpPr>
        <p:spPr>
          <a:xfrm>
            <a:off x="1933576" y="1862242"/>
            <a:ext cx="9297568" cy="3357457"/>
          </a:xfrm>
          <a:prstGeom prst="roundRect">
            <a:avLst>
              <a:gd name="adj" fmla="val 11805"/>
            </a:avLst>
          </a:prstGeom>
          <a:solidFill>
            <a:srgbClr val="FFBAAB"/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文本框 18">
            <a:extLst>
              <a:ext uri="{FF2B5EF4-FFF2-40B4-BE49-F238E27FC236}">
                <a16:creationId xmlns:a16="http://schemas.microsoft.com/office/drawing/2014/main" id="{A969791D-7B9C-418E-88B0-7B994138A4AD}"/>
              </a:ext>
            </a:extLst>
          </p:cNvPr>
          <p:cNvSpPr txBox="1"/>
          <p:nvPr/>
        </p:nvSpPr>
        <p:spPr>
          <a:xfrm>
            <a:off x="2012673" y="1989245"/>
            <a:ext cx="9156192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ong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chăm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endParaRPr kumimoji="0" lang="en-US" altLang="zh-CN" sz="40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aseline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bức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ảnh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tình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huống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xác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định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đâu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tình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huống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an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toàn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đâu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tình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huống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an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toàn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lý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do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BBCB61-6527-414B-B926-664B6886E1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23" b="72145"/>
          <a:stretch/>
        </p:blipFill>
        <p:spPr>
          <a:xfrm>
            <a:off x="-246873" y="171970"/>
            <a:ext cx="1566864" cy="1119659"/>
          </a:xfrm>
          <a:prstGeom prst="rect">
            <a:avLst/>
          </a:prstGeom>
        </p:spPr>
      </p:pic>
      <p:grpSp>
        <p:nvGrpSpPr>
          <p:cNvPr id="13" name="Google Shape;1012;p37">
            <a:extLst>
              <a:ext uri="{FF2B5EF4-FFF2-40B4-BE49-F238E27FC236}">
                <a16:creationId xmlns:a16="http://schemas.microsoft.com/office/drawing/2014/main" id="{9F73FC9D-6A18-4E90-A762-EDD248C6C7D8}"/>
              </a:ext>
            </a:extLst>
          </p:cNvPr>
          <p:cNvGrpSpPr/>
          <p:nvPr/>
        </p:nvGrpSpPr>
        <p:grpSpPr>
          <a:xfrm>
            <a:off x="1003942" y="1000831"/>
            <a:ext cx="1481347" cy="1508052"/>
            <a:chOff x="5949775" y="2481625"/>
            <a:chExt cx="407775" cy="445825"/>
          </a:xfrm>
        </p:grpSpPr>
        <p:sp>
          <p:nvSpPr>
            <p:cNvPr id="14" name="Google Shape;1013;p37">
              <a:extLst>
                <a:ext uri="{FF2B5EF4-FFF2-40B4-BE49-F238E27FC236}">
                  <a16:creationId xmlns:a16="http://schemas.microsoft.com/office/drawing/2014/main" id="{A3603057-9581-4300-9339-B5CEFF1B13F9}"/>
                </a:ext>
              </a:extLst>
            </p:cNvPr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14;p37">
              <a:extLst>
                <a:ext uri="{FF2B5EF4-FFF2-40B4-BE49-F238E27FC236}">
                  <a16:creationId xmlns:a16="http://schemas.microsoft.com/office/drawing/2014/main" id="{28B64EE3-5AC3-4000-B233-98231EBF4AF4}"/>
                </a:ext>
              </a:extLst>
            </p:cNvPr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15;p37">
              <a:extLst>
                <a:ext uri="{FF2B5EF4-FFF2-40B4-BE49-F238E27FC236}">
                  <a16:creationId xmlns:a16="http://schemas.microsoft.com/office/drawing/2014/main" id="{32984F0A-D70C-496C-A119-79150D9B1FF3}"/>
                </a:ext>
              </a:extLst>
            </p:cNvPr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16;p37">
              <a:extLst>
                <a:ext uri="{FF2B5EF4-FFF2-40B4-BE49-F238E27FC236}">
                  <a16:creationId xmlns:a16="http://schemas.microsoft.com/office/drawing/2014/main" id="{A1600610-CC60-4F43-A791-E0DD15B2EBF7}"/>
                </a:ext>
              </a:extLst>
            </p:cNvPr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17;p37">
              <a:extLst>
                <a:ext uri="{FF2B5EF4-FFF2-40B4-BE49-F238E27FC236}">
                  <a16:creationId xmlns:a16="http://schemas.microsoft.com/office/drawing/2014/main" id="{C504FF09-0FF8-4C47-87B4-59BBE9C45905}"/>
                </a:ext>
              </a:extLst>
            </p:cNvPr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18;p37">
              <a:extLst>
                <a:ext uri="{FF2B5EF4-FFF2-40B4-BE49-F238E27FC236}">
                  <a16:creationId xmlns:a16="http://schemas.microsoft.com/office/drawing/2014/main" id="{F76201F1-2FE6-4474-A210-B71A7D9249AA}"/>
                </a:ext>
              </a:extLst>
            </p:cNvPr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Google Shape;1019;p37">
              <a:extLst>
                <a:ext uri="{FF2B5EF4-FFF2-40B4-BE49-F238E27FC236}">
                  <a16:creationId xmlns:a16="http://schemas.microsoft.com/office/drawing/2014/main" id="{808DE008-FBA9-4D57-BF83-67FEF63D837D}"/>
                </a:ext>
              </a:extLst>
            </p:cNvPr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20;p37">
              <a:extLst>
                <a:ext uri="{FF2B5EF4-FFF2-40B4-BE49-F238E27FC236}">
                  <a16:creationId xmlns:a16="http://schemas.microsoft.com/office/drawing/2014/main" id="{EBD17214-B90B-488E-81A9-6CCD6A05CE97}"/>
                </a:ext>
              </a:extLst>
            </p:cNvPr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21;p37">
              <a:extLst>
                <a:ext uri="{FF2B5EF4-FFF2-40B4-BE49-F238E27FC236}">
                  <a16:creationId xmlns:a16="http://schemas.microsoft.com/office/drawing/2014/main" id="{491E3A8D-51A9-480D-ADD1-279D9D1B832A}"/>
                </a:ext>
              </a:extLst>
            </p:cNvPr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22;p37">
              <a:extLst>
                <a:ext uri="{FF2B5EF4-FFF2-40B4-BE49-F238E27FC236}">
                  <a16:creationId xmlns:a16="http://schemas.microsoft.com/office/drawing/2014/main" id="{B4A71EED-F837-4D9E-ACFC-0B6A35CC1F8F}"/>
                </a:ext>
              </a:extLst>
            </p:cNvPr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23;p37">
              <a:extLst>
                <a:ext uri="{FF2B5EF4-FFF2-40B4-BE49-F238E27FC236}">
                  <a16:creationId xmlns:a16="http://schemas.microsoft.com/office/drawing/2014/main" id="{F69CB4FC-E4B6-44DF-96E7-F92BE2B82BE0}"/>
                </a:ext>
              </a:extLst>
            </p:cNvPr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24;p37">
              <a:extLst>
                <a:ext uri="{FF2B5EF4-FFF2-40B4-BE49-F238E27FC236}">
                  <a16:creationId xmlns:a16="http://schemas.microsoft.com/office/drawing/2014/main" id="{42E209E4-20B5-48C0-8F9C-4072449B0ECA}"/>
                </a:ext>
              </a:extLst>
            </p:cNvPr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25;p37">
              <a:extLst>
                <a:ext uri="{FF2B5EF4-FFF2-40B4-BE49-F238E27FC236}">
                  <a16:creationId xmlns:a16="http://schemas.microsoft.com/office/drawing/2014/main" id="{193F5070-1243-4E95-82D7-A39D01A2F6FE}"/>
                </a:ext>
              </a:extLst>
            </p:cNvPr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26;p37">
              <a:extLst>
                <a:ext uri="{FF2B5EF4-FFF2-40B4-BE49-F238E27FC236}">
                  <a16:creationId xmlns:a16="http://schemas.microsoft.com/office/drawing/2014/main" id="{25E1D248-6444-4D09-8880-59B5E5EA00E0}"/>
                </a:ext>
              </a:extLst>
            </p:cNvPr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27;p37">
              <a:extLst>
                <a:ext uri="{FF2B5EF4-FFF2-40B4-BE49-F238E27FC236}">
                  <a16:creationId xmlns:a16="http://schemas.microsoft.com/office/drawing/2014/main" id="{43252C2C-5090-44CD-8A00-15591D710EF8}"/>
                </a:ext>
              </a:extLst>
            </p:cNvPr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28;p37">
              <a:extLst>
                <a:ext uri="{FF2B5EF4-FFF2-40B4-BE49-F238E27FC236}">
                  <a16:creationId xmlns:a16="http://schemas.microsoft.com/office/drawing/2014/main" id="{2E31D8CA-1B9C-4D85-8151-0272ECE9206F}"/>
                </a:ext>
              </a:extLst>
            </p:cNvPr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29;p37">
              <a:extLst>
                <a:ext uri="{FF2B5EF4-FFF2-40B4-BE49-F238E27FC236}">
                  <a16:creationId xmlns:a16="http://schemas.microsoft.com/office/drawing/2014/main" id="{A159BEF3-710C-4142-888D-D87632CDEC66}"/>
                </a:ext>
              </a:extLst>
            </p:cNvPr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30;p37">
              <a:extLst>
                <a:ext uri="{FF2B5EF4-FFF2-40B4-BE49-F238E27FC236}">
                  <a16:creationId xmlns:a16="http://schemas.microsoft.com/office/drawing/2014/main" id="{20542DBC-8DB1-4BDC-97FB-29A7C7F8A94A}"/>
                </a:ext>
              </a:extLst>
            </p:cNvPr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5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6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0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667734" y="5331748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6558" y="7826"/>
            <a:ext cx="861816" cy="861816"/>
          </a:xfrm>
          <a:prstGeom prst="rect">
            <a:avLst/>
          </a:prstGeom>
        </p:spPr>
      </p:pic>
      <p:sp>
        <p:nvSpPr>
          <p:cNvPr id="67" name="Rounded Rectangle 66">
            <a:hlinkClick r:id="rId8" action="ppaction://hlinksldjump"/>
          </p:cNvPr>
          <p:cNvSpPr/>
          <p:nvPr/>
        </p:nvSpPr>
        <p:spPr>
          <a:xfrm>
            <a:off x="2820626" y="5533593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9" action="ppaction://hlinksldjump"/>
          </p:cNvPr>
          <p:cNvSpPr/>
          <p:nvPr/>
        </p:nvSpPr>
        <p:spPr>
          <a:xfrm>
            <a:off x="7434770" y="553866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rId10" action="ppaction://hlinksldjump"/>
          </p:cNvPr>
          <p:cNvSpPr/>
          <p:nvPr/>
        </p:nvSpPr>
        <p:spPr>
          <a:xfrm>
            <a:off x="5185886" y="553423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2621017" y="2508336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2670336" y="4552701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7164572" y="2499003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7089438" y="457629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950169" y="2453348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942632" y="4548425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1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820" y="-654776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10171106" y="1725286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7269" y="5526456"/>
            <a:ext cx="1834269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434770" y="1405322"/>
            <a:ext cx="2688752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19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3010056" y="6058391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2283067-37AD-42C0-AB24-BD9F88FEA213}"/>
              </a:ext>
            </a:extLst>
          </p:cNvPr>
          <p:cNvGrpSpPr/>
          <p:nvPr/>
        </p:nvGrpSpPr>
        <p:grpSpPr>
          <a:xfrm>
            <a:off x="1840448" y="3053975"/>
            <a:ext cx="7718565" cy="2513542"/>
            <a:chOff x="5667646" y="720179"/>
            <a:chExt cx="6753685" cy="2145668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29B0221-C7F2-45F2-9A53-91D9A7D2E15A}"/>
                </a:ext>
              </a:extLst>
            </p:cNvPr>
            <p:cNvSpPr/>
            <p:nvPr/>
          </p:nvSpPr>
          <p:spPr>
            <a:xfrm>
              <a:off x="6531073" y="1924156"/>
              <a:ext cx="5890258" cy="941691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nhỏ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ướt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cắm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ổ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huống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nguy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hiểm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dễ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bị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giật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5" name="Google Shape;1012;p37">
              <a:extLst>
                <a:ext uri="{FF2B5EF4-FFF2-40B4-BE49-F238E27FC236}">
                  <a16:creationId xmlns:a16="http://schemas.microsoft.com/office/drawing/2014/main" id="{B8D2C7BB-B770-405E-9A82-C89BDE13DE25}"/>
                </a:ext>
              </a:extLst>
            </p:cNvPr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86" name="Google Shape;1013;p37">
                <a:extLst>
                  <a:ext uri="{FF2B5EF4-FFF2-40B4-BE49-F238E27FC236}">
                    <a16:creationId xmlns:a16="http://schemas.microsoft.com/office/drawing/2014/main" id="{DC4D57AE-37FD-49CC-A215-F00CF083C6B6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Google Shape;1014;p37">
                <a:extLst>
                  <a:ext uri="{FF2B5EF4-FFF2-40B4-BE49-F238E27FC236}">
                    <a16:creationId xmlns:a16="http://schemas.microsoft.com/office/drawing/2014/main" id="{1EC7FF8D-1FAC-471A-BB2A-E088F8B0AF7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Google Shape;1015;p37">
                <a:extLst>
                  <a:ext uri="{FF2B5EF4-FFF2-40B4-BE49-F238E27FC236}">
                    <a16:creationId xmlns:a16="http://schemas.microsoft.com/office/drawing/2014/main" id="{2E0779FC-D97C-4393-98EA-B59E09FE1CC4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Google Shape;1016;p37">
                <a:extLst>
                  <a:ext uri="{FF2B5EF4-FFF2-40B4-BE49-F238E27FC236}">
                    <a16:creationId xmlns:a16="http://schemas.microsoft.com/office/drawing/2014/main" id="{D9320FDD-E0FD-4FD6-A0FF-AEBC30352B62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Google Shape;1017;p37">
                <a:extLst>
                  <a:ext uri="{FF2B5EF4-FFF2-40B4-BE49-F238E27FC236}">
                    <a16:creationId xmlns:a16="http://schemas.microsoft.com/office/drawing/2014/main" id="{3093338B-804A-4F8D-BD1F-788B370DC019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Google Shape;1018;p37">
                <a:extLst>
                  <a:ext uri="{FF2B5EF4-FFF2-40B4-BE49-F238E27FC236}">
                    <a16:creationId xmlns:a16="http://schemas.microsoft.com/office/drawing/2014/main" id="{7522EB48-E984-4344-A9C7-1FF718582BF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Google Shape;1019;p37">
                <a:extLst>
                  <a:ext uri="{FF2B5EF4-FFF2-40B4-BE49-F238E27FC236}">
                    <a16:creationId xmlns:a16="http://schemas.microsoft.com/office/drawing/2014/main" id="{CD46E2E4-01DA-4C4F-9EA3-CF33E47357CF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Google Shape;1020;p37">
                <a:extLst>
                  <a:ext uri="{FF2B5EF4-FFF2-40B4-BE49-F238E27FC236}">
                    <a16:creationId xmlns:a16="http://schemas.microsoft.com/office/drawing/2014/main" id="{BBEFCAEE-9330-4648-A0BB-E214A57FC558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4" name="Google Shape;1021;p37">
                <a:extLst>
                  <a:ext uri="{FF2B5EF4-FFF2-40B4-BE49-F238E27FC236}">
                    <a16:creationId xmlns:a16="http://schemas.microsoft.com/office/drawing/2014/main" id="{F8E06669-93E1-47F8-ADD2-3644C46C24E5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5" name="Google Shape;1022;p37">
                <a:extLst>
                  <a:ext uri="{FF2B5EF4-FFF2-40B4-BE49-F238E27FC236}">
                    <a16:creationId xmlns:a16="http://schemas.microsoft.com/office/drawing/2014/main" id="{0905D755-2550-4F50-A6AC-5FFE76399EA2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6" name="Google Shape;1023;p37">
                <a:extLst>
                  <a:ext uri="{FF2B5EF4-FFF2-40B4-BE49-F238E27FC236}">
                    <a16:creationId xmlns:a16="http://schemas.microsoft.com/office/drawing/2014/main" id="{8AC467D3-F811-4D16-9913-9A9838B7E566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7" name="Google Shape;1024;p37">
                <a:extLst>
                  <a:ext uri="{FF2B5EF4-FFF2-40B4-BE49-F238E27FC236}">
                    <a16:creationId xmlns:a16="http://schemas.microsoft.com/office/drawing/2014/main" id="{E76CCF11-F62A-43AF-B5ED-31FF1721CE52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8" name="Google Shape;1025;p37">
                <a:extLst>
                  <a:ext uri="{FF2B5EF4-FFF2-40B4-BE49-F238E27FC236}">
                    <a16:creationId xmlns:a16="http://schemas.microsoft.com/office/drawing/2014/main" id="{8FC03CF0-FB36-4DE9-8DDD-C0A496F16F72}"/>
                  </a:ext>
                </a:extLst>
              </p:cNvPr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9" name="Google Shape;1026;p37">
                <a:extLst>
                  <a:ext uri="{FF2B5EF4-FFF2-40B4-BE49-F238E27FC236}">
                    <a16:creationId xmlns:a16="http://schemas.microsoft.com/office/drawing/2014/main" id="{0B08CD62-0D19-4BC1-AEBB-B77119B9BFB9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0" name="Google Shape;1027;p37">
                <a:extLst>
                  <a:ext uri="{FF2B5EF4-FFF2-40B4-BE49-F238E27FC236}">
                    <a16:creationId xmlns:a16="http://schemas.microsoft.com/office/drawing/2014/main" id="{3052B027-1AE2-4A68-A3F3-BD121256D463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1" name="Google Shape;1028;p37">
                <a:extLst>
                  <a:ext uri="{FF2B5EF4-FFF2-40B4-BE49-F238E27FC236}">
                    <a16:creationId xmlns:a16="http://schemas.microsoft.com/office/drawing/2014/main" id="{712707B4-0131-4508-BD6D-45B08245FC28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2" name="Google Shape;1029;p37">
                <a:extLst>
                  <a:ext uri="{FF2B5EF4-FFF2-40B4-BE49-F238E27FC236}">
                    <a16:creationId xmlns:a16="http://schemas.microsoft.com/office/drawing/2014/main" id="{6DFA6726-1F1E-4822-8DB9-48BD6D9D0C56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3" name="Google Shape;1030;p37">
                <a:extLst>
                  <a:ext uri="{FF2B5EF4-FFF2-40B4-BE49-F238E27FC236}">
                    <a16:creationId xmlns:a16="http://schemas.microsoft.com/office/drawing/2014/main" id="{552E160C-3A43-4EC6-9682-3BB6DFE7773A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04" name="Picture 103">
            <a:extLst>
              <a:ext uri="{FF2B5EF4-FFF2-40B4-BE49-F238E27FC236}">
                <a16:creationId xmlns:a16="http://schemas.microsoft.com/office/drawing/2014/main" id="{3CC95C20-DC6B-4A62-B741-EBD4A11A5D4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438774" y="142875"/>
            <a:ext cx="4893365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143" name="Rounded Rectangle 142">
            <a:hlinkClick r:id="rId12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5573056-F7B0-4AB4-8BCA-8AA7BBEEE65E}"/>
              </a:ext>
            </a:extLst>
          </p:cNvPr>
          <p:cNvGrpSpPr/>
          <p:nvPr/>
        </p:nvGrpSpPr>
        <p:grpSpPr>
          <a:xfrm>
            <a:off x="2209063" y="2836680"/>
            <a:ext cx="8516087" cy="2843867"/>
            <a:chOff x="5667646" y="720179"/>
            <a:chExt cx="8321880" cy="2677063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A05030DC-9C38-48EB-BC88-B5D528D48325}"/>
                </a:ext>
              </a:extLst>
            </p:cNvPr>
            <p:cNvSpPr/>
            <p:nvPr/>
          </p:nvSpPr>
          <p:spPr>
            <a:xfrm>
              <a:off x="6145081" y="1924156"/>
              <a:ext cx="7844445" cy="1473086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nhỏ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đùa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nghịch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dễ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bị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bỏng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bếp ga, nồi đang nóng, ấm điện hoặc phích nước.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82" name="Google Shape;1012;p37">
              <a:extLst>
                <a:ext uri="{FF2B5EF4-FFF2-40B4-BE49-F238E27FC236}">
                  <a16:creationId xmlns:a16="http://schemas.microsoft.com/office/drawing/2014/main" id="{EF02C829-21AA-4B9D-8DB1-9A31D68A8309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84" name="Google Shape;1013;p37">
                <a:extLst>
                  <a:ext uri="{FF2B5EF4-FFF2-40B4-BE49-F238E27FC236}">
                    <a16:creationId xmlns:a16="http://schemas.microsoft.com/office/drawing/2014/main" id="{F4F9665D-1092-40F2-94B1-6BFAC335BA83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5" name="Google Shape;1014;p37">
                <a:extLst>
                  <a:ext uri="{FF2B5EF4-FFF2-40B4-BE49-F238E27FC236}">
                    <a16:creationId xmlns:a16="http://schemas.microsoft.com/office/drawing/2014/main" id="{62C71F46-2003-4B37-A4EC-F1BDBD944E0A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6" name="Google Shape;1015;p37">
                <a:extLst>
                  <a:ext uri="{FF2B5EF4-FFF2-40B4-BE49-F238E27FC236}">
                    <a16:creationId xmlns:a16="http://schemas.microsoft.com/office/drawing/2014/main" id="{99505371-AA22-4C99-8446-49742BAEFFF3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Google Shape;1016;p37">
                <a:extLst>
                  <a:ext uri="{FF2B5EF4-FFF2-40B4-BE49-F238E27FC236}">
                    <a16:creationId xmlns:a16="http://schemas.microsoft.com/office/drawing/2014/main" id="{D3C65DB8-1321-4E9B-AF9A-22F5CCB42F7E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Google Shape;1017;p37">
                <a:extLst>
                  <a:ext uri="{FF2B5EF4-FFF2-40B4-BE49-F238E27FC236}">
                    <a16:creationId xmlns:a16="http://schemas.microsoft.com/office/drawing/2014/main" id="{A268DD1B-5DFD-497B-A8D2-41E0D38E135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Google Shape;1018;p37">
                <a:extLst>
                  <a:ext uri="{FF2B5EF4-FFF2-40B4-BE49-F238E27FC236}">
                    <a16:creationId xmlns:a16="http://schemas.microsoft.com/office/drawing/2014/main" id="{4408853D-495F-4F14-83E6-FE5E005F64BB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Google Shape;1019;p37">
                <a:extLst>
                  <a:ext uri="{FF2B5EF4-FFF2-40B4-BE49-F238E27FC236}">
                    <a16:creationId xmlns:a16="http://schemas.microsoft.com/office/drawing/2014/main" id="{C5E11E05-01CF-4615-B7EF-66342A01BA7F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Google Shape;1020;p37">
                <a:extLst>
                  <a:ext uri="{FF2B5EF4-FFF2-40B4-BE49-F238E27FC236}">
                    <a16:creationId xmlns:a16="http://schemas.microsoft.com/office/drawing/2014/main" id="{57647260-E9AB-4F18-A3C9-1B8F3EB95A15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Google Shape;1021;p37">
                <a:extLst>
                  <a:ext uri="{FF2B5EF4-FFF2-40B4-BE49-F238E27FC236}">
                    <a16:creationId xmlns:a16="http://schemas.microsoft.com/office/drawing/2014/main" id="{CF82B884-53DB-4CA3-B0A3-FCBF245E7AEA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Google Shape;1022;p37">
                <a:extLst>
                  <a:ext uri="{FF2B5EF4-FFF2-40B4-BE49-F238E27FC236}">
                    <a16:creationId xmlns:a16="http://schemas.microsoft.com/office/drawing/2014/main" id="{4C02FD81-1B24-42DC-929E-AA3E4A5F1E34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4" name="Google Shape;1023;p37">
                <a:extLst>
                  <a:ext uri="{FF2B5EF4-FFF2-40B4-BE49-F238E27FC236}">
                    <a16:creationId xmlns:a16="http://schemas.microsoft.com/office/drawing/2014/main" id="{5E130EED-CEF1-4F1A-9574-1FE0A82A80FF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5" name="Google Shape;1024;p37">
                <a:extLst>
                  <a:ext uri="{FF2B5EF4-FFF2-40B4-BE49-F238E27FC236}">
                    <a16:creationId xmlns:a16="http://schemas.microsoft.com/office/drawing/2014/main" id="{C7CCA080-6DF3-45D5-8618-1D373E36E980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6" name="Google Shape;1025;p37">
                <a:extLst>
                  <a:ext uri="{FF2B5EF4-FFF2-40B4-BE49-F238E27FC236}">
                    <a16:creationId xmlns:a16="http://schemas.microsoft.com/office/drawing/2014/main" id="{9BB5065C-A227-4FD9-8A16-EDA5CB7C721F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7" name="Google Shape;1026;p37">
                <a:extLst>
                  <a:ext uri="{FF2B5EF4-FFF2-40B4-BE49-F238E27FC236}">
                    <a16:creationId xmlns:a16="http://schemas.microsoft.com/office/drawing/2014/main" id="{2BBC8D54-EDF5-4C2F-99E2-F5E371AE397F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8" name="Google Shape;1027;p37">
                <a:extLst>
                  <a:ext uri="{FF2B5EF4-FFF2-40B4-BE49-F238E27FC236}">
                    <a16:creationId xmlns:a16="http://schemas.microsoft.com/office/drawing/2014/main" id="{1192404E-E894-4EF7-A8F0-B25269BD2221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9" name="Google Shape;1028;p37">
                <a:extLst>
                  <a:ext uri="{FF2B5EF4-FFF2-40B4-BE49-F238E27FC236}">
                    <a16:creationId xmlns:a16="http://schemas.microsoft.com/office/drawing/2014/main" id="{D9129B79-DF7D-4C0D-B47B-BA67B770D351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0" name="Google Shape;1029;p37">
                <a:extLst>
                  <a:ext uri="{FF2B5EF4-FFF2-40B4-BE49-F238E27FC236}">
                    <a16:creationId xmlns:a16="http://schemas.microsoft.com/office/drawing/2014/main" id="{F212BECE-0190-47DE-8D2E-6B194FE9912C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1" name="Google Shape;1030;p37">
                <a:extLst>
                  <a:ext uri="{FF2B5EF4-FFF2-40B4-BE49-F238E27FC236}">
                    <a16:creationId xmlns:a16="http://schemas.microsoft.com/office/drawing/2014/main" id="{8A8FF543-C620-487E-9565-E3EDD12F73B0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D0589DD9-B97B-4474-9B31-064271474B1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96012" y="0"/>
            <a:ext cx="454342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147" name="Rounded Rectangle 146">
            <a:hlinkClick r:id="rId15" action="ppaction://hlinksldjump"/>
          </p:cNvPr>
          <p:cNvSpPr/>
          <p:nvPr/>
        </p:nvSpPr>
        <p:spPr>
          <a:xfrm>
            <a:off x="755707" y="6077096"/>
            <a:ext cx="2422922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8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9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945D4D4-D31C-4A67-8572-3190E175FA72}"/>
              </a:ext>
            </a:extLst>
          </p:cNvPr>
          <p:cNvGrpSpPr/>
          <p:nvPr/>
        </p:nvGrpSpPr>
        <p:grpSpPr>
          <a:xfrm>
            <a:off x="1376948" y="3139982"/>
            <a:ext cx="8405924" cy="2768849"/>
            <a:chOff x="5667646" y="720179"/>
            <a:chExt cx="6398085" cy="2768849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4E9D859-9348-45C3-86E6-DC1A7858E8DB}"/>
                </a:ext>
              </a:extLst>
            </p:cNvPr>
            <p:cNvSpPr/>
            <p:nvPr/>
          </p:nvSpPr>
          <p:spPr>
            <a:xfrm>
              <a:off x="6531073" y="1924156"/>
              <a:ext cx="5534658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nhỏ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nghịch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ga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huống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dễ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bị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bỏng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dễ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gây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cháy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nổ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85" name="Google Shape;1012;p37">
              <a:extLst>
                <a:ext uri="{FF2B5EF4-FFF2-40B4-BE49-F238E27FC236}">
                  <a16:creationId xmlns:a16="http://schemas.microsoft.com/office/drawing/2014/main" id="{F5B84C55-33B0-409C-BC30-6ED9AF033849}"/>
                </a:ext>
              </a:extLst>
            </p:cNvPr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86" name="Google Shape;1013;p37">
                <a:extLst>
                  <a:ext uri="{FF2B5EF4-FFF2-40B4-BE49-F238E27FC236}">
                    <a16:creationId xmlns:a16="http://schemas.microsoft.com/office/drawing/2014/main" id="{1C96E4F9-9883-4BA8-A21C-B017FB070A87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Google Shape;1014;p37">
                <a:extLst>
                  <a:ext uri="{FF2B5EF4-FFF2-40B4-BE49-F238E27FC236}">
                    <a16:creationId xmlns:a16="http://schemas.microsoft.com/office/drawing/2014/main" id="{58664226-CC47-4695-9681-2B4DC53F8412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Google Shape;1015;p37">
                <a:extLst>
                  <a:ext uri="{FF2B5EF4-FFF2-40B4-BE49-F238E27FC236}">
                    <a16:creationId xmlns:a16="http://schemas.microsoft.com/office/drawing/2014/main" id="{DE11DDB8-55DE-40F4-9297-E27DCDB44F40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Google Shape;1016;p37">
                <a:extLst>
                  <a:ext uri="{FF2B5EF4-FFF2-40B4-BE49-F238E27FC236}">
                    <a16:creationId xmlns:a16="http://schemas.microsoft.com/office/drawing/2014/main" id="{FF50AD08-6D2B-47D6-857C-32A018EF8590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Google Shape;1017;p37">
                <a:extLst>
                  <a:ext uri="{FF2B5EF4-FFF2-40B4-BE49-F238E27FC236}">
                    <a16:creationId xmlns:a16="http://schemas.microsoft.com/office/drawing/2014/main" id="{742917EA-178C-48AF-9223-DF10B10C2949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Google Shape;1018;p37">
                <a:extLst>
                  <a:ext uri="{FF2B5EF4-FFF2-40B4-BE49-F238E27FC236}">
                    <a16:creationId xmlns:a16="http://schemas.microsoft.com/office/drawing/2014/main" id="{60366F0A-3834-4D5F-AEA1-7B69E6A147C7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Google Shape;1019;p37">
                <a:extLst>
                  <a:ext uri="{FF2B5EF4-FFF2-40B4-BE49-F238E27FC236}">
                    <a16:creationId xmlns:a16="http://schemas.microsoft.com/office/drawing/2014/main" id="{FBDD889D-5C0B-46C4-A713-436FBF54A908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Google Shape;1020;p37">
                <a:extLst>
                  <a:ext uri="{FF2B5EF4-FFF2-40B4-BE49-F238E27FC236}">
                    <a16:creationId xmlns:a16="http://schemas.microsoft.com/office/drawing/2014/main" id="{D4D2F820-2DEC-468B-8826-A447CD23B34A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4" name="Google Shape;1021;p37">
                <a:extLst>
                  <a:ext uri="{FF2B5EF4-FFF2-40B4-BE49-F238E27FC236}">
                    <a16:creationId xmlns:a16="http://schemas.microsoft.com/office/drawing/2014/main" id="{8D353620-2883-4790-879B-9A951EC3DD0C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5" name="Google Shape;1022;p37">
                <a:extLst>
                  <a:ext uri="{FF2B5EF4-FFF2-40B4-BE49-F238E27FC236}">
                    <a16:creationId xmlns:a16="http://schemas.microsoft.com/office/drawing/2014/main" id="{A413EE6C-DBFF-431A-813A-3B9BC5E9B64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6" name="Google Shape;1023;p37">
                <a:extLst>
                  <a:ext uri="{FF2B5EF4-FFF2-40B4-BE49-F238E27FC236}">
                    <a16:creationId xmlns:a16="http://schemas.microsoft.com/office/drawing/2014/main" id="{C138D568-1BAA-4BED-8F8D-927540D4A909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7" name="Google Shape;1024;p37">
                <a:extLst>
                  <a:ext uri="{FF2B5EF4-FFF2-40B4-BE49-F238E27FC236}">
                    <a16:creationId xmlns:a16="http://schemas.microsoft.com/office/drawing/2014/main" id="{E80F1F5F-9A79-4134-BB92-93F1AF4C5E5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8" name="Google Shape;1025;p37">
                <a:extLst>
                  <a:ext uri="{FF2B5EF4-FFF2-40B4-BE49-F238E27FC236}">
                    <a16:creationId xmlns:a16="http://schemas.microsoft.com/office/drawing/2014/main" id="{89D44E13-7391-484C-BB14-35D91934A1B5}"/>
                  </a:ext>
                </a:extLst>
              </p:cNvPr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9" name="Google Shape;1026;p37">
                <a:extLst>
                  <a:ext uri="{FF2B5EF4-FFF2-40B4-BE49-F238E27FC236}">
                    <a16:creationId xmlns:a16="http://schemas.microsoft.com/office/drawing/2014/main" id="{CCFC6081-FC5D-4F85-9691-8FC17859CCFD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0" name="Google Shape;1027;p37">
                <a:extLst>
                  <a:ext uri="{FF2B5EF4-FFF2-40B4-BE49-F238E27FC236}">
                    <a16:creationId xmlns:a16="http://schemas.microsoft.com/office/drawing/2014/main" id="{593EE521-9FD8-4898-879D-6CB53680C725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1" name="Google Shape;1028;p37">
                <a:extLst>
                  <a:ext uri="{FF2B5EF4-FFF2-40B4-BE49-F238E27FC236}">
                    <a16:creationId xmlns:a16="http://schemas.microsoft.com/office/drawing/2014/main" id="{E6A951D6-2652-4D80-93EC-01D1C0A1EE88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2" name="Google Shape;1029;p37">
                <a:extLst>
                  <a:ext uri="{FF2B5EF4-FFF2-40B4-BE49-F238E27FC236}">
                    <a16:creationId xmlns:a16="http://schemas.microsoft.com/office/drawing/2014/main" id="{C11C6AF8-8FC1-4994-A529-06F144D5B152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3" name="Google Shape;1030;p37">
                <a:extLst>
                  <a:ext uri="{FF2B5EF4-FFF2-40B4-BE49-F238E27FC236}">
                    <a16:creationId xmlns:a16="http://schemas.microsoft.com/office/drawing/2014/main" id="{AA6B98E4-14E3-4ED0-9541-D6BA31243268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04" name="Picture 103">
            <a:extLst>
              <a:ext uri="{FF2B5EF4-FFF2-40B4-BE49-F238E27FC236}">
                <a16:creationId xmlns:a16="http://schemas.microsoft.com/office/drawing/2014/main" id="{37751D99-0113-497C-8143-4CCF13C12C1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76925" y="0"/>
            <a:ext cx="4495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75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400</Words>
  <Application>Microsoft Office PowerPoint</Application>
  <PresentationFormat>Widescreen</PresentationFormat>
  <Paragraphs>61</Paragraphs>
  <Slides>18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等线</vt:lpstr>
      <vt:lpstr>微软雅黑</vt:lpstr>
      <vt:lpstr>思源黑体 CN Medium</vt:lpstr>
      <vt:lpstr>Arial</vt:lpstr>
      <vt:lpstr>Calibri</vt:lpstr>
      <vt:lpstr>Calibri Light</vt:lpstr>
      <vt:lpstr>Cambria</vt:lpstr>
      <vt:lpstr>Georgia</vt:lpstr>
      <vt:lpstr>Roboto</vt:lpstr>
      <vt:lpstr>Times New Roman</vt:lpstr>
      <vt:lpstr>Office 主题​​</vt:lpstr>
      <vt:lpstr>2_jeppt.com</vt:lpstr>
      <vt:lpstr>Chủ đề Office</vt:lpstr>
      <vt:lpstr>2_Chủ đề Office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26</cp:revision>
  <dcterms:created xsi:type="dcterms:W3CDTF">2022-09-21T08:21:50Z</dcterms:created>
  <dcterms:modified xsi:type="dcterms:W3CDTF">2025-11-21T04:15:56Z</dcterms:modified>
</cp:coreProperties>
</file>