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9" r:id="rId4"/>
    <p:sldId id="7772" r:id="rId5"/>
    <p:sldId id="429" r:id="rId6"/>
    <p:sldId id="291" r:id="rId7"/>
    <p:sldId id="7763" r:id="rId8"/>
    <p:sldId id="7756" r:id="rId9"/>
    <p:sldId id="7764" r:id="rId10"/>
    <p:sldId id="284" r:id="rId11"/>
    <p:sldId id="7765" r:id="rId12"/>
    <p:sldId id="7748" r:id="rId13"/>
    <p:sldId id="7768" r:id="rId14"/>
    <p:sldId id="7766" r:id="rId15"/>
    <p:sldId id="7755" r:id="rId16"/>
    <p:sldId id="7767" r:id="rId17"/>
    <p:sldId id="7770" r:id="rId18"/>
    <p:sldId id="7773"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25AE-AAED-C7E1-0C86-1A1A170E49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E85A7F-E3C9-78FE-1969-385CA2228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76A386-453F-91FF-4A65-25F74DEDA905}"/>
              </a:ext>
            </a:extLst>
          </p:cNvPr>
          <p:cNvSpPr>
            <a:spLocks noGrp="1"/>
          </p:cNvSpPr>
          <p:nvPr>
            <p:ph type="dt" sz="half" idx="10"/>
          </p:nvPr>
        </p:nvSpPr>
        <p:spPr/>
        <p:txBody>
          <a:bodyPr/>
          <a:lstStyle/>
          <a:p>
            <a:fld id="{DEC39E67-81E9-4032-AB7D-74DE70FDB764}" type="datetimeFigureOut">
              <a:rPr lang="en-US" smtClean="0"/>
              <a:t>5/24/2024</a:t>
            </a:fld>
            <a:endParaRPr lang="en-US"/>
          </a:p>
        </p:txBody>
      </p:sp>
      <p:sp>
        <p:nvSpPr>
          <p:cNvPr id="5" name="Footer Placeholder 4">
            <a:extLst>
              <a:ext uri="{FF2B5EF4-FFF2-40B4-BE49-F238E27FC236}">
                <a16:creationId xmlns:a16="http://schemas.microsoft.com/office/drawing/2014/main" id="{A34C89F3-1614-EF8D-1498-B00665FD8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8B9E5-05D6-93E0-7F9B-193CF8AB17F2}"/>
              </a:ext>
            </a:extLst>
          </p:cNvPr>
          <p:cNvSpPr>
            <a:spLocks noGrp="1"/>
          </p:cNvSpPr>
          <p:nvPr>
            <p:ph type="sldNum" sz="quarter" idx="12"/>
          </p:nvPr>
        </p:nvSpPr>
        <p:spPr/>
        <p:txBody>
          <a:bodyPr/>
          <a:lstStyle/>
          <a:p>
            <a:fld id="{2981DEED-9386-42C2-9A7D-AEB0A8627413}" type="slidenum">
              <a:rPr lang="en-US" smtClean="0"/>
              <a:t>‹#›</a:t>
            </a:fld>
            <a:endParaRPr lang="en-US"/>
          </a:p>
        </p:txBody>
      </p:sp>
    </p:spTree>
    <p:extLst>
      <p:ext uri="{BB962C8B-B14F-4D97-AF65-F5344CB8AC3E}">
        <p14:creationId xmlns:p14="http://schemas.microsoft.com/office/powerpoint/2010/main" val="263015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2DEB-2470-1F39-6E18-665F072D78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329E25-A4F3-8BD7-3A9A-B47A4CFB86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3DC41-7140-1E65-7993-055FC403E305}"/>
              </a:ext>
            </a:extLst>
          </p:cNvPr>
          <p:cNvSpPr>
            <a:spLocks noGrp="1"/>
          </p:cNvSpPr>
          <p:nvPr>
            <p:ph type="dt" sz="half" idx="10"/>
          </p:nvPr>
        </p:nvSpPr>
        <p:spPr/>
        <p:txBody>
          <a:bodyPr/>
          <a:lstStyle/>
          <a:p>
            <a:fld id="{DEC39E67-81E9-4032-AB7D-74DE70FDB764}" type="datetimeFigureOut">
              <a:rPr lang="en-US" smtClean="0"/>
              <a:t>5/24/2024</a:t>
            </a:fld>
            <a:endParaRPr lang="en-US"/>
          </a:p>
        </p:txBody>
      </p:sp>
      <p:sp>
        <p:nvSpPr>
          <p:cNvPr id="5" name="Footer Placeholder 4">
            <a:extLst>
              <a:ext uri="{FF2B5EF4-FFF2-40B4-BE49-F238E27FC236}">
                <a16:creationId xmlns:a16="http://schemas.microsoft.com/office/drawing/2014/main" id="{43D64639-26C0-6540-D9E2-0FBDDAC9D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EE195-297C-1A99-3BC1-DC8F27C3C96E}"/>
              </a:ext>
            </a:extLst>
          </p:cNvPr>
          <p:cNvSpPr>
            <a:spLocks noGrp="1"/>
          </p:cNvSpPr>
          <p:nvPr>
            <p:ph type="sldNum" sz="quarter" idx="12"/>
          </p:nvPr>
        </p:nvSpPr>
        <p:spPr/>
        <p:txBody>
          <a:bodyPr/>
          <a:lstStyle/>
          <a:p>
            <a:fld id="{2981DEED-9386-42C2-9A7D-AEB0A8627413}" type="slidenum">
              <a:rPr lang="en-US" smtClean="0"/>
              <a:t>‹#›</a:t>
            </a:fld>
            <a:endParaRPr lang="en-US"/>
          </a:p>
        </p:txBody>
      </p:sp>
    </p:spTree>
    <p:extLst>
      <p:ext uri="{BB962C8B-B14F-4D97-AF65-F5344CB8AC3E}">
        <p14:creationId xmlns:p14="http://schemas.microsoft.com/office/powerpoint/2010/main" val="314911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8DECA8-27FE-CAB0-4AB2-A8968059F3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219B54-5F02-C1A8-0CD5-970D736C87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59962-A284-B346-738B-87FB89F1284C}"/>
              </a:ext>
            </a:extLst>
          </p:cNvPr>
          <p:cNvSpPr>
            <a:spLocks noGrp="1"/>
          </p:cNvSpPr>
          <p:nvPr>
            <p:ph type="dt" sz="half" idx="10"/>
          </p:nvPr>
        </p:nvSpPr>
        <p:spPr/>
        <p:txBody>
          <a:bodyPr/>
          <a:lstStyle/>
          <a:p>
            <a:fld id="{DEC39E67-81E9-4032-AB7D-74DE70FDB764}" type="datetimeFigureOut">
              <a:rPr lang="en-US" smtClean="0"/>
              <a:t>5/24/2024</a:t>
            </a:fld>
            <a:endParaRPr lang="en-US"/>
          </a:p>
        </p:txBody>
      </p:sp>
      <p:sp>
        <p:nvSpPr>
          <p:cNvPr id="5" name="Footer Placeholder 4">
            <a:extLst>
              <a:ext uri="{FF2B5EF4-FFF2-40B4-BE49-F238E27FC236}">
                <a16:creationId xmlns:a16="http://schemas.microsoft.com/office/drawing/2014/main" id="{F55E55D0-9877-A05B-B41E-739808CA7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4080C-0918-255B-0FDB-204285A96CC2}"/>
              </a:ext>
            </a:extLst>
          </p:cNvPr>
          <p:cNvSpPr>
            <a:spLocks noGrp="1"/>
          </p:cNvSpPr>
          <p:nvPr>
            <p:ph type="sldNum" sz="quarter" idx="12"/>
          </p:nvPr>
        </p:nvSpPr>
        <p:spPr/>
        <p:txBody>
          <a:bodyPr/>
          <a:lstStyle/>
          <a:p>
            <a:fld id="{2981DEED-9386-42C2-9A7D-AEB0A8627413}" type="slidenum">
              <a:rPr lang="en-US" smtClean="0"/>
              <a:t>‹#›</a:t>
            </a:fld>
            <a:endParaRPr lang="en-US"/>
          </a:p>
        </p:txBody>
      </p:sp>
    </p:spTree>
    <p:extLst>
      <p:ext uri="{BB962C8B-B14F-4D97-AF65-F5344CB8AC3E}">
        <p14:creationId xmlns:p14="http://schemas.microsoft.com/office/powerpoint/2010/main" val="113207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306199522"/>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8847253"/>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748343124"/>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68427481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28769186"/>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674002303"/>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0554861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959848055"/>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E3B2-6221-3FB5-5FBF-FA271E325A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5D07C-5D04-AFB2-4740-B312ECEDA9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4BFDE0-8B6E-5A73-BB6D-3FBA7D219EC9}"/>
              </a:ext>
            </a:extLst>
          </p:cNvPr>
          <p:cNvSpPr>
            <a:spLocks noGrp="1"/>
          </p:cNvSpPr>
          <p:nvPr>
            <p:ph type="dt" sz="half" idx="10"/>
          </p:nvPr>
        </p:nvSpPr>
        <p:spPr/>
        <p:txBody>
          <a:bodyPr/>
          <a:lstStyle/>
          <a:p>
            <a:fld id="{DEC39E67-81E9-4032-AB7D-74DE70FDB764}" type="datetimeFigureOut">
              <a:rPr lang="en-US" smtClean="0"/>
              <a:t>5/24/2024</a:t>
            </a:fld>
            <a:endParaRPr lang="en-US"/>
          </a:p>
        </p:txBody>
      </p:sp>
      <p:sp>
        <p:nvSpPr>
          <p:cNvPr id="5" name="Footer Placeholder 4">
            <a:extLst>
              <a:ext uri="{FF2B5EF4-FFF2-40B4-BE49-F238E27FC236}">
                <a16:creationId xmlns:a16="http://schemas.microsoft.com/office/drawing/2014/main" id="{F3F70A73-5249-5BEC-FD4F-F68B52B5A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1E1D7-4E75-D9CC-FFC5-C0A40AA14F01}"/>
              </a:ext>
            </a:extLst>
          </p:cNvPr>
          <p:cNvSpPr>
            <a:spLocks noGrp="1"/>
          </p:cNvSpPr>
          <p:nvPr>
            <p:ph type="sldNum" sz="quarter" idx="12"/>
          </p:nvPr>
        </p:nvSpPr>
        <p:spPr/>
        <p:txBody>
          <a:bodyPr/>
          <a:lstStyle/>
          <a:p>
            <a:fld id="{2981DEED-9386-42C2-9A7D-AEB0A8627413}" type="slidenum">
              <a:rPr lang="en-US" smtClean="0"/>
              <a:t>‹#›</a:t>
            </a:fld>
            <a:endParaRPr lang="en-US"/>
          </a:p>
        </p:txBody>
      </p:sp>
    </p:spTree>
    <p:extLst>
      <p:ext uri="{BB962C8B-B14F-4D97-AF65-F5344CB8AC3E}">
        <p14:creationId xmlns:p14="http://schemas.microsoft.com/office/powerpoint/2010/main" val="2959250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958390366"/>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653470184"/>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255529453"/>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1E94CF-1C8D-4E94-8106-C4F0C801363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2805489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3347445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3685228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1E94CF-1C8D-4E94-8106-C4F0C801363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269986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1E94CF-1C8D-4E94-8106-C4F0C8013633}"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1077863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1E94CF-1C8D-4E94-8106-C4F0C8013633}"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1445495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356555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FF251-9103-D2F2-0C9C-B80439A8EC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9E1DFF-9F6D-F9E9-1459-088EBBA99D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252320-4E37-85DE-E23E-F0EA6340DBE4}"/>
              </a:ext>
            </a:extLst>
          </p:cNvPr>
          <p:cNvSpPr>
            <a:spLocks noGrp="1"/>
          </p:cNvSpPr>
          <p:nvPr>
            <p:ph type="dt" sz="half" idx="10"/>
          </p:nvPr>
        </p:nvSpPr>
        <p:spPr/>
        <p:txBody>
          <a:bodyPr/>
          <a:lstStyle/>
          <a:p>
            <a:fld id="{DEC39E67-81E9-4032-AB7D-74DE70FDB764}" type="datetimeFigureOut">
              <a:rPr lang="en-US" smtClean="0"/>
              <a:t>5/24/2024</a:t>
            </a:fld>
            <a:endParaRPr lang="en-US"/>
          </a:p>
        </p:txBody>
      </p:sp>
      <p:sp>
        <p:nvSpPr>
          <p:cNvPr id="5" name="Footer Placeholder 4">
            <a:extLst>
              <a:ext uri="{FF2B5EF4-FFF2-40B4-BE49-F238E27FC236}">
                <a16:creationId xmlns:a16="http://schemas.microsoft.com/office/drawing/2014/main" id="{FB0F6AA3-0F20-8E55-0051-78D4D9C32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CFC43-10D6-CDC9-4046-81FF1844323A}"/>
              </a:ext>
            </a:extLst>
          </p:cNvPr>
          <p:cNvSpPr>
            <a:spLocks noGrp="1"/>
          </p:cNvSpPr>
          <p:nvPr>
            <p:ph type="sldNum" sz="quarter" idx="12"/>
          </p:nvPr>
        </p:nvSpPr>
        <p:spPr/>
        <p:txBody>
          <a:bodyPr/>
          <a:lstStyle/>
          <a:p>
            <a:fld id="{2981DEED-9386-42C2-9A7D-AEB0A8627413}" type="slidenum">
              <a:rPr lang="en-US" smtClean="0"/>
              <a:t>‹#›</a:t>
            </a:fld>
            <a:endParaRPr lang="en-US"/>
          </a:p>
        </p:txBody>
      </p:sp>
    </p:spTree>
    <p:extLst>
      <p:ext uri="{BB962C8B-B14F-4D97-AF65-F5344CB8AC3E}">
        <p14:creationId xmlns:p14="http://schemas.microsoft.com/office/powerpoint/2010/main" val="2092829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134788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3108084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2562204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3677986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29196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C205-2883-CBFF-F0C6-1595C968E2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C8952A-545E-ADAA-923A-3C121E606B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1121BB-A09C-3F15-9E22-950A641129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077346-CC24-138D-DAB4-4FA780D3AD02}"/>
              </a:ext>
            </a:extLst>
          </p:cNvPr>
          <p:cNvSpPr>
            <a:spLocks noGrp="1"/>
          </p:cNvSpPr>
          <p:nvPr>
            <p:ph type="dt" sz="half" idx="10"/>
          </p:nvPr>
        </p:nvSpPr>
        <p:spPr/>
        <p:txBody>
          <a:bodyPr/>
          <a:lstStyle/>
          <a:p>
            <a:fld id="{DEC39E67-81E9-4032-AB7D-74DE70FDB764}" type="datetimeFigureOut">
              <a:rPr lang="en-US" smtClean="0"/>
              <a:t>5/24/2024</a:t>
            </a:fld>
            <a:endParaRPr lang="en-US"/>
          </a:p>
        </p:txBody>
      </p:sp>
      <p:sp>
        <p:nvSpPr>
          <p:cNvPr id="6" name="Footer Placeholder 5">
            <a:extLst>
              <a:ext uri="{FF2B5EF4-FFF2-40B4-BE49-F238E27FC236}">
                <a16:creationId xmlns:a16="http://schemas.microsoft.com/office/drawing/2014/main" id="{F944F3BE-B1F1-DA76-EA77-E4C0D273E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C7E0E-6F39-89E7-EDD1-2276F47699EF}"/>
              </a:ext>
            </a:extLst>
          </p:cNvPr>
          <p:cNvSpPr>
            <a:spLocks noGrp="1"/>
          </p:cNvSpPr>
          <p:nvPr>
            <p:ph type="sldNum" sz="quarter" idx="12"/>
          </p:nvPr>
        </p:nvSpPr>
        <p:spPr/>
        <p:txBody>
          <a:bodyPr/>
          <a:lstStyle/>
          <a:p>
            <a:fld id="{2981DEED-9386-42C2-9A7D-AEB0A8627413}" type="slidenum">
              <a:rPr lang="en-US" smtClean="0"/>
              <a:t>‹#›</a:t>
            </a:fld>
            <a:endParaRPr lang="en-US"/>
          </a:p>
        </p:txBody>
      </p:sp>
    </p:spTree>
    <p:extLst>
      <p:ext uri="{BB962C8B-B14F-4D97-AF65-F5344CB8AC3E}">
        <p14:creationId xmlns:p14="http://schemas.microsoft.com/office/powerpoint/2010/main" val="414790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95AB4-0C5E-85E1-7BDC-14F8D70317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6A6356-1C92-8C58-ABB6-24BA50E708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D7F487-B053-7997-D6ED-7DD5AA3348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E65C92-F599-D7F0-FEF7-59440BAC0A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B3D0DD-3FA0-891F-FE6D-B92E204FD4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07B011-56EF-3BBC-9B84-4EB3F9BB25DC}"/>
              </a:ext>
            </a:extLst>
          </p:cNvPr>
          <p:cNvSpPr>
            <a:spLocks noGrp="1"/>
          </p:cNvSpPr>
          <p:nvPr>
            <p:ph type="dt" sz="half" idx="10"/>
          </p:nvPr>
        </p:nvSpPr>
        <p:spPr/>
        <p:txBody>
          <a:bodyPr/>
          <a:lstStyle/>
          <a:p>
            <a:fld id="{DEC39E67-81E9-4032-AB7D-74DE70FDB764}" type="datetimeFigureOut">
              <a:rPr lang="en-US" smtClean="0"/>
              <a:t>5/24/2024</a:t>
            </a:fld>
            <a:endParaRPr lang="en-US"/>
          </a:p>
        </p:txBody>
      </p:sp>
      <p:sp>
        <p:nvSpPr>
          <p:cNvPr id="8" name="Footer Placeholder 7">
            <a:extLst>
              <a:ext uri="{FF2B5EF4-FFF2-40B4-BE49-F238E27FC236}">
                <a16:creationId xmlns:a16="http://schemas.microsoft.com/office/drawing/2014/main" id="{C89139FA-319D-65CF-C561-6FCA3980CF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A558CF-D0B5-3AF4-1912-3AD4039C335A}"/>
              </a:ext>
            </a:extLst>
          </p:cNvPr>
          <p:cNvSpPr>
            <a:spLocks noGrp="1"/>
          </p:cNvSpPr>
          <p:nvPr>
            <p:ph type="sldNum" sz="quarter" idx="12"/>
          </p:nvPr>
        </p:nvSpPr>
        <p:spPr/>
        <p:txBody>
          <a:bodyPr/>
          <a:lstStyle/>
          <a:p>
            <a:fld id="{2981DEED-9386-42C2-9A7D-AEB0A8627413}" type="slidenum">
              <a:rPr lang="en-US" smtClean="0"/>
              <a:t>‹#›</a:t>
            </a:fld>
            <a:endParaRPr lang="en-US"/>
          </a:p>
        </p:txBody>
      </p:sp>
    </p:spTree>
    <p:extLst>
      <p:ext uri="{BB962C8B-B14F-4D97-AF65-F5344CB8AC3E}">
        <p14:creationId xmlns:p14="http://schemas.microsoft.com/office/powerpoint/2010/main" val="173122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A334-BD71-6AF4-B1F0-299007AF45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00C894-0A5E-93BB-6A9D-84CDE12C4EB3}"/>
              </a:ext>
            </a:extLst>
          </p:cNvPr>
          <p:cNvSpPr>
            <a:spLocks noGrp="1"/>
          </p:cNvSpPr>
          <p:nvPr>
            <p:ph type="dt" sz="half" idx="10"/>
          </p:nvPr>
        </p:nvSpPr>
        <p:spPr/>
        <p:txBody>
          <a:bodyPr/>
          <a:lstStyle/>
          <a:p>
            <a:fld id="{DEC39E67-81E9-4032-AB7D-74DE70FDB764}" type="datetimeFigureOut">
              <a:rPr lang="en-US" smtClean="0"/>
              <a:t>5/24/2024</a:t>
            </a:fld>
            <a:endParaRPr lang="en-US"/>
          </a:p>
        </p:txBody>
      </p:sp>
      <p:sp>
        <p:nvSpPr>
          <p:cNvPr id="4" name="Footer Placeholder 3">
            <a:extLst>
              <a:ext uri="{FF2B5EF4-FFF2-40B4-BE49-F238E27FC236}">
                <a16:creationId xmlns:a16="http://schemas.microsoft.com/office/drawing/2014/main" id="{C2294651-01FC-4626-D30C-2A589765CF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958BCE-9B7C-1488-EE9D-251154D1B31A}"/>
              </a:ext>
            </a:extLst>
          </p:cNvPr>
          <p:cNvSpPr>
            <a:spLocks noGrp="1"/>
          </p:cNvSpPr>
          <p:nvPr>
            <p:ph type="sldNum" sz="quarter" idx="12"/>
          </p:nvPr>
        </p:nvSpPr>
        <p:spPr/>
        <p:txBody>
          <a:bodyPr/>
          <a:lstStyle/>
          <a:p>
            <a:fld id="{2981DEED-9386-42C2-9A7D-AEB0A8627413}" type="slidenum">
              <a:rPr lang="en-US" smtClean="0"/>
              <a:t>‹#›</a:t>
            </a:fld>
            <a:endParaRPr lang="en-US"/>
          </a:p>
        </p:txBody>
      </p:sp>
    </p:spTree>
    <p:extLst>
      <p:ext uri="{BB962C8B-B14F-4D97-AF65-F5344CB8AC3E}">
        <p14:creationId xmlns:p14="http://schemas.microsoft.com/office/powerpoint/2010/main" val="269312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117E14-1434-C01D-BF08-2E34AB5B802D}"/>
              </a:ext>
            </a:extLst>
          </p:cNvPr>
          <p:cNvSpPr>
            <a:spLocks noGrp="1"/>
          </p:cNvSpPr>
          <p:nvPr>
            <p:ph type="dt" sz="half" idx="10"/>
          </p:nvPr>
        </p:nvSpPr>
        <p:spPr/>
        <p:txBody>
          <a:bodyPr/>
          <a:lstStyle/>
          <a:p>
            <a:fld id="{DEC39E67-81E9-4032-AB7D-74DE70FDB764}" type="datetimeFigureOut">
              <a:rPr lang="en-US" smtClean="0"/>
              <a:t>5/24/2024</a:t>
            </a:fld>
            <a:endParaRPr lang="en-US"/>
          </a:p>
        </p:txBody>
      </p:sp>
      <p:sp>
        <p:nvSpPr>
          <p:cNvPr id="3" name="Footer Placeholder 2">
            <a:extLst>
              <a:ext uri="{FF2B5EF4-FFF2-40B4-BE49-F238E27FC236}">
                <a16:creationId xmlns:a16="http://schemas.microsoft.com/office/drawing/2014/main" id="{FFA2E613-4281-6190-9618-04FB40204D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332DA1-F495-417C-92E3-CBC69D80D82B}"/>
              </a:ext>
            </a:extLst>
          </p:cNvPr>
          <p:cNvSpPr>
            <a:spLocks noGrp="1"/>
          </p:cNvSpPr>
          <p:nvPr>
            <p:ph type="sldNum" sz="quarter" idx="12"/>
          </p:nvPr>
        </p:nvSpPr>
        <p:spPr/>
        <p:txBody>
          <a:bodyPr/>
          <a:lstStyle/>
          <a:p>
            <a:fld id="{2981DEED-9386-42C2-9A7D-AEB0A8627413}" type="slidenum">
              <a:rPr lang="en-US" smtClean="0"/>
              <a:t>‹#›</a:t>
            </a:fld>
            <a:endParaRPr lang="en-US"/>
          </a:p>
        </p:txBody>
      </p:sp>
    </p:spTree>
    <p:extLst>
      <p:ext uri="{BB962C8B-B14F-4D97-AF65-F5344CB8AC3E}">
        <p14:creationId xmlns:p14="http://schemas.microsoft.com/office/powerpoint/2010/main" val="44234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59DC-14BD-C2F3-2081-47842A479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475D11-3CFB-699D-19CF-E59E15D9A3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BB55BE-E5ED-9A87-592E-99C90F6A4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53869-21D8-FBC5-5E82-C0DFD9D778C4}"/>
              </a:ext>
            </a:extLst>
          </p:cNvPr>
          <p:cNvSpPr>
            <a:spLocks noGrp="1"/>
          </p:cNvSpPr>
          <p:nvPr>
            <p:ph type="dt" sz="half" idx="10"/>
          </p:nvPr>
        </p:nvSpPr>
        <p:spPr/>
        <p:txBody>
          <a:bodyPr/>
          <a:lstStyle/>
          <a:p>
            <a:fld id="{DEC39E67-81E9-4032-AB7D-74DE70FDB764}" type="datetimeFigureOut">
              <a:rPr lang="en-US" smtClean="0"/>
              <a:t>5/24/2024</a:t>
            </a:fld>
            <a:endParaRPr lang="en-US"/>
          </a:p>
        </p:txBody>
      </p:sp>
      <p:sp>
        <p:nvSpPr>
          <p:cNvPr id="6" name="Footer Placeholder 5">
            <a:extLst>
              <a:ext uri="{FF2B5EF4-FFF2-40B4-BE49-F238E27FC236}">
                <a16:creationId xmlns:a16="http://schemas.microsoft.com/office/drawing/2014/main" id="{40CEA0D2-2EBB-EBDD-2252-BA7C6E686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C1E012-213A-156E-3AF8-ADD0FCFB2145}"/>
              </a:ext>
            </a:extLst>
          </p:cNvPr>
          <p:cNvSpPr>
            <a:spLocks noGrp="1"/>
          </p:cNvSpPr>
          <p:nvPr>
            <p:ph type="sldNum" sz="quarter" idx="12"/>
          </p:nvPr>
        </p:nvSpPr>
        <p:spPr/>
        <p:txBody>
          <a:bodyPr/>
          <a:lstStyle/>
          <a:p>
            <a:fld id="{2981DEED-9386-42C2-9A7D-AEB0A8627413}" type="slidenum">
              <a:rPr lang="en-US" smtClean="0"/>
              <a:t>‹#›</a:t>
            </a:fld>
            <a:endParaRPr lang="en-US"/>
          </a:p>
        </p:txBody>
      </p:sp>
    </p:spTree>
    <p:extLst>
      <p:ext uri="{BB962C8B-B14F-4D97-AF65-F5344CB8AC3E}">
        <p14:creationId xmlns:p14="http://schemas.microsoft.com/office/powerpoint/2010/main" val="1152578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DC228-E278-C4B9-F427-91030C5727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245E9A-0C86-0771-AA1E-7D5F667516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6F551C-6E31-0122-5922-E38EC5D85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33F2C4-4E57-0141-4868-FBC0917BC28D}"/>
              </a:ext>
            </a:extLst>
          </p:cNvPr>
          <p:cNvSpPr>
            <a:spLocks noGrp="1"/>
          </p:cNvSpPr>
          <p:nvPr>
            <p:ph type="dt" sz="half" idx="10"/>
          </p:nvPr>
        </p:nvSpPr>
        <p:spPr/>
        <p:txBody>
          <a:bodyPr/>
          <a:lstStyle/>
          <a:p>
            <a:fld id="{DEC39E67-81E9-4032-AB7D-74DE70FDB764}" type="datetimeFigureOut">
              <a:rPr lang="en-US" smtClean="0"/>
              <a:t>5/24/2024</a:t>
            </a:fld>
            <a:endParaRPr lang="en-US"/>
          </a:p>
        </p:txBody>
      </p:sp>
      <p:sp>
        <p:nvSpPr>
          <p:cNvPr id="6" name="Footer Placeholder 5">
            <a:extLst>
              <a:ext uri="{FF2B5EF4-FFF2-40B4-BE49-F238E27FC236}">
                <a16:creationId xmlns:a16="http://schemas.microsoft.com/office/drawing/2014/main" id="{91F025E7-9332-A606-8BB8-45D000525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4C3146-5EBE-364E-2A95-46DB372176D2}"/>
              </a:ext>
            </a:extLst>
          </p:cNvPr>
          <p:cNvSpPr>
            <a:spLocks noGrp="1"/>
          </p:cNvSpPr>
          <p:nvPr>
            <p:ph type="sldNum" sz="quarter" idx="12"/>
          </p:nvPr>
        </p:nvSpPr>
        <p:spPr/>
        <p:txBody>
          <a:bodyPr/>
          <a:lstStyle/>
          <a:p>
            <a:fld id="{2981DEED-9386-42C2-9A7D-AEB0A8627413}" type="slidenum">
              <a:rPr lang="en-US" smtClean="0"/>
              <a:t>‹#›</a:t>
            </a:fld>
            <a:endParaRPr lang="en-US"/>
          </a:p>
        </p:txBody>
      </p:sp>
    </p:spTree>
    <p:extLst>
      <p:ext uri="{BB962C8B-B14F-4D97-AF65-F5344CB8AC3E}">
        <p14:creationId xmlns:p14="http://schemas.microsoft.com/office/powerpoint/2010/main" val="147252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4CD000-DC3F-C55C-9186-5A02A2C0E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913A86-6C37-6282-D8B9-20082F8D8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6E4D93-99E7-9423-15FE-4823DE92C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39E67-81E9-4032-AB7D-74DE70FDB764}" type="datetimeFigureOut">
              <a:rPr lang="en-US" smtClean="0"/>
              <a:t>5/24/2024</a:t>
            </a:fld>
            <a:endParaRPr lang="en-US"/>
          </a:p>
        </p:txBody>
      </p:sp>
      <p:sp>
        <p:nvSpPr>
          <p:cNvPr id="5" name="Footer Placeholder 4">
            <a:extLst>
              <a:ext uri="{FF2B5EF4-FFF2-40B4-BE49-F238E27FC236}">
                <a16:creationId xmlns:a16="http://schemas.microsoft.com/office/drawing/2014/main" id="{249335C0-FB59-A44B-B6D3-2D62FD3C4A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593916-759C-ECDE-C9F8-3FC4602156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1DEED-9386-42C2-9A7D-AEB0A8627413}" type="slidenum">
              <a:rPr lang="en-US" smtClean="0"/>
              <a:t>‹#›</a:t>
            </a:fld>
            <a:endParaRPr lang="en-US"/>
          </a:p>
        </p:txBody>
      </p:sp>
    </p:spTree>
    <p:extLst>
      <p:ext uri="{BB962C8B-B14F-4D97-AF65-F5344CB8AC3E}">
        <p14:creationId xmlns:p14="http://schemas.microsoft.com/office/powerpoint/2010/main" val="1024991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1" name="图片 130"/>
          <p:cNvPicPr>
            <a:picLocks noChangeAspect="1"/>
          </p:cNvPicPr>
          <p:nvPr userDrawn="1"/>
        </p:nvPicPr>
        <p:blipFill rotWithShape="1">
          <a:blip r:embed="rId1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pic>
        <p:nvPicPr>
          <p:cNvPr id="3" name="Picture 2" descr="Shape&#10;&#10;Description automatically generated with medium confidence">
            <a:extLst>
              <a:ext uri="{FF2B5EF4-FFF2-40B4-BE49-F238E27FC236}">
                <a16:creationId xmlns:a16="http://schemas.microsoft.com/office/drawing/2014/main" id="{92A8F3E6-F8F9-48DB-8B37-95018FE3142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619250" y="285452"/>
            <a:ext cx="1257300" cy="1257300"/>
          </a:xfrm>
          <a:prstGeom prst="rect">
            <a:avLst/>
          </a:prstGeom>
        </p:spPr>
      </p:pic>
    </p:spTree>
    <p:extLst>
      <p:ext uri="{BB962C8B-B14F-4D97-AF65-F5344CB8AC3E}">
        <p14:creationId xmlns:p14="http://schemas.microsoft.com/office/powerpoint/2010/main" val="1526571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t>5/24/2024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t>‹#›</a:t>
            </a:fld>
            <a:endParaRPr lang="en-US"/>
          </a:p>
        </p:txBody>
      </p:sp>
    </p:spTree>
    <p:extLst>
      <p:ext uri="{BB962C8B-B14F-4D97-AF65-F5344CB8AC3E}">
        <p14:creationId xmlns:p14="http://schemas.microsoft.com/office/powerpoint/2010/main" val="2065897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3337" y="0"/>
            <a:ext cx="12192000" cy="6858001"/>
            <a:chOff x="0" y="0"/>
            <a:chExt cx="12192000" cy="6858001"/>
          </a:xfrm>
        </p:grpSpPr>
        <p:pic>
          <p:nvPicPr>
            <p:cNvPr id="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0896600" y="0"/>
              <a:ext cx="1295400" cy="304106"/>
            </a:xfrm>
            <a:prstGeom prst="rect">
              <a:avLst/>
            </a:prstGeom>
            <a:solidFill>
              <a:srgbClr val="8ED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70560" y="2083042"/>
            <a:ext cx="11521440" cy="2123658"/>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Môn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Tiếng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Việt</a:t>
            </a:r>
            <a:endParaRPr lang="en-US" sz="4400" b="1" dirty="0">
              <a:solidFill>
                <a:srgbClr val="002060"/>
              </a:solidFill>
              <a:latin typeface="Times New Roman" panose="02020603050405020304" pitchFamily="18" charset="0"/>
              <a:cs typeface="Times New Roman" panose="02020603050405020304" pitchFamily="18" charset="0"/>
            </a:endParaRPr>
          </a:p>
          <a:p>
            <a:r>
              <a:rPr lang="en-US" sz="4400" b="1" dirty="0" err="1">
                <a:solidFill>
                  <a:srgbClr val="002060"/>
                </a:solidFill>
                <a:latin typeface="Times New Roman" panose="02020603050405020304" pitchFamily="18" charset="0"/>
                <a:cs typeface="Times New Roman" panose="02020603050405020304" pitchFamily="18" charset="0"/>
              </a:rPr>
              <a:t>Bài</a:t>
            </a:r>
            <a:r>
              <a:rPr lang="en-US" sz="4400" b="1" dirty="0">
                <a:solidFill>
                  <a:srgbClr val="002060"/>
                </a:solidFill>
                <a:latin typeface="Times New Roman" panose="02020603050405020304" pitchFamily="18" charset="0"/>
                <a:cs typeface="Times New Roman" panose="02020603050405020304" pitchFamily="18" charset="0"/>
              </a:rPr>
              <a:t> 14( </a:t>
            </a:r>
            <a:r>
              <a:rPr lang="en-US" sz="4400" b="1" dirty="0" err="1">
                <a:solidFill>
                  <a:srgbClr val="002060"/>
                </a:solidFill>
                <a:latin typeface="Times New Roman" panose="02020603050405020304" pitchFamily="18" charset="0"/>
                <a:cs typeface="Times New Roman" panose="02020603050405020304" pitchFamily="18" charset="0"/>
              </a:rPr>
              <a:t>Tiết</a:t>
            </a:r>
            <a:r>
              <a:rPr lang="en-US" sz="4400" b="1" dirty="0">
                <a:solidFill>
                  <a:srgbClr val="002060"/>
                </a:solidFill>
                <a:latin typeface="Times New Roman" panose="02020603050405020304" pitchFamily="18" charset="0"/>
                <a:cs typeface="Times New Roman" panose="02020603050405020304" pitchFamily="18" charset="0"/>
              </a:rPr>
              <a:t> 3)-</a:t>
            </a:r>
            <a:r>
              <a:rPr lang="en-US" sz="4400" b="1" dirty="0" err="1">
                <a:solidFill>
                  <a:srgbClr val="002060"/>
                </a:solidFill>
                <a:latin typeface="Times New Roman" panose="02020603050405020304" pitchFamily="18" charset="0"/>
                <a:cs typeface="Times New Roman" panose="02020603050405020304" pitchFamily="18" charset="0"/>
              </a:rPr>
              <a:t>Luyện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tập</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Câu</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kể</a:t>
            </a:r>
            <a:r>
              <a:rPr lang="en-US" sz="4400" b="1" dirty="0">
                <a:solidFill>
                  <a:srgbClr val="002060"/>
                </a:solidFill>
                <a:latin typeface="Times New Roman" panose="02020603050405020304" pitchFamily="18" charset="0"/>
                <a:cs typeface="Times New Roman" panose="02020603050405020304" pitchFamily="18" charset="0"/>
              </a:rPr>
              <a:t> </a:t>
            </a:r>
          </a:p>
          <a:p>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Các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dấu</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kết</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thúc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câu</a:t>
            </a:r>
            <a:r>
              <a:rPr lang="en-US" sz="4400" b="1" dirty="0">
                <a:solidFill>
                  <a:srgbClr val="002060"/>
                </a:solidFill>
                <a:latin typeface="Times New Roman" panose="02020603050405020304" pitchFamily="18" charset="0"/>
                <a:cs typeface="Times New Roman" panose="02020603050405020304" pitchFamily="18" charset="0"/>
              </a:rPr>
              <a:t> </a:t>
            </a:r>
          </a:p>
        </p:txBody>
      </p:sp>
      <p:sp>
        <p:nvSpPr>
          <p:cNvPr id="14" name="TextBox 13"/>
          <p:cNvSpPr txBox="1"/>
          <p:nvPr/>
        </p:nvSpPr>
        <p:spPr>
          <a:xfrm>
            <a:off x="1905000" y="825838"/>
            <a:ext cx="80772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p>
        </p:txBody>
      </p:sp>
      <p:sp>
        <p:nvSpPr>
          <p:cNvPr id="16" name="TextBox 15"/>
          <p:cNvSpPr txBox="1"/>
          <p:nvPr/>
        </p:nvSpPr>
        <p:spPr>
          <a:xfrm>
            <a:off x="304800" y="456506"/>
            <a:ext cx="11582400" cy="1569660"/>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CHÀO MỪNG CÁC THẦY CÔ GIÁO VỀ DỰ GIỜ HỘI THI GIÁO VIÊN GIỎI CẤP HUYỆN</a:t>
            </a:r>
          </a:p>
          <a:p>
            <a:pPr algn="ct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2022 - 2023</a:t>
            </a:r>
          </a:p>
        </p:txBody>
      </p:sp>
      <p:cxnSp>
        <p:nvCxnSpPr>
          <p:cNvPr id="12" name="Straight Connector 11"/>
          <p:cNvCxnSpPr/>
          <p:nvPr/>
        </p:nvCxnSpPr>
        <p:spPr>
          <a:xfrm>
            <a:off x="4419600" y="4851279"/>
            <a:ext cx="7467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19600" y="4775079"/>
            <a:ext cx="7467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25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05528" y="89773"/>
            <a:ext cx="10833972"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26265" y="131824"/>
              <a:ext cx="46644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3</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Xếp các câu dưới đây vào nhóm thích hợp </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 giải thích vì sao em xếp như vậy</a:t>
              </a:r>
            </a:p>
          </p:txBody>
        </p:sp>
      </p:grpSp>
      <p:sp>
        <p:nvSpPr>
          <p:cNvPr id="20" name="Rounded Rectangle 13">
            <a:extLst>
              <a:ext uri="{FF2B5EF4-FFF2-40B4-BE49-F238E27FC236}">
                <a16:creationId xmlns:a16="http://schemas.microsoft.com/office/drawing/2014/main" id="{EF6C7D4A-3132-4F92-99A4-A3EA47768CE0}"/>
              </a:ext>
            </a:extLst>
          </p:cNvPr>
          <p:cNvSpPr/>
          <p:nvPr/>
        </p:nvSpPr>
        <p:spPr>
          <a:xfrm>
            <a:off x="1477673" y="1866230"/>
            <a:ext cx="3124201" cy="791246"/>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15">
            <a:extLst>
              <a:ext uri="{FF2B5EF4-FFF2-40B4-BE49-F238E27FC236}">
                <a16:creationId xmlns:a16="http://schemas.microsoft.com/office/drawing/2014/main" id="{1ADC2BBE-D261-48A3-9C96-33BDD6BA068B}"/>
              </a:ext>
            </a:extLst>
          </p:cNvPr>
          <p:cNvSpPr/>
          <p:nvPr/>
        </p:nvSpPr>
        <p:spPr>
          <a:xfrm>
            <a:off x="7402223" y="1828129"/>
            <a:ext cx="3192173" cy="791246"/>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AC9E938-A612-451B-927A-142858EF08D9}"/>
              </a:ext>
            </a:extLst>
          </p:cNvPr>
          <p:cNvSpPr txBox="1"/>
          <p:nvPr/>
        </p:nvSpPr>
        <p:spPr>
          <a:xfrm>
            <a:off x="762000" y="3063203"/>
            <a:ext cx="10908072" cy="2862322"/>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Bút nâu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thế</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 Bút nâu là một người bạn tốt.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 Bút nâu nhảy với bút vàng, lắng nghe ước mơ của bút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tím</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 Bút nâu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gắn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bút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đỏ</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để</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D743DB4D-30DB-46EF-B23B-21FE53EDD35D}"/>
              </a:ext>
            </a:extLst>
          </p:cNvPr>
          <p:cNvCxnSpPr>
            <a:cxnSpLocks/>
          </p:cNvCxnSpPr>
          <p:nvPr/>
        </p:nvCxnSpPr>
        <p:spPr>
          <a:xfrm>
            <a:off x="2619375" y="640252"/>
            <a:ext cx="20669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889B5D-8C9B-4A35-A642-C8B28002BE3D}"/>
              </a:ext>
            </a:extLst>
          </p:cNvPr>
          <p:cNvCxnSpPr>
            <a:cxnSpLocks/>
          </p:cNvCxnSpPr>
          <p:nvPr/>
        </p:nvCxnSpPr>
        <p:spPr>
          <a:xfrm>
            <a:off x="7210425" y="621202"/>
            <a:ext cx="2487324" cy="95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4E3F82-E350-424F-B8AF-F289D6BBC2B0}"/>
              </a:ext>
            </a:extLst>
          </p:cNvPr>
          <p:cNvCxnSpPr>
            <a:cxnSpLocks/>
          </p:cNvCxnSpPr>
          <p:nvPr/>
        </p:nvCxnSpPr>
        <p:spPr>
          <a:xfrm>
            <a:off x="3184098" y="1126027"/>
            <a:ext cx="152609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943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ong ho 2 phut">
            <a:hlinkClick r:id="" action="ppaction://media"/>
            <a:extLst>
              <a:ext uri="{FF2B5EF4-FFF2-40B4-BE49-F238E27FC236}">
                <a16:creationId xmlns:a16="http://schemas.microsoft.com/office/drawing/2014/main" id="{B7D4928F-FC93-17C2-1B5E-61DF271B7D8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78656" y="304800"/>
            <a:ext cx="9505244" cy="5346700"/>
          </a:xfrm>
          <a:prstGeom prst="rect">
            <a:avLst/>
          </a:prstGeom>
        </p:spPr>
      </p:pic>
    </p:spTree>
    <p:extLst>
      <p:ext uri="{BB962C8B-B14F-4D97-AF65-F5344CB8AC3E}">
        <p14:creationId xmlns:p14="http://schemas.microsoft.com/office/powerpoint/2010/main" val="3653299262"/>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4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030015"/>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05527" y="89773"/>
            <a:ext cx="11091147"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26265" y="131824"/>
              <a:ext cx="46644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4</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200" i="1"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1"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chấm</a:t>
              </a:r>
              <a:r>
                <a:rPr kumimoji="0" lang="en-US" sz="3200"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1"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1"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chấm</a:t>
              </a:r>
              <a:r>
                <a:rPr kumimoji="0" lang="en-US" sz="3200"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1"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sz="3200"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1"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1"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chấm</a:t>
              </a:r>
              <a:r>
                <a:rPr kumimoji="0" lang="en-US" sz="3200"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than)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thay</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ô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vuông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5" name="TextBox 4">
            <a:extLst>
              <a:ext uri="{FF2B5EF4-FFF2-40B4-BE49-F238E27FC236}">
                <a16:creationId xmlns:a16="http://schemas.microsoft.com/office/drawing/2014/main" id="{D1AB3717-B71B-4D3C-BD2F-784718868853}"/>
              </a:ext>
            </a:extLst>
          </p:cNvPr>
          <p:cNvSpPr txBox="1"/>
          <p:nvPr/>
        </p:nvSpPr>
        <p:spPr>
          <a:xfrm>
            <a:off x="333375" y="1651528"/>
            <a:ext cx="11658599"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Minh là thành viên mới của lớp 3A</a:t>
            </a:r>
            <a:r>
              <a:rPr kumimoji="0" lang="en-US"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Minh vừa chuyển từ trường khác đến</a:t>
            </a:r>
            <a:r>
              <a:rPr kumimoji="0" lang="en-US"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Bạn ấy vui vẻ giới thiệu: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Tớ tên là Tuệ Minh</a:t>
            </a:r>
            <a:r>
              <a:rPr kumimoji="0" lang="en-US"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Tớ thích chơi cờ vua và múa ba lê</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Các bạn xôn xao đáp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Tên của cậu đẹp quá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Tớ cũng thích chơi cờ vua lắm</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Cậu có muốn tham gia câu lạc bộ cờ vua cùng chúng tớ không</a:t>
            </a:r>
            <a:endParaRPr kumimoji="0" lang="en-US"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a:p>
            <a:pPr marR="0" lvl="0" algn="just" defTabSz="914400" rtl="0" eaLnBrk="1" fontAlgn="auto" latinLnBrk="0" hangingPunct="1">
              <a:lnSpc>
                <a:spcPct val="100000"/>
              </a:lnSpc>
              <a:spcBef>
                <a:spcPts val="0"/>
              </a:spcBef>
              <a:spcAft>
                <a:spcPts val="0"/>
              </a:spcAft>
              <a:buClrTx/>
              <a:buSzTx/>
              <a:tabLst/>
              <a:defRPr/>
            </a:pPr>
            <a:endParaRPr lang="en-US" sz="3200" dirty="0">
              <a:solidFill>
                <a:prstClr val="black"/>
              </a:solidFill>
              <a:latin typeface="+mj-lt"/>
              <a:ea typeface="Arial-Rounded" panose="020B0500000000000000" pitchFamily="34" charset="0"/>
              <a:cs typeface="Arial-Rounded" panose="020B0500000000000000"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n-US" sz="3200" b="0" i="1"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800" b="0" i="1"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(Theo Việt Phương)</a:t>
            </a:r>
          </a:p>
        </p:txBody>
      </p:sp>
      <p:sp>
        <p:nvSpPr>
          <p:cNvPr id="16" name="Flowchart: Process 15">
            <a:extLst>
              <a:ext uri="{FF2B5EF4-FFF2-40B4-BE49-F238E27FC236}">
                <a16:creationId xmlns:a16="http://schemas.microsoft.com/office/drawing/2014/main" id="{117DBD9C-B9CC-D0C9-EEA2-C12FFC227FB5}"/>
              </a:ext>
            </a:extLst>
          </p:cNvPr>
          <p:cNvSpPr/>
          <p:nvPr/>
        </p:nvSpPr>
        <p:spPr>
          <a:xfrm>
            <a:off x="6781800" y="1781175"/>
            <a:ext cx="340752" cy="297609"/>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Flowchart: Process 16">
            <a:extLst>
              <a:ext uri="{FF2B5EF4-FFF2-40B4-BE49-F238E27FC236}">
                <a16:creationId xmlns:a16="http://schemas.microsoft.com/office/drawing/2014/main" id="{52DA6126-C6B2-4698-561F-F609B79D1B8E}"/>
              </a:ext>
            </a:extLst>
          </p:cNvPr>
          <p:cNvSpPr/>
          <p:nvPr/>
        </p:nvSpPr>
        <p:spPr>
          <a:xfrm>
            <a:off x="2047875" y="2276475"/>
            <a:ext cx="340752" cy="297609"/>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Flowchart: Process 18">
            <a:extLst>
              <a:ext uri="{FF2B5EF4-FFF2-40B4-BE49-F238E27FC236}">
                <a16:creationId xmlns:a16="http://schemas.microsoft.com/office/drawing/2014/main" id="{393D5FC2-5AC9-63E8-3768-C492290044CD}"/>
              </a:ext>
            </a:extLst>
          </p:cNvPr>
          <p:cNvSpPr/>
          <p:nvPr/>
        </p:nvSpPr>
        <p:spPr>
          <a:xfrm>
            <a:off x="4171950" y="2762250"/>
            <a:ext cx="340752" cy="297609"/>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Flowchart: Process 19">
            <a:extLst>
              <a:ext uri="{FF2B5EF4-FFF2-40B4-BE49-F238E27FC236}">
                <a16:creationId xmlns:a16="http://schemas.microsoft.com/office/drawing/2014/main" id="{39C7843C-FAF0-70D5-5417-246CE21A7A11}"/>
              </a:ext>
            </a:extLst>
          </p:cNvPr>
          <p:cNvSpPr/>
          <p:nvPr/>
        </p:nvSpPr>
        <p:spPr>
          <a:xfrm>
            <a:off x="10315575" y="2752725"/>
            <a:ext cx="340752" cy="297609"/>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Flowchart: Process 20">
            <a:extLst>
              <a:ext uri="{FF2B5EF4-FFF2-40B4-BE49-F238E27FC236}">
                <a16:creationId xmlns:a16="http://schemas.microsoft.com/office/drawing/2014/main" id="{80A59678-1BBB-7D51-42D6-A797BB992B82}"/>
              </a:ext>
            </a:extLst>
          </p:cNvPr>
          <p:cNvSpPr/>
          <p:nvPr/>
        </p:nvSpPr>
        <p:spPr>
          <a:xfrm>
            <a:off x="4181475" y="3733800"/>
            <a:ext cx="340752" cy="297609"/>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Flowchart: Process 21">
            <a:extLst>
              <a:ext uri="{FF2B5EF4-FFF2-40B4-BE49-F238E27FC236}">
                <a16:creationId xmlns:a16="http://schemas.microsoft.com/office/drawing/2014/main" id="{9F35F34F-B6DC-E406-A773-4FFFC48F2101}"/>
              </a:ext>
            </a:extLst>
          </p:cNvPr>
          <p:cNvSpPr/>
          <p:nvPr/>
        </p:nvSpPr>
        <p:spPr>
          <a:xfrm>
            <a:off x="5791200" y="4238625"/>
            <a:ext cx="340752" cy="297609"/>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Flowchart: Process 22">
            <a:extLst>
              <a:ext uri="{FF2B5EF4-FFF2-40B4-BE49-F238E27FC236}">
                <a16:creationId xmlns:a16="http://schemas.microsoft.com/office/drawing/2014/main" id="{13B5092E-D6E0-6EA4-F63B-370BA39D2A6A}"/>
              </a:ext>
            </a:extLst>
          </p:cNvPr>
          <p:cNvSpPr/>
          <p:nvPr/>
        </p:nvSpPr>
        <p:spPr>
          <a:xfrm>
            <a:off x="11239500" y="4695825"/>
            <a:ext cx="340752" cy="297609"/>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017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999064"/>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05527" y="89773"/>
            <a:ext cx="11091147"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26265" y="131824"/>
              <a:ext cx="46644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4</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200" i="1"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1"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chấm</a:t>
              </a:r>
              <a:r>
                <a:rPr kumimoji="0" lang="en-US" sz="3200"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1"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1"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chấm</a:t>
              </a:r>
              <a:r>
                <a:rPr kumimoji="0" lang="en-US" sz="3200"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1"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sz="3200"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1"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1"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chấm</a:t>
              </a:r>
              <a:r>
                <a:rPr kumimoji="0" lang="en-US" sz="3200"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than)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thay</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ô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vuông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5" name="TextBox 4">
            <a:extLst>
              <a:ext uri="{FF2B5EF4-FFF2-40B4-BE49-F238E27FC236}">
                <a16:creationId xmlns:a16="http://schemas.microsoft.com/office/drawing/2014/main" id="{D1AB3717-B71B-4D3C-BD2F-784718868853}"/>
              </a:ext>
            </a:extLst>
          </p:cNvPr>
          <p:cNvSpPr txBox="1"/>
          <p:nvPr/>
        </p:nvSpPr>
        <p:spPr>
          <a:xfrm>
            <a:off x="333375" y="1651528"/>
            <a:ext cx="11658599"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Minh là thành viên mới của lớp 3A</a:t>
            </a:r>
            <a:r>
              <a:rPr kumimoji="0" lang="en-US" sz="32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Minh vừa chuyển từ trường khác đến</a:t>
            </a:r>
            <a:r>
              <a:rPr lang="en-US" sz="3200" dirty="0">
                <a:solidFill>
                  <a:srgbClr val="FF0000"/>
                </a:solidFill>
                <a:latin typeface="+mj-lt"/>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Bạn ấy vui vẻ giới thiệu: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Tớ tên là Tuệ Minh</a:t>
            </a:r>
            <a:r>
              <a:rPr lang="en-US" sz="3200" dirty="0">
                <a:solidFill>
                  <a:srgbClr val="FF0000"/>
                </a:solidFill>
                <a:latin typeface="+mj-lt"/>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Tớ thích chơi cờ vua và múa ba lê</a:t>
            </a:r>
            <a:r>
              <a:rPr kumimoji="0" lang="en-US" sz="32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Các bạn xôn xao đáp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Tên của cậu đẹp quá</a:t>
            </a:r>
            <a:r>
              <a:rPr kumimoji="0" lang="en-US" sz="32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Tớ cũng thích chơi cờ vua lắm</a:t>
            </a:r>
            <a:r>
              <a:rPr kumimoji="0" lang="en-US" sz="32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vi-VN"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Cậu có muốn tham gia câu lạc bộ cờ vua cùng chúng tớ không</a:t>
            </a:r>
            <a:r>
              <a:rPr lang="en-US" sz="3200" dirty="0">
                <a:solidFill>
                  <a:srgbClr val="FF0000"/>
                </a:solidFill>
                <a:latin typeface="+mj-lt"/>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a:p>
            <a:pPr marR="0" lvl="0" algn="just" defTabSz="914400" rtl="0" eaLnBrk="1" fontAlgn="auto" latinLnBrk="0" hangingPunct="1">
              <a:lnSpc>
                <a:spcPct val="100000"/>
              </a:lnSpc>
              <a:spcBef>
                <a:spcPts val="0"/>
              </a:spcBef>
              <a:spcAft>
                <a:spcPts val="0"/>
              </a:spcAft>
              <a:buClrTx/>
              <a:buSzTx/>
              <a:tabLst/>
              <a:defRPr/>
            </a:pPr>
            <a:endParaRPr lang="en-US" sz="3200" dirty="0">
              <a:solidFill>
                <a:prstClr val="black"/>
              </a:solidFill>
              <a:latin typeface="+mj-lt"/>
              <a:ea typeface="Arial-Rounded" panose="020B0500000000000000" pitchFamily="34" charset="0"/>
              <a:cs typeface="Arial-Rounded" panose="020B0500000000000000"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n-US" sz="3200" b="0" i="1"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800" b="0" i="1"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(Theo Việt Phương)</a:t>
            </a:r>
          </a:p>
        </p:txBody>
      </p:sp>
    </p:spTree>
    <p:extLst>
      <p:ext uri="{BB962C8B-B14F-4D97-AF65-F5344CB8AC3E}">
        <p14:creationId xmlns:p14="http://schemas.microsoft.com/office/powerpoint/2010/main" val="1859131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004034"/>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727272" y="930923"/>
            <a:ext cx="7148248" cy="2310584"/>
          </a:xfrm>
          <a:prstGeom prst="rect">
            <a:avLst/>
          </a:prstGeom>
        </p:spPr>
      </p:pic>
      <p:pic>
        <p:nvPicPr>
          <p:cNvPr id="6" name="Graphic 5">
            <a:extLst>
              <a:ext uri="{FF2B5EF4-FFF2-40B4-BE49-F238E27FC236}">
                <a16:creationId xmlns:a16="http://schemas.microsoft.com/office/drawing/2014/main" id="{89F543B0-806D-4687-8DB8-52CEE96EAF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435910" flipH="1">
            <a:off x="696905" y="1629347"/>
            <a:ext cx="2630821" cy="4910294"/>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3402905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par>
                                <p:cTn id="14" presetID="32" presetClass="emph" presetSubtype="0" fill="hold" nodeType="withEffect">
                                  <p:stCondLst>
                                    <p:cond delay="0"/>
                                  </p:stCondLst>
                                  <p:childTnLst>
                                    <p:animRot by="120000">
                                      <p:cBhvr>
                                        <p:cTn id="15" dur="175" fill="hold">
                                          <p:stCondLst>
                                            <p:cond delay="0"/>
                                          </p:stCondLst>
                                        </p:cTn>
                                        <p:tgtEl>
                                          <p:spTgt spid="6"/>
                                        </p:tgtEl>
                                        <p:attrNameLst>
                                          <p:attrName>r</p:attrName>
                                        </p:attrNameLst>
                                      </p:cBhvr>
                                    </p:animRot>
                                    <p:animRot by="-240000">
                                      <p:cBhvr>
                                        <p:cTn id="16" dur="350" fill="hold">
                                          <p:stCondLst>
                                            <p:cond delay="350"/>
                                          </p:stCondLst>
                                        </p:cTn>
                                        <p:tgtEl>
                                          <p:spTgt spid="6"/>
                                        </p:tgtEl>
                                        <p:attrNameLst>
                                          <p:attrName>r</p:attrName>
                                        </p:attrNameLst>
                                      </p:cBhvr>
                                    </p:animRot>
                                    <p:animRot by="240000">
                                      <p:cBhvr>
                                        <p:cTn id="17" dur="350" fill="hold">
                                          <p:stCondLst>
                                            <p:cond delay="700"/>
                                          </p:stCondLst>
                                        </p:cTn>
                                        <p:tgtEl>
                                          <p:spTgt spid="6"/>
                                        </p:tgtEl>
                                        <p:attrNameLst>
                                          <p:attrName>r</p:attrName>
                                        </p:attrNameLst>
                                      </p:cBhvr>
                                    </p:animRot>
                                    <p:animRot by="-240000">
                                      <p:cBhvr>
                                        <p:cTn id="18" dur="350" fill="hold">
                                          <p:stCondLst>
                                            <p:cond delay="1050"/>
                                          </p:stCondLst>
                                        </p:cTn>
                                        <p:tgtEl>
                                          <p:spTgt spid="6"/>
                                        </p:tgtEl>
                                        <p:attrNameLst>
                                          <p:attrName>r</p:attrName>
                                        </p:attrNameLst>
                                      </p:cBhvr>
                                    </p:animRot>
                                    <p:animRot by="120000">
                                      <p:cBhvr>
                                        <p:cTn id="19" dur="350" fill="hold">
                                          <p:stCondLst>
                                            <p:cond delay="1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245041"/>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2DB9F893-9CB0-4558-9BEF-F033FB2DD9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56" y="3663"/>
            <a:ext cx="12192000" cy="6854337"/>
          </a:xfrm>
          <a:prstGeom prst="rect">
            <a:avLst/>
          </a:prstGeom>
        </p:spPr>
      </p:pic>
      <p:sp>
        <p:nvSpPr>
          <p:cNvPr id="5" name="TextBox 4">
            <a:extLst>
              <a:ext uri="{FF2B5EF4-FFF2-40B4-BE49-F238E27FC236}">
                <a16:creationId xmlns:a16="http://schemas.microsoft.com/office/drawing/2014/main" id="{FF7DAF8A-9F1A-4F05-9177-8AA8C99782F2}"/>
              </a:ext>
            </a:extLst>
          </p:cNvPr>
          <p:cNvSpPr txBox="1"/>
          <p:nvPr/>
        </p:nvSpPr>
        <p:spPr>
          <a:xfrm>
            <a:off x="1295401" y="964334"/>
            <a:ext cx="10469880" cy="84638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T</a:t>
            </a:r>
            <a:r>
              <a:rPr kumimoji="0" lang="en-US" sz="50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hứ</a:t>
            </a:r>
            <a:r>
              <a:rPr kumimoji="0" lang="en-US" sz="50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lang="en-US" sz="5500" b="1" dirty="0">
                <a:solidFill>
                  <a:srgbClr val="FFFF00"/>
                </a:solidFill>
                <a:latin typeface="HP001 4 hàng" panose="020B0603050302020204" pitchFamily="34" charset="0"/>
              </a:rPr>
              <a:t>t</a:t>
            </a:r>
            <a:r>
              <a:rPr kumimoji="0" lang="en-US" sz="55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ư</a:t>
            </a:r>
            <a:r>
              <a:rPr kumimoji="0" lang="en-US" sz="50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50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ngày</a:t>
            </a:r>
            <a:r>
              <a:rPr kumimoji="0" lang="en-US" sz="50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19 </a:t>
            </a:r>
            <a:r>
              <a:rPr kumimoji="0" lang="en-US" sz="50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tháng</a:t>
            </a:r>
            <a:r>
              <a:rPr kumimoji="0" lang="en-US" sz="50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10 </a:t>
            </a:r>
            <a:r>
              <a:rPr kumimoji="0" lang="en-US" sz="50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năm</a:t>
            </a:r>
            <a:r>
              <a:rPr kumimoji="0" lang="en-US" sz="50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2022</a:t>
            </a:r>
          </a:p>
        </p:txBody>
      </p:sp>
      <p:sp>
        <p:nvSpPr>
          <p:cNvPr id="6" name="TextBox 5">
            <a:extLst>
              <a:ext uri="{FF2B5EF4-FFF2-40B4-BE49-F238E27FC236}">
                <a16:creationId xmlns:a16="http://schemas.microsoft.com/office/drawing/2014/main" id="{5AD04E4E-AEFD-443D-9DC3-263DC0DB7630}"/>
              </a:ext>
            </a:extLst>
          </p:cNvPr>
          <p:cNvSpPr txBox="1"/>
          <p:nvPr/>
        </p:nvSpPr>
        <p:spPr>
          <a:xfrm>
            <a:off x="4130488" y="2201912"/>
            <a:ext cx="4191000" cy="8156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300" b="1" dirty="0" err="1">
                <a:solidFill>
                  <a:prstClr val="white"/>
                </a:solidFill>
                <a:latin typeface="HP001 4 hàng" panose="020B0603050302020204" pitchFamily="34" charset="0"/>
              </a:rPr>
              <a:t>T</a:t>
            </a:r>
            <a:r>
              <a:rPr lang="en-US" sz="5000" b="1" dirty="0" err="1">
                <a:solidFill>
                  <a:prstClr val="white"/>
                </a:solidFill>
                <a:latin typeface="HP001 4 hàng" panose="020B0603050302020204" pitchFamily="34" charset="0"/>
              </a:rPr>
              <a:t>iếng</a:t>
            </a:r>
            <a:r>
              <a:rPr lang="en-US" sz="4500" b="1" dirty="0">
                <a:solidFill>
                  <a:prstClr val="white"/>
                </a:solidFill>
                <a:latin typeface="HP001 4 hàng" panose="020B0603050302020204" pitchFamily="34" charset="0"/>
              </a:rPr>
              <a:t> </a:t>
            </a:r>
            <a:r>
              <a:rPr lang="en-US" sz="5200" b="1" dirty="0" err="1">
                <a:solidFill>
                  <a:prstClr val="white"/>
                </a:solidFill>
                <a:latin typeface="HP001 4 hàng" panose="020B0603050302020204" pitchFamily="34" charset="0"/>
              </a:rPr>
              <a:t>V</a:t>
            </a:r>
            <a:r>
              <a:rPr lang="en-US" sz="4500" b="1" dirty="0" err="1">
                <a:solidFill>
                  <a:prstClr val="white"/>
                </a:solidFill>
                <a:latin typeface="HP001 4 hàng" panose="020B0603050302020204" pitchFamily="34" charset="0"/>
              </a:rPr>
              <a:t>iệt</a:t>
            </a:r>
            <a:endParaRPr kumimoji="0" lang="en-US" sz="4500" b="1" i="0" u="none" strike="noStrike" kern="1200" cap="none" spc="0" normalizeH="0" baseline="0" noProof="0" dirty="0">
              <a:ln>
                <a:noFill/>
              </a:ln>
              <a:solidFill>
                <a:prstClr val="white"/>
              </a:solidFill>
              <a:effectLst/>
              <a:uLnTx/>
              <a:uFillTx/>
              <a:latin typeface="HP001 4 hàng" panose="020B0603050302020204" pitchFamily="34" charset="0"/>
            </a:endParaRPr>
          </a:p>
        </p:txBody>
      </p:sp>
      <p:sp>
        <p:nvSpPr>
          <p:cNvPr id="7" name="TextBox 6">
            <a:extLst>
              <a:ext uri="{FF2B5EF4-FFF2-40B4-BE49-F238E27FC236}">
                <a16:creationId xmlns:a16="http://schemas.microsoft.com/office/drawing/2014/main" id="{FFC9ED0C-4EA8-4998-930D-851769E343FD}"/>
              </a:ext>
            </a:extLst>
          </p:cNvPr>
          <p:cNvSpPr txBox="1"/>
          <p:nvPr/>
        </p:nvSpPr>
        <p:spPr>
          <a:xfrm>
            <a:off x="824753" y="4662560"/>
            <a:ext cx="10833847" cy="769441"/>
          </a:xfrm>
          <a:prstGeom prst="rect">
            <a:avLst/>
          </a:prstGeom>
          <a:noFill/>
        </p:spPr>
        <p:txBody>
          <a:bodyPr wrap="square" lIns="0" tIns="0" rIns="0" bIns="0" rtlCol="0">
            <a:spAutoFit/>
          </a:bodyPr>
          <a:lstStyle/>
          <a:p>
            <a:pPr lvl="0">
              <a:defRPr/>
            </a:pPr>
            <a:r>
              <a:rPr lang="en-US" sz="5000" b="1" dirty="0" err="1">
                <a:solidFill>
                  <a:prstClr val="white"/>
                </a:solidFill>
                <a:latin typeface="HP001 5 hàng" panose="020B0603050302020204" pitchFamily="34" charset="0"/>
              </a:rPr>
              <a:t>Luyện</a:t>
            </a:r>
            <a:r>
              <a:rPr lang="en-US" sz="5000" b="1" dirty="0">
                <a:solidFill>
                  <a:prstClr val="white"/>
                </a:solidFill>
                <a:latin typeface="HP001 5 hàng" panose="020B0603050302020204" pitchFamily="34" charset="0"/>
              </a:rPr>
              <a:t> </a:t>
            </a:r>
            <a:r>
              <a:rPr lang="en-US" sz="5000" b="1" dirty="0" err="1">
                <a:solidFill>
                  <a:prstClr val="white"/>
                </a:solidFill>
                <a:latin typeface="HP001 5 hàng" panose="020B0603050302020204" pitchFamily="34" charset="0"/>
              </a:rPr>
              <a:t>tập</a:t>
            </a:r>
            <a:r>
              <a:rPr lang="en-US" sz="5000" b="1" dirty="0">
                <a:solidFill>
                  <a:prstClr val="white"/>
                </a:solidFill>
                <a:latin typeface="HP001 5 hàng" panose="020B0603050302020204" pitchFamily="34" charset="0"/>
              </a:rPr>
              <a:t>: </a:t>
            </a:r>
            <a:r>
              <a:rPr lang="en-US" sz="5000" b="1" dirty="0" err="1">
                <a:solidFill>
                  <a:prstClr val="white"/>
                </a:solidFill>
                <a:latin typeface="HP001 5 hàng" panose="020B0603050302020204" pitchFamily="34" charset="0"/>
              </a:rPr>
              <a:t>Câu</a:t>
            </a:r>
            <a:r>
              <a:rPr lang="en-US" sz="5000" b="1" dirty="0">
                <a:solidFill>
                  <a:prstClr val="white"/>
                </a:solidFill>
                <a:latin typeface="HP001 5 hàng" panose="020B0603050302020204" pitchFamily="34" charset="0"/>
              </a:rPr>
              <a:t> </a:t>
            </a:r>
            <a:r>
              <a:rPr lang="en-US" sz="5000" b="1" dirty="0" err="1">
                <a:solidFill>
                  <a:prstClr val="white"/>
                </a:solidFill>
                <a:latin typeface="HP001 5 hàng" panose="020B0603050302020204" pitchFamily="34" charset="0"/>
              </a:rPr>
              <a:t>kể</a:t>
            </a:r>
            <a:r>
              <a:rPr lang="en-US" sz="5000" b="1" dirty="0">
                <a:solidFill>
                  <a:prstClr val="white"/>
                </a:solidFill>
                <a:latin typeface="HP001 5 hàng" panose="020B0603050302020204" pitchFamily="34" charset="0"/>
              </a:rPr>
              <a:t>; </a:t>
            </a:r>
            <a:r>
              <a:rPr lang="en-US" sz="5000" b="1" dirty="0" err="1">
                <a:solidFill>
                  <a:prstClr val="white"/>
                </a:solidFill>
                <a:latin typeface="HP001 5 hàng" panose="020B0603050302020204" pitchFamily="34" charset="0"/>
              </a:rPr>
              <a:t>Các</a:t>
            </a:r>
            <a:r>
              <a:rPr lang="en-US" sz="5000" b="1" dirty="0">
                <a:solidFill>
                  <a:prstClr val="white"/>
                </a:solidFill>
                <a:latin typeface="HP001 5 hàng" panose="020B0603050302020204" pitchFamily="34" charset="0"/>
              </a:rPr>
              <a:t> </a:t>
            </a:r>
            <a:r>
              <a:rPr lang="en-US" sz="5000" b="1" dirty="0" err="1">
                <a:solidFill>
                  <a:prstClr val="white"/>
                </a:solidFill>
                <a:latin typeface="HP001 5 hàng" panose="020B0603050302020204" pitchFamily="34" charset="0"/>
              </a:rPr>
              <a:t>dấu</a:t>
            </a:r>
            <a:r>
              <a:rPr lang="en-US" sz="5000" b="1" dirty="0">
                <a:solidFill>
                  <a:prstClr val="white"/>
                </a:solidFill>
                <a:latin typeface="HP001 5 hàng" panose="020B0603050302020204" pitchFamily="34" charset="0"/>
              </a:rPr>
              <a:t> </a:t>
            </a:r>
            <a:r>
              <a:rPr lang="en-US" sz="5000" b="1" dirty="0" err="1">
                <a:solidFill>
                  <a:prstClr val="white"/>
                </a:solidFill>
                <a:latin typeface="HP001 5 hàng" panose="020B0603050302020204" pitchFamily="34" charset="0"/>
              </a:rPr>
              <a:t>kết</a:t>
            </a:r>
            <a:r>
              <a:rPr lang="en-US" sz="5000" b="1" dirty="0">
                <a:solidFill>
                  <a:prstClr val="white"/>
                </a:solidFill>
                <a:latin typeface="HP001 5 hàng" panose="020B0603050302020204" pitchFamily="34" charset="0"/>
              </a:rPr>
              <a:t> </a:t>
            </a:r>
            <a:r>
              <a:rPr lang="en-US" sz="5000" b="1" dirty="0" err="1">
                <a:solidFill>
                  <a:prstClr val="white"/>
                </a:solidFill>
                <a:latin typeface="HP001 5 hàng" panose="020B0603050302020204" pitchFamily="34" charset="0"/>
              </a:rPr>
              <a:t>thúc</a:t>
            </a:r>
            <a:r>
              <a:rPr lang="en-US" sz="5000" b="1" dirty="0">
                <a:solidFill>
                  <a:prstClr val="white"/>
                </a:solidFill>
                <a:latin typeface="HP001 5 hàng" panose="020B0603050302020204" pitchFamily="34" charset="0"/>
              </a:rPr>
              <a:t> </a:t>
            </a:r>
            <a:r>
              <a:rPr lang="en-US" sz="5000" b="1" dirty="0" err="1">
                <a:solidFill>
                  <a:prstClr val="white"/>
                </a:solidFill>
                <a:latin typeface="HP001 5 hàng" panose="020B0603050302020204" pitchFamily="34" charset="0"/>
              </a:rPr>
              <a:t>câu</a:t>
            </a:r>
            <a:endParaRPr lang="en-US" sz="5000" b="1" dirty="0">
              <a:solidFill>
                <a:prstClr val="white"/>
              </a:solidFill>
              <a:latin typeface="HP001 5 hàng" panose="020B0603050302020204" pitchFamily="34" charset="0"/>
            </a:endParaRPr>
          </a:p>
        </p:txBody>
      </p:sp>
      <p:sp>
        <p:nvSpPr>
          <p:cNvPr id="2" name="Rectangle 1"/>
          <p:cNvSpPr/>
          <p:nvPr/>
        </p:nvSpPr>
        <p:spPr>
          <a:xfrm>
            <a:off x="4130488" y="3381808"/>
            <a:ext cx="3783856" cy="938719"/>
          </a:xfrm>
          <a:prstGeom prst="rect">
            <a:avLst/>
          </a:prstGeom>
        </p:spPr>
        <p:txBody>
          <a:bodyPr wrap="none">
            <a:spAutoFit/>
          </a:bodyPr>
          <a:lstStyle/>
          <a:p>
            <a:pPr lvl="0" algn="ctr">
              <a:defRPr/>
            </a:pPr>
            <a:r>
              <a:rPr lang="en-US" sz="5500" b="1" dirty="0" err="1">
                <a:solidFill>
                  <a:prstClr val="white"/>
                </a:solidFill>
                <a:latin typeface="HP001 4 hàng" panose="020B0603050302020204" pitchFamily="34" charset="0"/>
              </a:rPr>
              <a:t>B</a:t>
            </a:r>
            <a:r>
              <a:rPr lang="en-US" sz="5000" b="1" dirty="0" err="1">
                <a:solidFill>
                  <a:prstClr val="white"/>
                </a:solidFill>
                <a:latin typeface="HP001 4 hàng" panose="020B0603050302020204" pitchFamily="34" charset="0"/>
              </a:rPr>
              <a:t>ài</a:t>
            </a:r>
            <a:r>
              <a:rPr lang="en-US" sz="5000" b="1" dirty="0">
                <a:solidFill>
                  <a:prstClr val="white"/>
                </a:solidFill>
                <a:latin typeface="HP001 4 hàng" panose="020B0603050302020204" pitchFamily="34" charset="0"/>
              </a:rPr>
              <a:t> 14 (</a:t>
            </a:r>
            <a:r>
              <a:rPr lang="en-US" sz="5000" b="1" dirty="0" err="1">
                <a:solidFill>
                  <a:prstClr val="white"/>
                </a:solidFill>
                <a:latin typeface="HP001 4 hàng" panose="020B0603050302020204" pitchFamily="34" charset="0"/>
              </a:rPr>
              <a:t>tiết</a:t>
            </a:r>
            <a:r>
              <a:rPr lang="en-US" sz="5000" b="1" dirty="0">
                <a:solidFill>
                  <a:prstClr val="white"/>
                </a:solidFill>
                <a:latin typeface="HP001 4 hàng" panose="020B0603050302020204" pitchFamily="34" charset="0"/>
              </a:rPr>
              <a:t> 3)</a:t>
            </a:r>
          </a:p>
        </p:txBody>
      </p:sp>
    </p:spTree>
    <p:extLst>
      <p:ext uri="{BB962C8B-B14F-4D97-AF65-F5344CB8AC3E}">
        <p14:creationId xmlns:p14="http://schemas.microsoft.com/office/powerpoint/2010/main" val="2670211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44;p45"/>
          <p:cNvSpPr/>
          <p:nvPr/>
        </p:nvSpPr>
        <p:spPr>
          <a:xfrm>
            <a:off x="367169" y="201206"/>
            <a:ext cx="11662906" cy="117339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C25133DE-CDA0-45CC-8B57-DA29957F6AEF}"/>
              </a:ext>
            </a:extLst>
          </p:cNvPr>
          <p:cNvSpPr txBox="1"/>
          <p:nvPr/>
        </p:nvSpPr>
        <p:spPr>
          <a:xfrm>
            <a:off x="962024" y="304812"/>
            <a:ext cx="10544175"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solidFill>
                  <a:srgbClr val="FF0000"/>
                </a:solidFill>
                <a:effectLst/>
                <a:uLnTx/>
                <a:uFillTx/>
                <a:latin typeface="+mj-lt"/>
                <a:ea typeface="Arial-Rounded" panose="020B0500000000000000" pitchFamily="34" charset="0"/>
                <a:cs typeface="Arial-Rounded" panose="020B0500000000000000" pitchFamily="34" charset="0"/>
              </a:rPr>
              <a:t>Bài</a:t>
            </a:r>
            <a:r>
              <a:rPr kumimoji="0" lang="en-US" sz="3400" b="1" i="0" u="none" strike="noStrike" kern="1200" cap="none" spc="0" normalizeH="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1: </a:t>
            </a:r>
            <a:r>
              <a:rPr kumimoji="0" lang="vi-VN" sz="340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Các câu trong đoạn dưới đây được gọi là câu kể. </a:t>
            </a:r>
            <a:endParaRPr kumimoji="0" lang="en-US" sz="340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Hãy sắp xếp các câu đó vào nhóm thích hợp.</a:t>
            </a:r>
          </a:p>
        </p:txBody>
      </p:sp>
      <p:sp>
        <p:nvSpPr>
          <p:cNvPr id="20" name="Rounded Rectangle 21">
            <a:extLst>
              <a:ext uri="{FF2B5EF4-FFF2-40B4-BE49-F238E27FC236}">
                <a16:creationId xmlns:a16="http://schemas.microsoft.com/office/drawing/2014/main" id="{C9052330-910F-4A1C-A7D1-3EB0ED78E2A9}"/>
              </a:ext>
            </a:extLst>
          </p:cNvPr>
          <p:cNvSpPr/>
          <p:nvPr/>
        </p:nvSpPr>
        <p:spPr>
          <a:xfrm>
            <a:off x="3685670" y="1789440"/>
            <a:ext cx="4201030" cy="14407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Câu</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rPr>
              <a:t> </a:t>
            </a: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nêu</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rPr>
              <a:t> </a:t>
            </a: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đặc</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rPr>
              <a:t> </a:t>
            </a: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điểm</a:t>
            </a:r>
            <a:endPar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endParaRPr>
          </a:p>
        </p:txBody>
      </p:sp>
      <p:sp>
        <p:nvSpPr>
          <p:cNvPr id="21" name="Rounded Rectangle 21">
            <a:extLst>
              <a:ext uri="{FF2B5EF4-FFF2-40B4-BE49-F238E27FC236}">
                <a16:creationId xmlns:a16="http://schemas.microsoft.com/office/drawing/2014/main" id="{9376AE1B-A113-4F5F-A189-977FFF886992}"/>
              </a:ext>
            </a:extLst>
          </p:cNvPr>
          <p:cNvSpPr/>
          <p:nvPr/>
        </p:nvSpPr>
        <p:spPr>
          <a:xfrm>
            <a:off x="8305800" y="1704975"/>
            <a:ext cx="3724275" cy="1609725"/>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Câu</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rPr>
              <a:t> </a:t>
            </a: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nêu</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rPr>
              <a:t> </a:t>
            </a: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hoạt</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rPr>
              <a:t> </a:t>
            </a: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động</a:t>
            </a:r>
            <a:endPar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endParaRPr>
          </a:p>
        </p:txBody>
      </p:sp>
      <p:sp>
        <p:nvSpPr>
          <p:cNvPr id="22" name="Rounded Rectangle 21">
            <a:extLst>
              <a:ext uri="{FF2B5EF4-FFF2-40B4-BE49-F238E27FC236}">
                <a16:creationId xmlns:a16="http://schemas.microsoft.com/office/drawing/2014/main" id="{4C661DB8-ED42-4043-AD41-2D9E3A450865}"/>
              </a:ext>
            </a:extLst>
          </p:cNvPr>
          <p:cNvSpPr/>
          <p:nvPr/>
        </p:nvSpPr>
        <p:spPr>
          <a:xfrm>
            <a:off x="104775" y="2047874"/>
            <a:ext cx="3320001" cy="1266825"/>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Câu</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rPr>
              <a:t> </a:t>
            </a: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giới</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rPr>
              <a:t> </a:t>
            </a: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thiệu</a:t>
            </a:r>
            <a:endPar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endParaRPr>
          </a:p>
        </p:txBody>
      </p:sp>
      <p:sp>
        <p:nvSpPr>
          <p:cNvPr id="2" name="TextBox 1">
            <a:extLst>
              <a:ext uri="{FF2B5EF4-FFF2-40B4-BE49-F238E27FC236}">
                <a16:creationId xmlns:a16="http://schemas.microsoft.com/office/drawing/2014/main" id="{F0E52632-629D-4EB3-8135-AF50704BC82C}"/>
              </a:ext>
            </a:extLst>
          </p:cNvPr>
          <p:cNvSpPr txBox="1"/>
          <p:nvPr/>
        </p:nvSpPr>
        <p:spPr>
          <a:xfrm>
            <a:off x="523873" y="3716169"/>
            <a:ext cx="11087102"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(1) Tớ là bút nâu. (2) Tớ cao nhất hộp bút vì hiếm khi được gọt. (3) Đây là bút đỏ, bạn của tớ. (4) Bút đỏ thì thấp một mẩu vì được gọt quá nhiều. (5) Tớ dùng keo gắn bút đỏ vào bên cạnh tớ để bạn nhìn được ra ngoài hộp bút.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a:t>
            </a:r>
            <a:r>
              <a:rPr kumimoji="0" lang="vi-VN" sz="3200" b="0" i="1"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Theo Nguyễn Trà</a:t>
            </a:r>
            <a:r>
              <a:rPr kumimoji="0" lang="vi-VN" sz="3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a:t>
            </a:r>
          </a:p>
        </p:txBody>
      </p:sp>
      <p:cxnSp>
        <p:nvCxnSpPr>
          <p:cNvPr id="6" name="Straight Connector 5">
            <a:extLst>
              <a:ext uri="{FF2B5EF4-FFF2-40B4-BE49-F238E27FC236}">
                <a16:creationId xmlns:a16="http://schemas.microsoft.com/office/drawing/2014/main" id="{3F4B85E8-C931-4D8D-BACC-438C429802ED}"/>
              </a:ext>
            </a:extLst>
          </p:cNvPr>
          <p:cNvCxnSpPr/>
          <p:nvPr/>
        </p:nvCxnSpPr>
        <p:spPr>
          <a:xfrm>
            <a:off x="9711055" y="821227"/>
            <a:ext cx="11620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9AEA277-DDE8-0827-D8CF-1EFFBD8BFEF4}"/>
              </a:ext>
            </a:extLst>
          </p:cNvPr>
          <p:cNvCxnSpPr/>
          <p:nvPr/>
        </p:nvCxnSpPr>
        <p:spPr>
          <a:xfrm>
            <a:off x="3208655" y="1352545"/>
            <a:ext cx="11620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44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lt">
                                    <p:tmPct val="0"/>
                                  </p:iterate>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iterate type="lt">
                                    <p:tmPct val="0"/>
                                  </p:iterate>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0" grpId="0" animBg="1"/>
      <p:bldP spid="21" grpId="0" animBg="1"/>
      <p:bldP spid="2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352710"/>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21">
            <a:extLst>
              <a:ext uri="{FF2B5EF4-FFF2-40B4-BE49-F238E27FC236}">
                <a16:creationId xmlns:a16="http://schemas.microsoft.com/office/drawing/2014/main" id="{B85274C4-AD6E-48B1-8CFF-EA9962C8FAF3}"/>
              </a:ext>
            </a:extLst>
          </p:cNvPr>
          <p:cNvSpPr/>
          <p:nvPr/>
        </p:nvSpPr>
        <p:spPr>
          <a:xfrm>
            <a:off x="-38100" y="435631"/>
            <a:ext cx="3320001" cy="13264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Câu</a:t>
            </a:r>
            <a:r>
              <a:rPr kumimoji="0" lang="en-US" sz="36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rPr>
              <a:t> </a:t>
            </a:r>
            <a:r>
              <a:rPr kumimoji="0" lang="en-US" sz="36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giới</a:t>
            </a:r>
            <a:r>
              <a:rPr kumimoji="0" lang="en-US" sz="36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rPr>
              <a:t> </a:t>
            </a:r>
            <a:r>
              <a:rPr kumimoji="0" lang="en-US" sz="36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thiệu</a:t>
            </a:r>
            <a:endParaRPr kumimoji="0" lang="en-US" sz="36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endParaRPr>
          </a:p>
        </p:txBody>
      </p:sp>
      <p:sp>
        <p:nvSpPr>
          <p:cNvPr id="3" name="TextBox 2">
            <a:extLst>
              <a:ext uri="{FF2B5EF4-FFF2-40B4-BE49-F238E27FC236}">
                <a16:creationId xmlns:a16="http://schemas.microsoft.com/office/drawing/2014/main" id="{C94CB0A7-C446-4A8F-AF7B-6685E79C7161}"/>
              </a:ext>
            </a:extLst>
          </p:cNvPr>
          <p:cNvSpPr txBox="1"/>
          <p:nvPr/>
        </p:nvSpPr>
        <p:spPr>
          <a:xfrm>
            <a:off x="3891501" y="578506"/>
            <a:ext cx="776201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(1) </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Tớ là bút nâu. </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(3) </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Đây là bút đỏ, bạn của tớ.</a:t>
            </a:r>
            <a:endParaRPr kumimoji="0" lang="en-US" sz="3600" b="0" i="0" u="none" strike="noStrike" kern="1200" cap="none" spc="0" normalizeH="0" baseline="0" noProof="0" dirty="0">
              <a:ln>
                <a:noFill/>
              </a:ln>
              <a:solidFill>
                <a:srgbClr val="FF0000"/>
              </a:solidFill>
              <a:effectLst/>
              <a:uLnTx/>
              <a:uFillTx/>
              <a:latin typeface="等线 Light"/>
              <a:ea typeface="Arial-Rounded" panose="020B0500000000000000" pitchFamily="34" charset="0"/>
              <a:cs typeface="Arial-Rounded" panose="020B0500000000000000" pitchFamily="34" charset="0"/>
            </a:endParaRPr>
          </a:p>
        </p:txBody>
      </p:sp>
      <p:sp>
        <p:nvSpPr>
          <p:cNvPr id="11" name="Rounded Rectangle 21">
            <a:extLst>
              <a:ext uri="{FF2B5EF4-FFF2-40B4-BE49-F238E27FC236}">
                <a16:creationId xmlns:a16="http://schemas.microsoft.com/office/drawing/2014/main" id="{1A3032E2-544E-4FEF-AE5E-EC25ED3F411F}"/>
              </a:ext>
            </a:extLst>
          </p:cNvPr>
          <p:cNvSpPr/>
          <p:nvPr/>
        </p:nvSpPr>
        <p:spPr>
          <a:xfrm>
            <a:off x="56645" y="2294265"/>
            <a:ext cx="3524755" cy="14407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Câu</a:t>
            </a:r>
            <a:r>
              <a:rPr kumimoji="0" lang="en-US" sz="36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rPr>
              <a:t> </a:t>
            </a:r>
            <a:r>
              <a:rPr kumimoji="0" lang="en-US" sz="36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nêu</a:t>
            </a:r>
            <a:r>
              <a:rPr kumimoji="0" lang="en-US" sz="36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rPr>
              <a:t> </a:t>
            </a:r>
            <a:r>
              <a:rPr kumimoji="0" lang="en-US" sz="36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đặc</a:t>
            </a:r>
            <a:r>
              <a:rPr kumimoji="0" lang="en-US" sz="36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rPr>
              <a:t> </a:t>
            </a:r>
            <a:r>
              <a:rPr kumimoji="0" lang="en-US" sz="36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điểm</a:t>
            </a:r>
            <a:endParaRPr kumimoji="0" lang="en-US" sz="36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endParaRPr>
          </a:p>
        </p:txBody>
      </p:sp>
      <p:sp>
        <p:nvSpPr>
          <p:cNvPr id="12" name="TextBox 11">
            <a:extLst>
              <a:ext uri="{FF2B5EF4-FFF2-40B4-BE49-F238E27FC236}">
                <a16:creationId xmlns:a16="http://schemas.microsoft.com/office/drawing/2014/main" id="{F5986553-A0E2-4B83-BD84-2AC9A307D7EB}"/>
              </a:ext>
            </a:extLst>
          </p:cNvPr>
          <p:cNvSpPr txBox="1"/>
          <p:nvPr/>
        </p:nvSpPr>
        <p:spPr>
          <a:xfrm>
            <a:off x="3733801" y="2414497"/>
            <a:ext cx="845820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(2)</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Tớ cao nhất hộp bút vì hiếm khi được gọt. </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(4)</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Bút đỏ thì thấp một mẩu vì được gọt quá nhiều.</a:t>
            </a:r>
            <a:endParaRPr kumimoji="0" lang="en-US" sz="3600" b="0" i="0" u="none" strike="noStrike" kern="1200" cap="none" spc="0" normalizeH="0" baseline="0" noProof="0" dirty="0">
              <a:ln>
                <a:noFill/>
              </a:ln>
              <a:solidFill>
                <a:srgbClr val="FF0000"/>
              </a:solidFill>
              <a:effectLst/>
              <a:uLnTx/>
              <a:uFillTx/>
              <a:latin typeface="等线 Light"/>
              <a:ea typeface="Arial-Rounded" panose="020B0500000000000000" pitchFamily="34" charset="0"/>
              <a:cs typeface="Arial-Rounded" panose="020B0500000000000000" pitchFamily="34" charset="0"/>
            </a:endParaRPr>
          </a:p>
        </p:txBody>
      </p:sp>
      <p:sp>
        <p:nvSpPr>
          <p:cNvPr id="13" name="Rounded Rectangle 21">
            <a:extLst>
              <a:ext uri="{FF2B5EF4-FFF2-40B4-BE49-F238E27FC236}">
                <a16:creationId xmlns:a16="http://schemas.microsoft.com/office/drawing/2014/main" id="{2E5826AD-311E-43DF-9833-49AA2546AFB8}"/>
              </a:ext>
            </a:extLst>
          </p:cNvPr>
          <p:cNvSpPr/>
          <p:nvPr/>
        </p:nvSpPr>
        <p:spPr>
          <a:xfrm>
            <a:off x="66040" y="4438650"/>
            <a:ext cx="3515360" cy="1609725"/>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Câu</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rPr>
              <a:t> </a:t>
            </a: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nêu</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rPr>
              <a:t> </a:t>
            </a: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hoạt</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rPr>
              <a:t> </a:t>
            </a: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Arial-Rounded"/>
                <a:cs typeface="Times New Roman" panose="02020603050405020304" pitchFamily="18" charset="0"/>
              </a:rPr>
              <a:t>động</a:t>
            </a:r>
            <a:endPar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Arial-Rounded"/>
              <a:cs typeface="Times New Roman" panose="02020603050405020304" pitchFamily="18" charset="0"/>
            </a:endParaRPr>
          </a:p>
        </p:txBody>
      </p:sp>
      <p:sp>
        <p:nvSpPr>
          <p:cNvPr id="14" name="TextBox 13">
            <a:extLst>
              <a:ext uri="{FF2B5EF4-FFF2-40B4-BE49-F238E27FC236}">
                <a16:creationId xmlns:a16="http://schemas.microsoft.com/office/drawing/2014/main" id="{B8F4559E-EA22-4727-88A6-623E87A61E86}"/>
              </a:ext>
            </a:extLst>
          </p:cNvPr>
          <p:cNvSpPr txBox="1"/>
          <p:nvPr/>
        </p:nvSpPr>
        <p:spPr>
          <a:xfrm>
            <a:off x="3667761" y="4758318"/>
            <a:ext cx="845820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(5)</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Tớ dùng keo gắn bút đỏ vào bên cạnh tớ để bạn nhìn được ra ngoài hộp bút.</a:t>
            </a:r>
            <a:endParaRPr kumimoji="0" lang="en-US" sz="3600" b="0" i="0" u="none" strike="noStrike" kern="1200" cap="none" spc="0" normalizeH="0" baseline="0" noProof="0" dirty="0">
              <a:ln>
                <a:noFill/>
              </a:ln>
              <a:solidFill>
                <a:srgbClr val="FF0000"/>
              </a:solidFill>
              <a:effectLst/>
              <a:uLnTx/>
              <a:uFillTx/>
              <a:latin typeface="等线 Ligh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0677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11" grpId="0" animBg="1"/>
      <p:bldP spid="12"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387069"/>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351690" y="301680"/>
            <a:ext cx="9488620" cy="688382"/>
            <a:chOff x="-169487" y="89773"/>
            <a:chExt cx="5404973" cy="688382"/>
          </a:xfrm>
        </p:grpSpPr>
        <p:sp>
          <p:nvSpPr>
            <p:cNvPr id="2" name="Google Shape;1244;p45"/>
            <p:cNvSpPr/>
            <p:nvPr/>
          </p:nvSpPr>
          <p:spPr>
            <a:xfrm>
              <a:off x="81324" y="89773"/>
              <a:ext cx="4903350" cy="66887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69487" y="131824"/>
              <a:ext cx="54049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Chọn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tin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đúng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13" name="Rounded Rectangle 13">
            <a:extLst>
              <a:ext uri="{FF2B5EF4-FFF2-40B4-BE49-F238E27FC236}">
                <a16:creationId xmlns:a16="http://schemas.microsoft.com/office/drawing/2014/main" id="{63E040A5-D2AE-4C5D-AE11-2DFF5073E35D}"/>
              </a:ext>
            </a:extLst>
          </p:cNvPr>
          <p:cNvSpPr/>
          <p:nvPr/>
        </p:nvSpPr>
        <p:spPr>
          <a:xfrm>
            <a:off x="1791998" y="1685254"/>
            <a:ext cx="3124201" cy="1144927"/>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d</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ùng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giới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thiệu</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ounded Rectangle 14">
            <a:extLst>
              <a:ext uri="{FF2B5EF4-FFF2-40B4-BE49-F238E27FC236}">
                <a16:creationId xmlns:a16="http://schemas.microsoft.com/office/drawing/2014/main" id="{33218967-BBC4-4B5C-AE71-750C93B8AF02}"/>
              </a:ext>
            </a:extLst>
          </p:cNvPr>
          <p:cNvSpPr/>
          <p:nvPr/>
        </p:nvSpPr>
        <p:spPr>
          <a:xfrm>
            <a:off x="7448550" y="1666204"/>
            <a:ext cx="2829408" cy="1144927"/>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d</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ùng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ounded Rectangle 15">
            <a:extLst>
              <a:ext uri="{FF2B5EF4-FFF2-40B4-BE49-F238E27FC236}">
                <a16:creationId xmlns:a16="http://schemas.microsoft.com/office/drawing/2014/main" id="{4339FDA9-1B11-46DE-B319-748DB5468708}"/>
              </a:ext>
            </a:extLst>
          </p:cNvPr>
          <p:cNvSpPr/>
          <p:nvPr/>
        </p:nvSpPr>
        <p:spPr>
          <a:xfrm>
            <a:off x="1724026" y="4358596"/>
            <a:ext cx="3192173" cy="1328764"/>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ết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thúc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7" name="Rounded Rectangle 15">
            <a:extLst>
              <a:ext uri="{FF2B5EF4-FFF2-40B4-BE49-F238E27FC236}">
                <a16:creationId xmlns:a16="http://schemas.microsoft.com/office/drawing/2014/main" id="{131302DC-13F7-4E32-9921-58C4D68CAAD5}"/>
              </a:ext>
            </a:extLst>
          </p:cNvPr>
          <p:cNvSpPr/>
          <p:nvPr/>
        </p:nvSpPr>
        <p:spPr>
          <a:xfrm>
            <a:off x="7429500" y="4330021"/>
            <a:ext cx="3192173" cy="1328764"/>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ết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thúc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than</a:t>
            </a:r>
          </a:p>
        </p:txBody>
      </p:sp>
      <p:cxnSp>
        <p:nvCxnSpPr>
          <p:cNvPr id="19" name="Straight Connector 18">
            <a:extLst>
              <a:ext uri="{FF2B5EF4-FFF2-40B4-BE49-F238E27FC236}">
                <a16:creationId xmlns:a16="http://schemas.microsoft.com/office/drawing/2014/main" id="{2D8D4FF8-7291-4098-900C-835665A416C2}"/>
              </a:ext>
            </a:extLst>
          </p:cNvPr>
          <p:cNvCxnSpPr>
            <a:cxnSpLocks/>
          </p:cNvCxnSpPr>
          <p:nvPr/>
        </p:nvCxnSpPr>
        <p:spPr>
          <a:xfrm>
            <a:off x="8401050" y="878377"/>
            <a:ext cx="12096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220F512A-6C55-4E14-B864-BFBA62408407}"/>
              </a:ext>
            </a:extLst>
          </p:cNvPr>
          <p:cNvSpPr/>
          <p:nvPr/>
        </p:nvSpPr>
        <p:spPr>
          <a:xfrm>
            <a:off x="1400175" y="1323975"/>
            <a:ext cx="3895725" cy="1914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20" name="Oval 19">
            <a:extLst>
              <a:ext uri="{FF2B5EF4-FFF2-40B4-BE49-F238E27FC236}">
                <a16:creationId xmlns:a16="http://schemas.microsoft.com/office/drawing/2014/main" id="{1C65E3A6-DFF3-4BA1-B97A-312AF6BF04BF}"/>
              </a:ext>
            </a:extLst>
          </p:cNvPr>
          <p:cNvSpPr/>
          <p:nvPr/>
        </p:nvSpPr>
        <p:spPr>
          <a:xfrm>
            <a:off x="1351690" y="4048125"/>
            <a:ext cx="3895725" cy="1914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Tree>
    <p:extLst>
      <p:ext uri="{BB962C8B-B14F-4D97-AF65-F5344CB8AC3E}">
        <p14:creationId xmlns:p14="http://schemas.microsoft.com/office/powerpoint/2010/main" val="15201359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5"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139201"/>
      </p:ext>
    </p:extLst>
  </p:cSld>
  <p:clrMapOvr>
    <a:masterClrMapping/>
  </p:clrMapOvr>
  <p:transition spd="slow">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590</Words>
  <Application>Microsoft Office PowerPoint</Application>
  <PresentationFormat>Widescreen</PresentationFormat>
  <Paragraphs>56</Paragraphs>
  <Slides>17</Slides>
  <Notes>0</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等线</vt:lpstr>
      <vt:lpstr>等线 Light</vt:lpstr>
      <vt:lpstr>微软雅黑</vt:lpstr>
      <vt:lpstr>Arial</vt:lpstr>
      <vt:lpstr>Arial-Rounded</vt:lpstr>
      <vt:lpstr>Calibri</vt:lpstr>
      <vt:lpstr>Calibri Light</vt:lpstr>
      <vt:lpstr>HP001 4 hàng</vt:lpstr>
      <vt:lpstr>HP001 5 hàng</vt:lpstr>
      <vt:lpstr>Times New Roman</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manhs</dc:creator>
  <cp:lastModifiedBy>armedmercenary khieem</cp:lastModifiedBy>
  <cp:revision>39</cp:revision>
  <dcterms:created xsi:type="dcterms:W3CDTF">2022-10-17T13:50:35Z</dcterms:created>
  <dcterms:modified xsi:type="dcterms:W3CDTF">2024-05-24T01:05:51Z</dcterms:modified>
</cp:coreProperties>
</file>