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7" r:id="rId2"/>
    <p:sldId id="258" r:id="rId3"/>
    <p:sldId id="270" r:id="rId4"/>
    <p:sldId id="276" r:id="rId5"/>
    <p:sldId id="284" r:id="rId6"/>
    <p:sldId id="285" r:id="rId7"/>
    <p:sldId id="257" r:id="rId8"/>
    <p:sldId id="288" r:id="rId9"/>
    <p:sldId id="286" r:id="rId10"/>
    <p:sldId id="272" r:id="rId11"/>
    <p:sldId id="273" r:id="rId12"/>
    <p:sldId id="510" r:id="rId13"/>
    <p:sldId id="275" r:id="rId14"/>
    <p:sldId id="505" r:id="rId15"/>
    <p:sldId id="281" r:id="rId16"/>
    <p:sldId id="33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8D305-895A-435B-8BB4-C00C51F13495}"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E8315-01E8-437F-B72C-B2A426F876EE}" type="slidenum">
              <a:rPr lang="en-US" smtClean="0"/>
              <a:t>‹#›</a:t>
            </a:fld>
            <a:endParaRPr lang="en-US"/>
          </a:p>
        </p:txBody>
      </p:sp>
    </p:spTree>
    <p:extLst>
      <p:ext uri="{BB962C8B-B14F-4D97-AF65-F5344CB8AC3E}">
        <p14:creationId xmlns:p14="http://schemas.microsoft.com/office/powerpoint/2010/main" val="256229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615C-7B30-78CC-CC86-3E73E932C5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516907-27DD-860D-05AE-74C0C4A8D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1EEFBF-2DDA-5CBC-BC5C-883DBEE0162D}"/>
              </a:ext>
            </a:extLst>
          </p:cNvPr>
          <p:cNvSpPr>
            <a:spLocks noGrp="1"/>
          </p:cNvSpPr>
          <p:nvPr>
            <p:ph type="dt" sz="half" idx="10"/>
          </p:nvPr>
        </p:nvSpPr>
        <p:spPr/>
        <p:txBody>
          <a:bodyPr/>
          <a:lstStyle/>
          <a:p>
            <a:fld id="{5010C35D-5C96-464C-A01F-A6D793F65F35}" type="datetimeFigureOut">
              <a:rPr lang="en-US" smtClean="0"/>
              <a:t>2/17/2025</a:t>
            </a:fld>
            <a:endParaRPr lang="en-US" dirty="0"/>
          </a:p>
        </p:txBody>
      </p:sp>
      <p:sp>
        <p:nvSpPr>
          <p:cNvPr id="5" name="Footer Placeholder 4">
            <a:extLst>
              <a:ext uri="{FF2B5EF4-FFF2-40B4-BE49-F238E27FC236}">
                <a16:creationId xmlns:a16="http://schemas.microsoft.com/office/drawing/2014/main" id="{E540DC7C-CD73-4BB6-730D-E65332D1AE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FAC42E-F8D9-C88D-A165-BEDC832A47F4}"/>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29552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5F18-3240-FD95-091D-39101FE013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B745CC-532A-344C-7EA4-C6D67CD569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4ECFC-EF1E-63F0-C786-34C4B5E9A031}"/>
              </a:ext>
            </a:extLst>
          </p:cNvPr>
          <p:cNvSpPr>
            <a:spLocks noGrp="1"/>
          </p:cNvSpPr>
          <p:nvPr>
            <p:ph type="dt" sz="half" idx="10"/>
          </p:nvPr>
        </p:nvSpPr>
        <p:spPr/>
        <p:txBody>
          <a:bodyPr/>
          <a:lstStyle/>
          <a:p>
            <a:fld id="{5010C35D-5C96-464C-A01F-A6D793F65F35}" type="datetimeFigureOut">
              <a:rPr lang="en-US" smtClean="0"/>
              <a:t>2/17/2025</a:t>
            </a:fld>
            <a:endParaRPr lang="en-US" dirty="0"/>
          </a:p>
        </p:txBody>
      </p:sp>
      <p:sp>
        <p:nvSpPr>
          <p:cNvPr id="5" name="Footer Placeholder 4">
            <a:extLst>
              <a:ext uri="{FF2B5EF4-FFF2-40B4-BE49-F238E27FC236}">
                <a16:creationId xmlns:a16="http://schemas.microsoft.com/office/drawing/2014/main" id="{7D17F0D1-1E32-1793-B8CF-20D77856E5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4C366B-4560-273D-D1D6-1B97AB7E4314}"/>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265367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BA910-1B0D-7249-E914-5CA0418E8E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931396-4015-FA5F-44B5-4DF3F389CF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A2FCA-A0A3-43D1-D964-2D9EA984FF66}"/>
              </a:ext>
            </a:extLst>
          </p:cNvPr>
          <p:cNvSpPr>
            <a:spLocks noGrp="1"/>
          </p:cNvSpPr>
          <p:nvPr>
            <p:ph type="dt" sz="half" idx="10"/>
          </p:nvPr>
        </p:nvSpPr>
        <p:spPr/>
        <p:txBody>
          <a:bodyPr/>
          <a:lstStyle/>
          <a:p>
            <a:fld id="{5010C35D-5C96-464C-A01F-A6D793F65F35}" type="datetimeFigureOut">
              <a:rPr lang="en-US" smtClean="0"/>
              <a:t>2/17/2025</a:t>
            </a:fld>
            <a:endParaRPr lang="en-US" dirty="0"/>
          </a:p>
        </p:txBody>
      </p:sp>
      <p:sp>
        <p:nvSpPr>
          <p:cNvPr id="5" name="Footer Placeholder 4">
            <a:extLst>
              <a:ext uri="{FF2B5EF4-FFF2-40B4-BE49-F238E27FC236}">
                <a16:creationId xmlns:a16="http://schemas.microsoft.com/office/drawing/2014/main" id="{C73C5E84-6A06-D5A2-E895-C1B7822C45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12C0BC-06B8-2F52-A7E8-DB1AA3BEEDCC}"/>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106887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6BC1-4AFE-878F-1D88-9C7E152BA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9D66A-9CF1-866D-8654-14E7E0CDC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A37DF-77AD-2E9E-2C2B-298D00207694}"/>
              </a:ext>
            </a:extLst>
          </p:cNvPr>
          <p:cNvSpPr>
            <a:spLocks noGrp="1"/>
          </p:cNvSpPr>
          <p:nvPr>
            <p:ph type="dt" sz="half" idx="10"/>
          </p:nvPr>
        </p:nvSpPr>
        <p:spPr/>
        <p:txBody>
          <a:bodyPr/>
          <a:lstStyle/>
          <a:p>
            <a:fld id="{5010C35D-5C96-464C-A01F-A6D793F65F35}" type="datetimeFigureOut">
              <a:rPr lang="en-US" smtClean="0"/>
              <a:t>2/17/2025</a:t>
            </a:fld>
            <a:endParaRPr lang="en-US" dirty="0"/>
          </a:p>
        </p:txBody>
      </p:sp>
      <p:sp>
        <p:nvSpPr>
          <p:cNvPr id="5" name="Footer Placeholder 4">
            <a:extLst>
              <a:ext uri="{FF2B5EF4-FFF2-40B4-BE49-F238E27FC236}">
                <a16:creationId xmlns:a16="http://schemas.microsoft.com/office/drawing/2014/main" id="{1C575184-D442-EC05-8E92-39F7B722B5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BB1C24-2281-5BCA-E646-B383E74F28D1}"/>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83723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33D8-4226-41A6-D8D5-DCCCDA0744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84BF9E-0EA3-8A43-BF13-0A911953A2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E048E8-41EA-2E16-CC23-9049AC38698E}"/>
              </a:ext>
            </a:extLst>
          </p:cNvPr>
          <p:cNvSpPr>
            <a:spLocks noGrp="1"/>
          </p:cNvSpPr>
          <p:nvPr>
            <p:ph type="dt" sz="half" idx="10"/>
          </p:nvPr>
        </p:nvSpPr>
        <p:spPr/>
        <p:txBody>
          <a:bodyPr/>
          <a:lstStyle/>
          <a:p>
            <a:fld id="{5010C35D-5C96-464C-A01F-A6D793F65F35}" type="datetimeFigureOut">
              <a:rPr lang="en-US" smtClean="0"/>
              <a:t>2/17/2025</a:t>
            </a:fld>
            <a:endParaRPr lang="en-US" dirty="0"/>
          </a:p>
        </p:txBody>
      </p:sp>
      <p:sp>
        <p:nvSpPr>
          <p:cNvPr id="5" name="Footer Placeholder 4">
            <a:extLst>
              <a:ext uri="{FF2B5EF4-FFF2-40B4-BE49-F238E27FC236}">
                <a16:creationId xmlns:a16="http://schemas.microsoft.com/office/drawing/2014/main" id="{80C0E42D-B500-4EBD-5C4F-057B397BC1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D28EB0-9E98-6595-486B-3E0F05C0BB8F}"/>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203906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638A-72F3-7742-9BE8-E09B47CFC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6F281-EB70-9CFA-DC4B-D3BA4CFF9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7CD7DC-948F-9992-8ADF-B3DFFED8E2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A66876-9B28-3825-E6D7-16F4905033B5}"/>
              </a:ext>
            </a:extLst>
          </p:cNvPr>
          <p:cNvSpPr>
            <a:spLocks noGrp="1"/>
          </p:cNvSpPr>
          <p:nvPr>
            <p:ph type="dt" sz="half" idx="10"/>
          </p:nvPr>
        </p:nvSpPr>
        <p:spPr/>
        <p:txBody>
          <a:bodyPr/>
          <a:lstStyle/>
          <a:p>
            <a:fld id="{5010C35D-5C96-464C-A01F-A6D793F65F35}" type="datetimeFigureOut">
              <a:rPr lang="en-US" smtClean="0"/>
              <a:t>2/17/2025</a:t>
            </a:fld>
            <a:endParaRPr lang="en-US" dirty="0"/>
          </a:p>
        </p:txBody>
      </p:sp>
      <p:sp>
        <p:nvSpPr>
          <p:cNvPr id="6" name="Footer Placeholder 5">
            <a:extLst>
              <a:ext uri="{FF2B5EF4-FFF2-40B4-BE49-F238E27FC236}">
                <a16:creationId xmlns:a16="http://schemas.microsoft.com/office/drawing/2014/main" id="{35488FD7-CB97-E4B6-C652-6763295A1F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62A85A-5BF8-E1C9-31A9-783E035508C7}"/>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36131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2EA6-B43F-139D-042F-6ED41020DD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BE95-881D-686B-3336-498693552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0AD6D1-A7E9-8703-3135-F6C4299BC6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0E228-943F-0E10-181D-0C77B5D93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9C3CC-08F6-707D-8456-C46570188E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0A0114-59B0-B6CC-B039-980FD7340FA6}"/>
              </a:ext>
            </a:extLst>
          </p:cNvPr>
          <p:cNvSpPr>
            <a:spLocks noGrp="1"/>
          </p:cNvSpPr>
          <p:nvPr>
            <p:ph type="dt" sz="half" idx="10"/>
          </p:nvPr>
        </p:nvSpPr>
        <p:spPr/>
        <p:txBody>
          <a:bodyPr/>
          <a:lstStyle/>
          <a:p>
            <a:fld id="{5010C35D-5C96-464C-A01F-A6D793F65F35}" type="datetimeFigureOut">
              <a:rPr lang="en-US" smtClean="0"/>
              <a:t>2/17/2025</a:t>
            </a:fld>
            <a:endParaRPr lang="en-US" dirty="0"/>
          </a:p>
        </p:txBody>
      </p:sp>
      <p:sp>
        <p:nvSpPr>
          <p:cNvPr id="8" name="Footer Placeholder 7">
            <a:extLst>
              <a:ext uri="{FF2B5EF4-FFF2-40B4-BE49-F238E27FC236}">
                <a16:creationId xmlns:a16="http://schemas.microsoft.com/office/drawing/2014/main" id="{89BC0F22-3102-85E9-4518-1A625FF5CD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7A67D7-53E9-309D-F533-AA5C044BB478}"/>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66016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CE31-8240-ECEE-1A1E-7D57A50AE1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4A6D24-CE2A-2AA7-BEBA-8F612B3B72EF}"/>
              </a:ext>
            </a:extLst>
          </p:cNvPr>
          <p:cNvSpPr>
            <a:spLocks noGrp="1"/>
          </p:cNvSpPr>
          <p:nvPr>
            <p:ph type="dt" sz="half" idx="10"/>
          </p:nvPr>
        </p:nvSpPr>
        <p:spPr/>
        <p:txBody>
          <a:bodyPr/>
          <a:lstStyle/>
          <a:p>
            <a:fld id="{5010C35D-5C96-464C-A01F-A6D793F65F35}" type="datetimeFigureOut">
              <a:rPr lang="en-US" smtClean="0"/>
              <a:t>2/17/2025</a:t>
            </a:fld>
            <a:endParaRPr lang="en-US" dirty="0"/>
          </a:p>
        </p:txBody>
      </p:sp>
      <p:sp>
        <p:nvSpPr>
          <p:cNvPr id="4" name="Footer Placeholder 3">
            <a:extLst>
              <a:ext uri="{FF2B5EF4-FFF2-40B4-BE49-F238E27FC236}">
                <a16:creationId xmlns:a16="http://schemas.microsoft.com/office/drawing/2014/main" id="{0D58D537-5267-DD6A-AA96-726709AEBA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85DEC1-5065-6A82-4B11-27B1408AB6BA}"/>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31431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6B6F9-88EE-1026-4875-E42CE5BC9738}"/>
              </a:ext>
            </a:extLst>
          </p:cNvPr>
          <p:cNvSpPr>
            <a:spLocks noGrp="1"/>
          </p:cNvSpPr>
          <p:nvPr>
            <p:ph type="dt" sz="half" idx="10"/>
          </p:nvPr>
        </p:nvSpPr>
        <p:spPr/>
        <p:txBody>
          <a:bodyPr/>
          <a:lstStyle/>
          <a:p>
            <a:fld id="{5010C35D-5C96-464C-A01F-A6D793F65F35}" type="datetimeFigureOut">
              <a:rPr lang="en-US" smtClean="0"/>
              <a:t>2/17/2025</a:t>
            </a:fld>
            <a:endParaRPr lang="en-US" dirty="0"/>
          </a:p>
        </p:txBody>
      </p:sp>
      <p:sp>
        <p:nvSpPr>
          <p:cNvPr id="3" name="Footer Placeholder 2">
            <a:extLst>
              <a:ext uri="{FF2B5EF4-FFF2-40B4-BE49-F238E27FC236}">
                <a16:creationId xmlns:a16="http://schemas.microsoft.com/office/drawing/2014/main" id="{ADBDE8C8-9828-1B92-9784-76B535DD5B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1BEEA7-7CAE-61A7-B044-EA3789B9E2AB}"/>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255868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4F69-7DA0-6E67-4B8C-426CC26EA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303E10-9147-8564-2B97-014E5A8295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9FCDC-E130-A9DB-66CC-2DCAA7511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8F1CC-A5B8-9ED9-8795-3E3E656DF5B9}"/>
              </a:ext>
            </a:extLst>
          </p:cNvPr>
          <p:cNvSpPr>
            <a:spLocks noGrp="1"/>
          </p:cNvSpPr>
          <p:nvPr>
            <p:ph type="dt" sz="half" idx="10"/>
          </p:nvPr>
        </p:nvSpPr>
        <p:spPr/>
        <p:txBody>
          <a:bodyPr/>
          <a:lstStyle/>
          <a:p>
            <a:fld id="{5010C35D-5C96-464C-A01F-A6D793F65F35}" type="datetimeFigureOut">
              <a:rPr lang="en-US" smtClean="0"/>
              <a:t>2/17/2025</a:t>
            </a:fld>
            <a:endParaRPr lang="en-US" dirty="0"/>
          </a:p>
        </p:txBody>
      </p:sp>
      <p:sp>
        <p:nvSpPr>
          <p:cNvPr id="6" name="Footer Placeholder 5">
            <a:extLst>
              <a:ext uri="{FF2B5EF4-FFF2-40B4-BE49-F238E27FC236}">
                <a16:creationId xmlns:a16="http://schemas.microsoft.com/office/drawing/2014/main" id="{2749AF9F-27DA-3F45-29EE-B223D972D9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9D09B3-A381-91C2-4CCD-2769A5391C19}"/>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238920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4C06-9632-488F-B898-D46F40B39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7012FC-0FE0-8C2F-4455-892A55A115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E087C1-AF7A-68F0-0007-28743D46B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13AF24-404F-15C1-66FF-747A10B53348}"/>
              </a:ext>
            </a:extLst>
          </p:cNvPr>
          <p:cNvSpPr>
            <a:spLocks noGrp="1"/>
          </p:cNvSpPr>
          <p:nvPr>
            <p:ph type="dt" sz="half" idx="10"/>
          </p:nvPr>
        </p:nvSpPr>
        <p:spPr/>
        <p:txBody>
          <a:bodyPr/>
          <a:lstStyle/>
          <a:p>
            <a:fld id="{5010C35D-5C96-464C-A01F-A6D793F65F35}" type="datetimeFigureOut">
              <a:rPr lang="en-US" smtClean="0"/>
              <a:t>2/17/2025</a:t>
            </a:fld>
            <a:endParaRPr lang="en-US" dirty="0"/>
          </a:p>
        </p:txBody>
      </p:sp>
      <p:sp>
        <p:nvSpPr>
          <p:cNvPr id="6" name="Footer Placeholder 5">
            <a:extLst>
              <a:ext uri="{FF2B5EF4-FFF2-40B4-BE49-F238E27FC236}">
                <a16:creationId xmlns:a16="http://schemas.microsoft.com/office/drawing/2014/main" id="{F4750DB1-D650-E784-7CE6-2AAC52385D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67FC63-9B29-E67E-BE0C-9FBC40FBEB86}"/>
              </a:ext>
            </a:extLst>
          </p:cNvPr>
          <p:cNvSpPr>
            <a:spLocks noGrp="1"/>
          </p:cNvSpPr>
          <p:nvPr>
            <p:ph type="sldNum" sz="quarter" idx="12"/>
          </p:nvPr>
        </p:nvSpPr>
        <p:spPr/>
        <p:txBody>
          <a:bodyPr/>
          <a:lstStyle/>
          <a:p>
            <a:fld id="{BB4762A7-E0D3-4DAB-9437-1568915968E1}" type="slidenum">
              <a:rPr lang="en-US" smtClean="0"/>
              <a:t>‹#›</a:t>
            </a:fld>
            <a:endParaRPr lang="en-US" dirty="0"/>
          </a:p>
        </p:txBody>
      </p:sp>
    </p:spTree>
    <p:extLst>
      <p:ext uri="{BB962C8B-B14F-4D97-AF65-F5344CB8AC3E}">
        <p14:creationId xmlns:p14="http://schemas.microsoft.com/office/powerpoint/2010/main" val="341870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6AA37-0724-5E86-A238-131B6CF86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ECF781-9D95-6872-69F6-646953B75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39D0C-266B-DE52-1581-55C5E2A7C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0C35D-5C96-464C-A01F-A6D793F65F35}" type="datetimeFigureOut">
              <a:rPr lang="en-US" smtClean="0"/>
              <a:t>2/17/2025</a:t>
            </a:fld>
            <a:endParaRPr lang="en-US" dirty="0"/>
          </a:p>
        </p:txBody>
      </p:sp>
      <p:sp>
        <p:nvSpPr>
          <p:cNvPr id="5" name="Footer Placeholder 4">
            <a:extLst>
              <a:ext uri="{FF2B5EF4-FFF2-40B4-BE49-F238E27FC236}">
                <a16:creationId xmlns:a16="http://schemas.microsoft.com/office/drawing/2014/main" id="{659C71E6-57E7-54F9-0934-AD2AAB9F4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122E79-BBA3-DABD-C2D2-99754EE30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762A7-E0D3-4DAB-9437-1568915968E1}" type="slidenum">
              <a:rPr lang="en-US" smtClean="0"/>
              <a:t>‹#›</a:t>
            </a:fld>
            <a:endParaRPr lang="en-US" dirty="0"/>
          </a:p>
        </p:txBody>
      </p:sp>
    </p:spTree>
    <p:extLst>
      <p:ext uri="{BB962C8B-B14F-4D97-AF65-F5344CB8AC3E}">
        <p14:creationId xmlns:p14="http://schemas.microsoft.com/office/powerpoint/2010/main" val="309563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audio" Target="file:///C:\Documents%20and%20Settings\Administrator\My%20Documents\Trang%20t&#7843;i%20xu&#7889;ng\Thang%20Cuoi%20-%20To%20Ha.mp3" TargetMode="External"/><Relationship Id="rId5" Type="http://schemas.openxmlformats.org/officeDocument/2006/relationships/image" Target="../media/image30.png"/><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9" name="Text Box 17"/>
          <p:cNvSpPr txBox="1">
            <a:spLocks noChangeArrowheads="1"/>
          </p:cNvSpPr>
          <p:nvPr/>
        </p:nvSpPr>
        <p:spPr bwMode="auto">
          <a:xfrm>
            <a:off x="787789" y="669221"/>
            <a:ext cx="10445190" cy="144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996" b="1" dirty="0">
                <a:solidFill>
                  <a:srgbClr val="0000CC"/>
                </a:solidFill>
                <a:effectLst>
                  <a:outerShdw blurRad="38100" dist="38100" dir="2700000" algn="tl">
                    <a:srgbClr val="000000">
                      <a:alpha val="43137"/>
                    </a:srgbClr>
                  </a:outerShdw>
                </a:effectLst>
                <a:latin typeface="Times New Roman" pitchFamily="18" charset="0"/>
              </a:rPr>
              <a:t>CHÀO MỪNG CÁC THẦY CÔ</a:t>
            </a:r>
          </a:p>
          <a:p>
            <a:pPr algn="ctr" eaLnBrk="1" hangingPunct="1">
              <a:defRPr/>
            </a:pPr>
            <a:r>
              <a:rPr lang="en-US" sz="2696" b="1" dirty="0">
                <a:solidFill>
                  <a:srgbClr val="0000CC"/>
                </a:solidFill>
                <a:effectLst>
                  <a:outerShdw blurRad="38100" dist="38100" dir="2700000" algn="tl">
                    <a:srgbClr val="000000">
                      <a:alpha val="43137"/>
                    </a:srgbClr>
                  </a:outerShdw>
                </a:effectLst>
                <a:latin typeface="Times New Roman" pitchFamily="18" charset="0"/>
              </a:rPr>
              <a:t>VỀ DỰ GIỜ LỚP 3A</a:t>
            </a:r>
          </a:p>
          <a:p>
            <a:pPr algn="ctr" eaLnBrk="1" hangingPunct="1">
              <a:defRPr/>
            </a:pPr>
            <a:r>
              <a:rPr lang="en-US" sz="2996" b="1" dirty="0">
                <a:solidFill>
                  <a:srgbClr val="0000CC"/>
                </a:solidFill>
                <a:effectLst>
                  <a:outerShdw blurRad="38100" dist="38100" dir="2700000" algn="tl">
                    <a:srgbClr val="000000">
                      <a:alpha val="43137"/>
                    </a:srgbClr>
                  </a:outerShdw>
                </a:effectLst>
                <a:latin typeface="Times New Roman" pitchFamily="18" charset="0"/>
              </a:rPr>
              <a:t>  </a:t>
            </a:r>
            <a:r>
              <a:rPr lang="en-US" sz="2996" b="1" dirty="0" err="1">
                <a:solidFill>
                  <a:srgbClr val="0000CC"/>
                </a:solidFill>
                <a:effectLst>
                  <a:outerShdw blurRad="38100" dist="38100" dir="2700000" algn="tl">
                    <a:srgbClr val="000000">
                      <a:alpha val="43137"/>
                    </a:srgbClr>
                  </a:outerShdw>
                </a:effectLst>
                <a:latin typeface="Times New Roman" pitchFamily="18" charset="0"/>
              </a:rPr>
              <a:t>Năm</a:t>
            </a:r>
            <a:r>
              <a:rPr lang="en-US" sz="2996" b="1" dirty="0">
                <a:solidFill>
                  <a:srgbClr val="0000CC"/>
                </a:solidFill>
                <a:effectLst>
                  <a:outerShdw blurRad="38100" dist="38100" dir="2700000" algn="tl">
                    <a:srgbClr val="000000">
                      <a:alpha val="43137"/>
                    </a:srgbClr>
                  </a:outerShdw>
                </a:effectLst>
                <a:latin typeface="Times New Roman" pitchFamily="18" charset="0"/>
              </a:rPr>
              <a:t> </a:t>
            </a:r>
            <a:r>
              <a:rPr lang="en-US" sz="2996" b="1" dirty="0" err="1">
                <a:solidFill>
                  <a:srgbClr val="0000CC"/>
                </a:solidFill>
                <a:effectLst>
                  <a:outerShdw blurRad="38100" dist="38100" dir="2700000" algn="tl">
                    <a:srgbClr val="000000">
                      <a:alpha val="43137"/>
                    </a:srgbClr>
                  </a:outerShdw>
                </a:effectLst>
                <a:latin typeface="Times New Roman" pitchFamily="18" charset="0"/>
              </a:rPr>
              <a:t>học</a:t>
            </a:r>
            <a:r>
              <a:rPr lang="en-US" sz="2996" b="1" dirty="0">
                <a:solidFill>
                  <a:srgbClr val="0000CC"/>
                </a:solidFill>
                <a:effectLst>
                  <a:outerShdw blurRad="38100" dist="38100" dir="2700000" algn="tl">
                    <a:srgbClr val="000000">
                      <a:alpha val="43137"/>
                    </a:srgbClr>
                  </a:outerShdw>
                </a:effectLst>
                <a:latin typeface="Times New Roman" pitchFamily="18" charset="0"/>
              </a:rPr>
              <a:t> </a:t>
            </a:r>
            <a:r>
              <a:rPr lang="en-US" sz="2996" b="1" dirty="0" smtClean="0">
                <a:solidFill>
                  <a:srgbClr val="0000CC"/>
                </a:solidFill>
                <a:effectLst>
                  <a:outerShdw blurRad="38100" dist="38100" dir="2700000" algn="tl">
                    <a:srgbClr val="000000">
                      <a:alpha val="43137"/>
                    </a:srgbClr>
                  </a:outerShdw>
                </a:effectLst>
                <a:latin typeface="Times New Roman" pitchFamily="18" charset="0"/>
              </a:rPr>
              <a:t>2024-2025</a:t>
            </a:r>
            <a:endParaRPr lang="en-US" sz="2996"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1969766" y="5071169"/>
            <a:ext cx="4475239" cy="75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97" b="1" i="1" dirty="0">
                <a:solidFill>
                  <a:srgbClr val="FF0066"/>
                </a:solidFill>
                <a:latin typeface="Times New Roman" pitchFamily="18" charset="0"/>
              </a:rPr>
              <a:t>Giáo </a:t>
            </a:r>
            <a:r>
              <a:rPr lang="en-US" altLang="en-US" sz="2097" b="1" i="1" dirty="0" err="1">
                <a:solidFill>
                  <a:srgbClr val="FF0066"/>
                </a:solidFill>
                <a:latin typeface="Times New Roman" pitchFamily="18" charset="0"/>
              </a:rPr>
              <a:t>viên</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Đào</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Thị</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Thảnh</a:t>
            </a:r>
            <a:endParaRPr lang="en-US" altLang="en-US" sz="2097" b="1" i="1" dirty="0">
              <a:solidFill>
                <a:srgbClr val="FF0066"/>
              </a:solidFill>
              <a:latin typeface="Times New Roman" pitchFamily="18" charset="0"/>
            </a:endParaRPr>
          </a:p>
          <a:p>
            <a:pPr eaLnBrk="1" hangingPunct="1"/>
            <a:r>
              <a:rPr lang="en-US" altLang="en-US" sz="2097" b="1" i="1" dirty="0" err="1">
                <a:solidFill>
                  <a:srgbClr val="FF0066"/>
                </a:solidFill>
                <a:latin typeface="Times New Roman" pitchFamily="18" charset="0"/>
              </a:rPr>
              <a:t>Đơn</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vị</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Trường</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Tiểu</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học</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Cấp</a:t>
            </a:r>
            <a:r>
              <a:rPr lang="en-US" altLang="en-US" sz="2097" b="1" i="1" dirty="0">
                <a:solidFill>
                  <a:srgbClr val="FF0066"/>
                </a:solidFill>
                <a:latin typeface="Times New Roman" pitchFamily="18" charset="0"/>
              </a:rPr>
              <a:t> </a:t>
            </a:r>
            <a:r>
              <a:rPr lang="en-US" altLang="en-US" sz="2097" b="1" i="1" dirty="0" err="1">
                <a:solidFill>
                  <a:srgbClr val="FF0066"/>
                </a:solidFill>
                <a:latin typeface="Times New Roman" pitchFamily="18" charset="0"/>
              </a:rPr>
              <a:t>Tiến</a:t>
            </a:r>
            <a:endParaRPr lang="en-US" altLang="en-US" sz="2097"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670506" y="161593"/>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8287" y="4670913"/>
            <a:ext cx="3246937" cy="147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97372" y="2131646"/>
            <a:ext cx="2226024" cy="0"/>
          </a:xfrm>
          <a:prstGeom prst="line">
            <a:avLst/>
          </a:prstGeom>
        </p:spPr>
        <p:style>
          <a:lnRef idx="1">
            <a:schemeClr val="dk1"/>
          </a:lnRef>
          <a:fillRef idx="0">
            <a:schemeClr val="dk1"/>
          </a:fillRef>
          <a:effectRef idx="0">
            <a:schemeClr val="dk1"/>
          </a:effectRef>
          <a:fontRef idx="minor">
            <a:schemeClr val="tx1"/>
          </a:fontRef>
        </p:style>
      </p:cxnSp>
      <p:grpSp>
        <p:nvGrpSpPr>
          <p:cNvPr id="3" name="Group 4">
            <a:extLst>
              <a:ext uri="{FF2B5EF4-FFF2-40B4-BE49-F238E27FC236}">
                <a16:creationId xmlns:a16="http://schemas.microsoft.com/office/drawing/2014/main" id="{8B665F86-502D-CFA4-1D30-248AE2156C72}"/>
              </a:ext>
            </a:extLst>
          </p:cNvPr>
          <p:cNvGrpSpPr>
            <a:grpSpLocks/>
          </p:cNvGrpSpPr>
          <p:nvPr/>
        </p:nvGrpSpPr>
        <p:grpSpPr bwMode="auto">
          <a:xfrm>
            <a:off x="4101538" y="2031790"/>
            <a:ext cx="3603939" cy="2487812"/>
            <a:chOff x="2256" y="1536"/>
            <a:chExt cx="1176" cy="744"/>
          </a:xfrm>
        </p:grpSpPr>
        <p:pic>
          <p:nvPicPr>
            <p:cNvPr id="4" name="Picture 5" descr="pretty_flower_purple_hb">
              <a:extLst>
                <a:ext uri="{FF2B5EF4-FFF2-40B4-BE49-F238E27FC236}">
                  <a16:creationId xmlns:a16="http://schemas.microsoft.com/office/drawing/2014/main" id="{E1C4928E-5368-80FC-E23A-FB757541B59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a:extLst>
                <a:ext uri="{FF2B5EF4-FFF2-40B4-BE49-F238E27FC236}">
                  <a16:creationId xmlns:a16="http://schemas.microsoft.com/office/drawing/2014/main" id="{6B1F8085-354F-B419-419A-29C74BFB8A10}"/>
                </a:ext>
              </a:extLst>
            </p:cNvPr>
            <p:cNvGrpSpPr>
              <a:grpSpLocks/>
            </p:cNvGrpSpPr>
            <p:nvPr/>
          </p:nvGrpSpPr>
          <p:grpSpPr bwMode="auto">
            <a:xfrm>
              <a:off x="2256" y="1536"/>
              <a:ext cx="864" cy="744"/>
              <a:chOff x="2256" y="1536"/>
              <a:chExt cx="864" cy="744"/>
            </a:xfrm>
          </p:grpSpPr>
          <p:pic>
            <p:nvPicPr>
              <p:cNvPr id="7" name="Picture 7" descr="pretty_flower_red_hb">
                <a:extLst>
                  <a:ext uri="{FF2B5EF4-FFF2-40B4-BE49-F238E27FC236}">
                    <a16:creationId xmlns:a16="http://schemas.microsoft.com/office/drawing/2014/main" id="{15F7D427-4CC7-4D3D-9576-BA5BE27C707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retty_flower_yellow_hb">
                <a:extLst>
                  <a:ext uri="{FF2B5EF4-FFF2-40B4-BE49-F238E27FC236}">
                    <a16:creationId xmlns:a16="http://schemas.microsoft.com/office/drawing/2014/main" id="{AB68CEA0-A4EC-ED08-B1BC-CA9E90B6D6D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retty_flower_orange_hb">
                <a:extLst>
                  <a:ext uri="{FF2B5EF4-FFF2-40B4-BE49-F238E27FC236}">
                    <a16:creationId xmlns:a16="http://schemas.microsoft.com/office/drawing/2014/main" id="{B9257CE9-3822-2999-D3F0-AD1A9D2CB8C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par>
                          <p:cTn id="12" fill="hold">
                            <p:stCondLst>
                              <p:cond delay="4750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C1-4B3C-A77C-949A-CF9D1380151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E2AEB9C-02A9-B3DB-21FD-44A41DFF3BA9}"/>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00AB8F19-440A-61DB-7DF3-A954D6208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07092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81A5-DF45-C89D-0505-C7800EC22E61}"/>
              </a:ext>
            </a:extLst>
          </p:cNvPr>
          <p:cNvSpPr>
            <a:spLocks noGrp="1"/>
          </p:cNvSpPr>
          <p:nvPr>
            <p:ph type="title"/>
          </p:nvPr>
        </p:nvSpPr>
        <p:spPr/>
        <p:txBody>
          <a:bodyPr/>
          <a:lstStyle/>
          <a:p>
            <a:endParaRPr lang="en-US" dirty="0"/>
          </a:p>
        </p:txBody>
      </p:sp>
      <p:pic>
        <p:nvPicPr>
          <p:cNvPr id="10" name="Picture 9">
            <a:extLst>
              <a:ext uri="{FF2B5EF4-FFF2-40B4-BE49-F238E27FC236}">
                <a16:creationId xmlns:a16="http://schemas.microsoft.com/office/drawing/2014/main" id="{0C6DC82D-D0F5-FC94-06B2-97F4AEE98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719868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837A3-7860-36B5-2F53-F54D17829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099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BDBBE5-FDF5-91E6-BFA4-DA346C614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662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43C8B8-1D1A-5C79-BDF8-969A3808FA0E}"/>
              </a:ext>
            </a:extLst>
          </p:cNvPr>
          <p:cNvSpPr txBox="1"/>
          <p:nvPr/>
        </p:nvSpPr>
        <p:spPr>
          <a:xfrm>
            <a:off x="711040" y="1019073"/>
            <a:ext cx="10604311" cy="461665"/>
          </a:xfrm>
          <a:prstGeom prst="rect">
            <a:avLst/>
          </a:prstGeom>
          <a:noFill/>
        </p:spPr>
        <p:txBody>
          <a:bodyPr wrap="square" rtlCol="0">
            <a:spAutoFit/>
          </a:bodyPr>
          <a:lstStyle/>
          <a:p>
            <a:r>
              <a:rPr lang="en-US" sz="2400">
                <a:solidFill>
                  <a:srgbClr val="002060"/>
                </a:solidFill>
                <a:latin typeface="Nunito Black" pitchFamily="2" charset="0"/>
              </a:rPr>
              <a:t>2. GHI LẠI NHỮNG KỈ NIỆM CỦA EM VỚI THẦY CÔ</a:t>
            </a:r>
          </a:p>
        </p:txBody>
      </p:sp>
      <p:sp>
        <p:nvSpPr>
          <p:cNvPr id="7" name="TextBox 6">
            <a:extLst>
              <a:ext uri="{FF2B5EF4-FFF2-40B4-BE49-F238E27FC236}">
                <a16:creationId xmlns:a16="http://schemas.microsoft.com/office/drawing/2014/main" id="{2E01D2A6-B927-7ACB-A98E-13234EA8639C}"/>
              </a:ext>
            </a:extLst>
          </p:cNvPr>
          <p:cNvSpPr txBox="1"/>
          <p:nvPr/>
        </p:nvSpPr>
        <p:spPr>
          <a:xfrm>
            <a:off x="1005839" y="1695051"/>
            <a:ext cx="11138408" cy="1569660"/>
          </a:xfrm>
          <a:prstGeom prst="rect">
            <a:avLst/>
          </a:prstGeom>
          <a:noFill/>
        </p:spPr>
        <p:txBody>
          <a:bodyPr wrap="square">
            <a:spAutoFit/>
          </a:bodyPr>
          <a:lstStyle/>
          <a:p>
            <a:r>
              <a:rPr lang="en-US" sz="3200">
                <a:solidFill>
                  <a:srgbClr val="0070C0"/>
                </a:solidFill>
                <a:latin typeface="Nunito Black" pitchFamily="2" charset="0"/>
              </a:rPr>
              <a:t>-</a:t>
            </a:r>
            <a:r>
              <a:rPr lang="nl-NL" sz="3200"/>
              <a:t>Học sinh chia nhóm 2, cùng nhau viết </a:t>
            </a:r>
            <a:r>
              <a:rPr lang="en-US" sz="3200"/>
              <a:t>về kỉ niệm của mình với </a:t>
            </a:r>
            <a:r>
              <a:rPr lang="nl-NL" sz="3200"/>
              <a:t>thầy cô vào giấy</a:t>
            </a:r>
            <a:endParaRPr lang="en-US" sz="3200"/>
          </a:p>
          <a:p>
            <a:r>
              <a:rPr lang="nl-NL" sz="3200"/>
              <a:t>- Các nhóm giới thiệu về bài viết ,vẽ của mình.</a:t>
            </a:r>
            <a:endParaRPr lang="en-US" sz="3200"/>
          </a:p>
        </p:txBody>
      </p:sp>
      <p:sp>
        <p:nvSpPr>
          <p:cNvPr id="4" name="TextBox 3">
            <a:extLst>
              <a:ext uri="{FF2B5EF4-FFF2-40B4-BE49-F238E27FC236}">
                <a16:creationId xmlns:a16="http://schemas.microsoft.com/office/drawing/2014/main" id="{5A0A0402-3C4F-4D3D-ADBD-8A6F1A20B63B}"/>
              </a:ext>
            </a:extLst>
          </p:cNvPr>
          <p:cNvSpPr txBox="1"/>
          <p:nvPr/>
        </p:nvSpPr>
        <p:spPr>
          <a:xfrm>
            <a:off x="526796" y="3593289"/>
            <a:ext cx="11138408" cy="584775"/>
          </a:xfrm>
          <a:prstGeom prst="rect">
            <a:avLst/>
          </a:prstGeom>
          <a:noFill/>
        </p:spPr>
        <p:txBody>
          <a:bodyPr wrap="square">
            <a:spAutoFit/>
          </a:bodyPr>
          <a:lstStyle/>
          <a:p>
            <a:r>
              <a:rPr lang="en-US" sz="3200" b="0" i="0">
                <a:solidFill>
                  <a:srgbClr val="FF0000"/>
                </a:solidFill>
                <a:effectLst/>
                <a:latin typeface="Nunito Black" pitchFamily="2" charset="0"/>
              </a:rPr>
              <a:t>     </a:t>
            </a:r>
            <a:endParaRPr lang="en-US" sz="3200">
              <a:solidFill>
                <a:srgbClr val="FF0000"/>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5ADF43DD-5F87-4DC8-94E8-B45335251EB6}"/>
              </a:ext>
            </a:extLst>
          </p:cNvPr>
          <p:cNvPicPr>
            <a:picLocks noChangeAspect="1"/>
          </p:cNvPicPr>
          <p:nvPr/>
        </p:nvPicPr>
        <p:blipFill>
          <a:blip r:embed="rId2"/>
          <a:stretch>
            <a:fillRect/>
          </a:stretch>
        </p:blipFill>
        <p:spPr>
          <a:xfrm>
            <a:off x="610497" y="80405"/>
            <a:ext cx="790685" cy="695422"/>
          </a:xfrm>
          <a:prstGeom prst="rect">
            <a:avLst/>
          </a:prstGeom>
        </p:spPr>
      </p:pic>
      <p:sp>
        <p:nvSpPr>
          <p:cNvPr id="9" name="TextBox 8">
            <a:extLst>
              <a:ext uri="{FF2B5EF4-FFF2-40B4-BE49-F238E27FC236}">
                <a16:creationId xmlns:a16="http://schemas.microsoft.com/office/drawing/2014/main" id="{570C97C5-A68A-4148-B1B7-A94C7C6AA3D1}"/>
              </a:ext>
            </a:extLst>
          </p:cNvPr>
          <p:cNvSpPr txBox="1"/>
          <p:nvPr/>
        </p:nvSpPr>
        <p:spPr>
          <a:xfrm>
            <a:off x="1401181" y="227252"/>
            <a:ext cx="3457145" cy="461665"/>
          </a:xfrm>
          <a:prstGeom prst="rect">
            <a:avLst/>
          </a:prstGeom>
          <a:solidFill>
            <a:srgbClr val="FFC000"/>
          </a:solidFill>
        </p:spPr>
        <p:txBody>
          <a:bodyPr wrap="square" rtlCol="0">
            <a:spAutoFit/>
          </a:bodyPr>
          <a:lstStyle/>
          <a:p>
            <a:r>
              <a:rPr lang="en-US" sz="2400"/>
              <a:t>MÓN QUÀ TẶNG THẦY CÔ</a:t>
            </a:r>
          </a:p>
        </p:txBody>
      </p:sp>
      <p:pic>
        <p:nvPicPr>
          <p:cNvPr id="3" name="Picture 2">
            <a:extLst>
              <a:ext uri="{FF2B5EF4-FFF2-40B4-BE49-F238E27FC236}">
                <a16:creationId xmlns:a16="http://schemas.microsoft.com/office/drawing/2014/main" id="{CB131BB8-E7CD-4DB1-A2AF-21A1C33E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424" y="3150873"/>
            <a:ext cx="5077152" cy="3707127"/>
          </a:xfrm>
          <a:prstGeom prst="rect">
            <a:avLst/>
          </a:prstGeom>
        </p:spPr>
      </p:pic>
    </p:spTree>
    <p:extLst>
      <p:ext uri="{BB962C8B-B14F-4D97-AF65-F5344CB8AC3E}">
        <p14:creationId xmlns:p14="http://schemas.microsoft.com/office/powerpoint/2010/main" val="24651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C4E6A7-2503-9A24-AECD-4FCD617EF398}"/>
              </a:ext>
            </a:extLst>
          </p:cNvPr>
          <p:cNvPicPr>
            <a:picLocks noChangeAspect="1"/>
          </p:cNvPicPr>
          <p:nvPr/>
        </p:nvPicPr>
        <p:blipFill>
          <a:blip r:embed="rId3"/>
          <a:stretch>
            <a:fillRect/>
          </a:stretch>
        </p:blipFill>
        <p:spPr>
          <a:xfrm>
            <a:off x="490075" y="590086"/>
            <a:ext cx="1006216" cy="924054"/>
          </a:xfrm>
          <a:prstGeom prst="rect">
            <a:avLst/>
          </a:prstGeom>
        </p:spPr>
      </p:pic>
      <p:sp>
        <p:nvSpPr>
          <p:cNvPr id="8" name="TextBox 7">
            <a:extLst>
              <a:ext uri="{FF2B5EF4-FFF2-40B4-BE49-F238E27FC236}">
                <a16:creationId xmlns:a16="http://schemas.microsoft.com/office/drawing/2014/main" id="{DA89C31D-0C8A-4BC7-9400-76B5B251A9BF}"/>
              </a:ext>
            </a:extLst>
          </p:cNvPr>
          <p:cNvSpPr txBox="1"/>
          <p:nvPr/>
        </p:nvSpPr>
        <p:spPr>
          <a:xfrm>
            <a:off x="1791854" y="2147618"/>
            <a:ext cx="9023928" cy="2160591"/>
          </a:xfrm>
          <a:prstGeom prst="rect">
            <a:avLst/>
          </a:prstGeom>
          <a:noFill/>
        </p:spPr>
        <p:txBody>
          <a:bodyPr wrap="square">
            <a:spAutoFit/>
          </a:bodyPr>
          <a:lstStyle/>
          <a:p>
            <a:pPr algn="just">
              <a:lnSpc>
                <a:spcPct val="120000"/>
              </a:lnSpc>
            </a:pPr>
            <a:r>
              <a:rPr lang="nl-NL" sz="3200">
                <a:latin typeface="Times New Roman" panose="02020603050405020304" pitchFamily="18" charset="0"/>
                <a:ea typeface="Times New Roman" panose="02020603050405020304" pitchFamily="18" charset="0"/>
              </a:rPr>
              <a:t>V</a:t>
            </a:r>
            <a:r>
              <a:rPr lang="nl-NL" sz="3200">
                <a:effectLst/>
                <a:latin typeface="Times New Roman" panose="02020603050405020304" pitchFamily="18" charset="0"/>
                <a:ea typeface="Times New Roman" panose="02020603050405020304" pitchFamily="18" charset="0"/>
              </a:rPr>
              <a:t>ề nhà cùng với người thân thực hiện:</a:t>
            </a:r>
            <a:endParaRPr lang="en-US" sz="3200">
              <a:effectLst/>
              <a:latin typeface="Times New Roman" panose="02020603050405020304" pitchFamily="18" charset="0"/>
              <a:ea typeface="Times New Roman" panose="02020603050405020304" pitchFamily="18" charset="0"/>
            </a:endParaRPr>
          </a:p>
          <a:p>
            <a:pPr algn="just"/>
            <a:r>
              <a:rPr lang="nl-NL" sz="320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Viết thư, gọi điện hoặc đến chơi, thăm hỏi và chúc mừng thầy cô giáo ngày xưa của người thân</a:t>
            </a:r>
            <a:r>
              <a:rPr lang="en-US" sz="3200">
                <a:latin typeface="Times New Roman" panose="02020603050405020304" pitchFamily="18" charset="0"/>
                <a:ea typeface="Times New Roman" panose="02020603050405020304" pitchFamily="18" charset="0"/>
              </a:rPr>
              <a:t> và thầy cô giáo cũ của em.</a:t>
            </a:r>
            <a:endParaRPr lang="en-US" sz="32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047A30F8-C8C4-4197-8B5F-7A1CD1C8EC3C}"/>
              </a:ext>
            </a:extLst>
          </p:cNvPr>
          <p:cNvSpPr txBox="1"/>
          <p:nvPr/>
        </p:nvSpPr>
        <p:spPr>
          <a:xfrm>
            <a:off x="1588654" y="737275"/>
            <a:ext cx="7305963" cy="776865"/>
          </a:xfrm>
          <a:prstGeom prst="rect">
            <a:avLst/>
          </a:prstGeom>
          <a:noFill/>
        </p:spPr>
        <p:txBody>
          <a:bodyPr wrap="square" rtlCol="0">
            <a:spAutoFit/>
          </a:bodyPr>
          <a:lstStyle/>
          <a:p>
            <a:r>
              <a:rPr lang="en-US" sz="4400">
                <a:solidFill>
                  <a:srgbClr val="00B050"/>
                </a:solidFill>
                <a:latin typeface="Sigmar One" panose="00000500000000000000" pitchFamily="2" charset="0"/>
              </a:rPr>
              <a:t>CAM KẾT HÀNH ĐỘNG</a:t>
            </a:r>
          </a:p>
        </p:txBody>
      </p:sp>
    </p:spTree>
    <p:extLst>
      <p:ext uri="{BB962C8B-B14F-4D97-AF65-F5344CB8AC3E}">
        <p14:creationId xmlns:p14="http://schemas.microsoft.com/office/powerpoint/2010/main" val="117469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g_NamMoi61">
            <a:extLst>
              <a:ext uri="{FF2B5EF4-FFF2-40B4-BE49-F238E27FC236}">
                <a16:creationId xmlns:a16="http://schemas.microsoft.com/office/drawing/2014/main" id="{01FBC35B-2E68-4DC7-815D-64494A8D7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4">
            <a:extLst>
              <a:ext uri="{FF2B5EF4-FFF2-40B4-BE49-F238E27FC236}">
                <a16:creationId xmlns:a16="http://schemas.microsoft.com/office/drawing/2014/main" id="{A50AAD6A-87FD-4126-B15E-64DBAFAB1D2D}"/>
              </a:ext>
            </a:extLst>
          </p:cNvPr>
          <p:cNvGrpSpPr>
            <a:grpSpLocks/>
          </p:cNvGrpSpPr>
          <p:nvPr/>
        </p:nvGrpSpPr>
        <p:grpSpPr bwMode="auto">
          <a:xfrm>
            <a:off x="2895600" y="2514600"/>
            <a:ext cx="2743200" cy="3886200"/>
            <a:chOff x="48" y="624"/>
            <a:chExt cx="1776" cy="2759"/>
          </a:xfrm>
        </p:grpSpPr>
        <p:grpSp>
          <p:nvGrpSpPr>
            <p:cNvPr id="19477" name="Group 5">
              <a:extLst>
                <a:ext uri="{FF2B5EF4-FFF2-40B4-BE49-F238E27FC236}">
                  <a16:creationId xmlns:a16="http://schemas.microsoft.com/office/drawing/2014/main" id="{5F425E64-795E-4857-B72C-9C3EF7728D3A}"/>
                </a:ext>
              </a:extLst>
            </p:cNvPr>
            <p:cNvGrpSpPr>
              <a:grpSpLocks/>
            </p:cNvGrpSpPr>
            <p:nvPr/>
          </p:nvGrpSpPr>
          <p:grpSpPr bwMode="auto">
            <a:xfrm>
              <a:off x="48" y="624"/>
              <a:ext cx="1776" cy="2759"/>
              <a:chOff x="720" y="2496"/>
              <a:chExt cx="1632" cy="1632"/>
            </a:xfrm>
          </p:grpSpPr>
          <p:sp>
            <p:nvSpPr>
              <p:cNvPr id="19480" name="AutoShape 6">
                <a:extLst>
                  <a:ext uri="{FF2B5EF4-FFF2-40B4-BE49-F238E27FC236}">
                    <a16:creationId xmlns:a16="http://schemas.microsoft.com/office/drawing/2014/main" id="{C84F3CB1-7565-480A-9811-3CCCBED4446C}"/>
                  </a:ext>
                </a:extLst>
              </p:cNvPr>
              <p:cNvSpPr>
                <a:spLocks noChangeArrowheads="1"/>
              </p:cNvSpPr>
              <p:nvPr/>
            </p:nvSpPr>
            <p:spPr bwMode="auto">
              <a:xfrm>
                <a:off x="1056" y="2496"/>
                <a:ext cx="1008"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6 w 21600"/>
                  <a:gd name="T13" fmla="*/ 2282 h 21600"/>
                  <a:gd name="T14" fmla="*/ 1656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19481" name="Picture 7" descr="happymom8b">
                <a:extLst>
                  <a:ext uri="{FF2B5EF4-FFF2-40B4-BE49-F238E27FC236}">
                    <a16:creationId xmlns:a16="http://schemas.microsoft.com/office/drawing/2014/main" id="{C9012FFD-262F-4D43-9E68-BFE9F4EB49E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gray">
              <a:xfrm>
                <a:off x="720" y="2640"/>
                <a:ext cx="163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78" name="Text Box 8">
              <a:extLst>
                <a:ext uri="{FF2B5EF4-FFF2-40B4-BE49-F238E27FC236}">
                  <a16:creationId xmlns:a16="http://schemas.microsoft.com/office/drawing/2014/main" id="{528C6416-A560-49AD-BC18-5D39FF18A324}"/>
                </a:ext>
              </a:extLst>
            </p:cNvPr>
            <p:cNvSpPr txBox="1">
              <a:spLocks noChangeArrowheads="1"/>
            </p:cNvSpPr>
            <p:nvPr/>
          </p:nvSpPr>
          <p:spPr bwMode="auto">
            <a:xfrm>
              <a:off x="470" y="688"/>
              <a:ext cx="1050" cy="498"/>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i="1">
                  <a:solidFill>
                    <a:schemeClr val="bg1"/>
                  </a:solidFill>
                  <a:latin typeface=".VnTimeH" panose="020B7200000000000000" pitchFamily="34" charset="0"/>
                </a:rPr>
                <a:t>CHóC</a:t>
              </a:r>
            </a:p>
          </p:txBody>
        </p:sp>
        <p:sp>
          <p:nvSpPr>
            <p:cNvPr id="19479" name="AutoShape 9">
              <a:extLst>
                <a:ext uri="{FF2B5EF4-FFF2-40B4-BE49-F238E27FC236}">
                  <a16:creationId xmlns:a16="http://schemas.microsoft.com/office/drawing/2014/main" id="{EDE9A198-C3B6-45C6-8E24-20CEF0549719}"/>
                </a:ext>
              </a:extLst>
            </p:cNvPr>
            <p:cNvSpPr>
              <a:spLocks noChangeArrowheads="1"/>
            </p:cNvSpPr>
            <p:nvPr/>
          </p:nvSpPr>
          <p:spPr bwMode="auto">
            <a:xfrm rot="-554298">
              <a:off x="256" y="1291"/>
              <a:ext cx="952" cy="11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7 w 21600"/>
                <a:gd name="T13" fmla="*/ 2279 h 21600"/>
                <a:gd name="T14" fmla="*/ 16563 w 21600"/>
                <a:gd name="T15" fmla="*/ 1367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i="1">
                  <a:solidFill>
                    <a:schemeClr val="bg1"/>
                  </a:solidFill>
                  <a:latin typeface=".VnTimeH" panose="020B7200000000000000" pitchFamily="34" charset="0"/>
                </a:rPr>
                <a:t>C¸C</a:t>
              </a:r>
            </a:p>
            <a:p>
              <a:pPr algn="ctr" eaLnBrk="1" hangingPunct="1"/>
              <a:r>
                <a:rPr lang="en-US" altLang="en-US" sz="3200" b="1" i="1">
                  <a:solidFill>
                    <a:schemeClr val="bg1"/>
                  </a:solidFill>
                  <a:latin typeface=".VnTimeH" panose="020B7200000000000000" pitchFamily="34" charset="0"/>
                </a:rPr>
                <a:t>EM</a:t>
              </a:r>
            </a:p>
          </p:txBody>
        </p:sp>
      </p:grpSp>
      <p:grpSp>
        <p:nvGrpSpPr>
          <p:cNvPr id="19460" name="Group 10">
            <a:extLst>
              <a:ext uri="{FF2B5EF4-FFF2-40B4-BE49-F238E27FC236}">
                <a16:creationId xmlns:a16="http://schemas.microsoft.com/office/drawing/2014/main" id="{060BD860-1813-4B84-B606-0C093BA251BC}"/>
              </a:ext>
            </a:extLst>
          </p:cNvPr>
          <p:cNvGrpSpPr>
            <a:grpSpLocks/>
          </p:cNvGrpSpPr>
          <p:nvPr/>
        </p:nvGrpSpPr>
        <p:grpSpPr bwMode="auto">
          <a:xfrm>
            <a:off x="4724400" y="2514601"/>
            <a:ext cx="2795588" cy="3825875"/>
            <a:chOff x="1440" y="624"/>
            <a:chExt cx="1972" cy="2716"/>
          </a:xfrm>
        </p:grpSpPr>
        <p:grpSp>
          <p:nvGrpSpPr>
            <p:cNvPr id="19472" name="Group 11">
              <a:extLst>
                <a:ext uri="{FF2B5EF4-FFF2-40B4-BE49-F238E27FC236}">
                  <a16:creationId xmlns:a16="http://schemas.microsoft.com/office/drawing/2014/main" id="{36CE8C6D-2F0A-4E74-9244-46F2C340BB38}"/>
                </a:ext>
              </a:extLst>
            </p:cNvPr>
            <p:cNvGrpSpPr>
              <a:grpSpLocks/>
            </p:cNvGrpSpPr>
            <p:nvPr/>
          </p:nvGrpSpPr>
          <p:grpSpPr bwMode="auto">
            <a:xfrm>
              <a:off x="1440" y="624"/>
              <a:ext cx="1972" cy="2716"/>
              <a:chOff x="720" y="2496"/>
              <a:chExt cx="1632" cy="1632"/>
            </a:xfrm>
          </p:grpSpPr>
          <p:sp>
            <p:nvSpPr>
              <p:cNvPr id="19475" name="AutoShape 12">
                <a:extLst>
                  <a:ext uri="{FF2B5EF4-FFF2-40B4-BE49-F238E27FC236}">
                    <a16:creationId xmlns:a16="http://schemas.microsoft.com/office/drawing/2014/main" id="{DE4AB116-044E-4C49-9FEB-717201C73E6C}"/>
                  </a:ext>
                </a:extLst>
              </p:cNvPr>
              <p:cNvSpPr>
                <a:spLocks noChangeArrowheads="1"/>
              </p:cNvSpPr>
              <p:nvPr/>
            </p:nvSpPr>
            <p:spPr bwMode="auto">
              <a:xfrm>
                <a:off x="1056" y="2496"/>
                <a:ext cx="1008"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6 w 21600"/>
                  <a:gd name="T13" fmla="*/ 2282 h 21600"/>
                  <a:gd name="T14" fmla="*/ 1656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19476" name="Picture 13" descr="happymom8b">
                <a:extLst>
                  <a:ext uri="{FF2B5EF4-FFF2-40B4-BE49-F238E27FC236}">
                    <a16:creationId xmlns:a16="http://schemas.microsoft.com/office/drawing/2014/main" id="{F911C254-18AB-4D39-9D3C-7360A4E550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gray">
              <a:xfrm>
                <a:off x="720" y="2640"/>
                <a:ext cx="163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73" name="AutoShape 14">
              <a:extLst>
                <a:ext uri="{FF2B5EF4-FFF2-40B4-BE49-F238E27FC236}">
                  <a16:creationId xmlns:a16="http://schemas.microsoft.com/office/drawing/2014/main" id="{A7BC9AC0-0A47-4752-8838-277782732549}"/>
                </a:ext>
              </a:extLst>
            </p:cNvPr>
            <p:cNvSpPr>
              <a:spLocks noChangeArrowheads="1"/>
            </p:cNvSpPr>
            <p:nvPr/>
          </p:nvSpPr>
          <p:spPr bwMode="auto">
            <a:xfrm rot="-554298">
              <a:off x="1728" y="1296"/>
              <a:ext cx="952" cy="11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7 w 21600"/>
                <a:gd name="T13" fmla="*/ 2279 h 21600"/>
                <a:gd name="T14" fmla="*/ 16563 w 21600"/>
                <a:gd name="T15" fmla="*/ 13672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i="1">
                  <a:solidFill>
                    <a:schemeClr val="bg1"/>
                  </a:solidFill>
                  <a:latin typeface=".VnTimeH" panose="020B7200000000000000" pitchFamily="34" charset="0"/>
                </a:rPr>
                <a:t>GIáI</a:t>
              </a:r>
            </a:p>
          </p:txBody>
        </p:sp>
        <p:sp>
          <p:nvSpPr>
            <p:cNvPr id="19474" name="Text Box 15">
              <a:extLst>
                <a:ext uri="{FF2B5EF4-FFF2-40B4-BE49-F238E27FC236}">
                  <a16:creationId xmlns:a16="http://schemas.microsoft.com/office/drawing/2014/main" id="{CBCC3881-9A98-4D86-B335-53AB7A64CDB8}"/>
                </a:ext>
              </a:extLst>
            </p:cNvPr>
            <p:cNvSpPr txBox="1">
              <a:spLocks noChangeArrowheads="1"/>
            </p:cNvSpPr>
            <p:nvPr/>
          </p:nvSpPr>
          <p:spPr bwMode="auto">
            <a:xfrm>
              <a:off x="2026" y="638"/>
              <a:ext cx="984" cy="541"/>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i="1">
                  <a:solidFill>
                    <a:schemeClr val="bg1"/>
                  </a:solidFill>
                  <a:latin typeface=".VnTimeH" panose="020B7200000000000000" pitchFamily="34" charset="0"/>
                </a:rPr>
                <a:t>HäC</a:t>
              </a:r>
            </a:p>
          </p:txBody>
        </p:sp>
      </p:grpSp>
      <p:grpSp>
        <p:nvGrpSpPr>
          <p:cNvPr id="19461" name="Group 16">
            <a:extLst>
              <a:ext uri="{FF2B5EF4-FFF2-40B4-BE49-F238E27FC236}">
                <a16:creationId xmlns:a16="http://schemas.microsoft.com/office/drawing/2014/main" id="{3C33FB5C-98BA-4F26-8659-28EDC304BB39}"/>
              </a:ext>
            </a:extLst>
          </p:cNvPr>
          <p:cNvGrpSpPr>
            <a:grpSpLocks/>
          </p:cNvGrpSpPr>
          <p:nvPr/>
        </p:nvGrpSpPr>
        <p:grpSpPr bwMode="auto">
          <a:xfrm>
            <a:off x="6705600" y="2590800"/>
            <a:ext cx="2667000" cy="3733800"/>
            <a:chOff x="2954" y="673"/>
            <a:chExt cx="1846" cy="2633"/>
          </a:xfrm>
        </p:grpSpPr>
        <p:grpSp>
          <p:nvGrpSpPr>
            <p:cNvPr id="19465" name="Group 17">
              <a:extLst>
                <a:ext uri="{FF2B5EF4-FFF2-40B4-BE49-F238E27FC236}">
                  <a16:creationId xmlns:a16="http://schemas.microsoft.com/office/drawing/2014/main" id="{1F9EC54E-63E5-4190-8443-DCDD72A4C29B}"/>
                </a:ext>
              </a:extLst>
            </p:cNvPr>
            <p:cNvGrpSpPr>
              <a:grpSpLocks/>
            </p:cNvGrpSpPr>
            <p:nvPr/>
          </p:nvGrpSpPr>
          <p:grpSpPr bwMode="auto">
            <a:xfrm>
              <a:off x="2954" y="692"/>
              <a:ext cx="1846" cy="2614"/>
              <a:chOff x="720" y="2496"/>
              <a:chExt cx="1632" cy="1632"/>
            </a:xfrm>
          </p:grpSpPr>
          <p:sp>
            <p:nvSpPr>
              <p:cNvPr id="19470" name="AutoShape 18">
                <a:extLst>
                  <a:ext uri="{FF2B5EF4-FFF2-40B4-BE49-F238E27FC236}">
                    <a16:creationId xmlns:a16="http://schemas.microsoft.com/office/drawing/2014/main" id="{726E5611-12EA-41E9-8497-AAD237AE86FD}"/>
                  </a:ext>
                </a:extLst>
              </p:cNvPr>
              <p:cNvSpPr>
                <a:spLocks noChangeArrowheads="1"/>
              </p:cNvSpPr>
              <p:nvPr/>
            </p:nvSpPr>
            <p:spPr bwMode="auto">
              <a:xfrm>
                <a:off x="1056" y="2496"/>
                <a:ext cx="1008" cy="67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6 w 21600"/>
                  <a:gd name="T13" fmla="*/ 2282 h 21600"/>
                  <a:gd name="T14" fmla="*/ 16564 w 21600"/>
                  <a:gd name="T15" fmla="*/ 1369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ctr">
                <a:solidFill>
                  <a:srgbClr val="FF99FF"/>
                </a:solidFill>
                <a:miter lim="800000"/>
                <a:headEnd/>
                <a:tailEnd/>
              </a:ln>
            </p:spPr>
            <p:txBody>
              <a:bodyPr wrap="none" anchor="ctr"/>
              <a:lstStyle/>
              <a:p>
                <a:endParaRPr lang="en-US"/>
              </a:p>
            </p:txBody>
          </p:sp>
          <p:pic>
            <p:nvPicPr>
              <p:cNvPr id="19471" name="Picture 19" descr="happymom8b">
                <a:extLst>
                  <a:ext uri="{FF2B5EF4-FFF2-40B4-BE49-F238E27FC236}">
                    <a16:creationId xmlns:a16="http://schemas.microsoft.com/office/drawing/2014/main" id="{2C14A41B-3477-485D-B8AB-94B1FA62B73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gray">
              <a:xfrm>
                <a:off x="720" y="2640"/>
                <a:ext cx="163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6" name="Group 20">
              <a:extLst>
                <a:ext uri="{FF2B5EF4-FFF2-40B4-BE49-F238E27FC236}">
                  <a16:creationId xmlns:a16="http://schemas.microsoft.com/office/drawing/2014/main" id="{45F37D03-0CB2-464A-AA13-E07824F1D242}"/>
                </a:ext>
              </a:extLst>
            </p:cNvPr>
            <p:cNvGrpSpPr>
              <a:grpSpLocks/>
            </p:cNvGrpSpPr>
            <p:nvPr/>
          </p:nvGrpSpPr>
          <p:grpSpPr bwMode="auto">
            <a:xfrm>
              <a:off x="3097" y="673"/>
              <a:ext cx="1417" cy="1775"/>
              <a:chOff x="3097" y="716"/>
              <a:chExt cx="1417" cy="1775"/>
            </a:xfrm>
          </p:grpSpPr>
          <p:sp>
            <p:nvSpPr>
              <p:cNvPr id="19467" name="AutoShape 21">
                <a:extLst>
                  <a:ext uri="{FF2B5EF4-FFF2-40B4-BE49-F238E27FC236}">
                    <a16:creationId xmlns:a16="http://schemas.microsoft.com/office/drawing/2014/main" id="{145CCD4E-B447-4042-AEA4-EBB058349B60}"/>
                  </a:ext>
                </a:extLst>
              </p:cNvPr>
              <p:cNvSpPr>
                <a:spLocks noChangeArrowheads="1"/>
              </p:cNvSpPr>
              <p:nvPr/>
            </p:nvSpPr>
            <p:spPr bwMode="auto">
              <a:xfrm rot="-554298">
                <a:off x="3171" y="1291"/>
                <a:ext cx="1006" cy="12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46 w 21600"/>
                  <a:gd name="T13" fmla="*/ 2286 h 21600"/>
                  <a:gd name="T14" fmla="*/ 16554 w 21600"/>
                  <a:gd name="T15" fmla="*/ 1368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9468" name="Text Box 22">
                <a:extLst>
                  <a:ext uri="{FF2B5EF4-FFF2-40B4-BE49-F238E27FC236}">
                    <a16:creationId xmlns:a16="http://schemas.microsoft.com/office/drawing/2014/main" id="{BE31E53D-7257-4A64-BF19-31975EFF1642}"/>
                  </a:ext>
                </a:extLst>
              </p:cNvPr>
              <p:cNvSpPr txBox="1">
                <a:spLocks noChangeArrowheads="1"/>
              </p:cNvSpPr>
              <p:nvPr/>
            </p:nvSpPr>
            <p:spPr bwMode="auto">
              <a:xfrm>
                <a:off x="3332" y="716"/>
                <a:ext cx="1182" cy="495"/>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i="1">
                    <a:solidFill>
                      <a:schemeClr val="bg1"/>
                    </a:solidFill>
                    <a:latin typeface=".VnTimeH" panose="020B7200000000000000" pitchFamily="34" charset="0"/>
                  </a:rPr>
                  <a:t>Ch¡m</a:t>
                </a:r>
              </a:p>
            </p:txBody>
          </p:sp>
          <p:sp>
            <p:nvSpPr>
              <p:cNvPr id="19469" name="Text Box 23">
                <a:extLst>
                  <a:ext uri="{FF2B5EF4-FFF2-40B4-BE49-F238E27FC236}">
                    <a16:creationId xmlns:a16="http://schemas.microsoft.com/office/drawing/2014/main" id="{AA3B7D86-3C78-44BC-88F4-4CA5597FCB0F}"/>
                  </a:ext>
                </a:extLst>
              </p:cNvPr>
              <p:cNvSpPr txBox="1">
                <a:spLocks noChangeArrowheads="1"/>
              </p:cNvSpPr>
              <p:nvPr/>
            </p:nvSpPr>
            <p:spPr bwMode="auto">
              <a:xfrm>
                <a:off x="3097" y="1507"/>
                <a:ext cx="1128" cy="409"/>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i="1">
                    <a:solidFill>
                      <a:schemeClr val="bg1"/>
                    </a:solidFill>
                    <a:latin typeface=".VnTime" panose="020B7200000000000000" pitchFamily="34" charset="0"/>
                  </a:rPr>
                  <a:t>NGOAN</a:t>
                </a:r>
              </a:p>
            </p:txBody>
          </p:sp>
        </p:grpSp>
      </p:grpSp>
      <p:sp>
        <p:nvSpPr>
          <p:cNvPr id="19462" name="WordArt 24">
            <a:extLst>
              <a:ext uri="{FF2B5EF4-FFF2-40B4-BE49-F238E27FC236}">
                <a16:creationId xmlns:a16="http://schemas.microsoft.com/office/drawing/2014/main" id="{4527088E-C0AB-4142-9DAA-87902E034BC1}"/>
              </a:ext>
            </a:extLst>
          </p:cNvPr>
          <p:cNvSpPr>
            <a:spLocks noChangeArrowheads="1" noChangeShapeType="1" noTextEdit="1"/>
          </p:cNvSpPr>
          <p:nvPr/>
        </p:nvSpPr>
        <p:spPr bwMode="auto">
          <a:xfrm>
            <a:off x="3124200" y="304800"/>
            <a:ext cx="6248400" cy="1371600"/>
          </a:xfrm>
          <a:prstGeom prst="rect">
            <a:avLst/>
          </a:prstGeom>
        </p:spPr>
        <p:txBody>
          <a:bodyPr wrap="none" fromWordArt="1">
            <a:prstTxWarp prst="textPlain">
              <a:avLst>
                <a:gd name="adj" fmla="val 50000"/>
              </a:avLst>
            </a:prstTxWarp>
          </a:bodyPr>
          <a:lstStyle/>
          <a:p>
            <a:pPr algn="ctr"/>
            <a:r>
              <a:rPr lang="en-US" sz="3600" b="1" kern="10">
                <a:ln w="12700">
                  <a:solidFill>
                    <a:srgbClr val="00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KÍNH CHÚC QUÝ THẦY CÔ GIÁO </a:t>
            </a:r>
          </a:p>
          <a:p>
            <a:pPr algn="ctr"/>
            <a:r>
              <a:rPr lang="en-US" sz="3600" b="1" kern="10">
                <a:ln w="12700">
                  <a:solidFill>
                    <a:srgbClr val="00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SỨC KHỎE VÀTHÀNH CÔNG</a:t>
            </a:r>
          </a:p>
          <a:p>
            <a:pPr algn="ctr"/>
            <a:r>
              <a:rPr lang="en-US" sz="3600" b="1" kern="10">
                <a:ln w="12700">
                  <a:solidFill>
                    <a:srgbClr val="00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TRONG CÔNG TÁC</a:t>
            </a:r>
          </a:p>
        </p:txBody>
      </p:sp>
      <p:sp>
        <p:nvSpPr>
          <p:cNvPr id="19463" name="WordArt 25">
            <a:extLst>
              <a:ext uri="{FF2B5EF4-FFF2-40B4-BE49-F238E27FC236}">
                <a16:creationId xmlns:a16="http://schemas.microsoft.com/office/drawing/2014/main" id="{00D13F3B-683B-4E5A-A74E-D763FB775F3A}"/>
              </a:ext>
            </a:extLst>
          </p:cNvPr>
          <p:cNvSpPr>
            <a:spLocks noChangeArrowheads="1" noChangeShapeType="1" noTextEdit="1"/>
          </p:cNvSpPr>
          <p:nvPr/>
        </p:nvSpPr>
        <p:spPr bwMode="auto">
          <a:xfrm>
            <a:off x="9851662" y="1295400"/>
            <a:ext cx="242887" cy="22860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0</a:t>
            </a:r>
          </a:p>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a:p>
            <a:pPr algn="ctr"/>
            <a:r>
              <a:rPr lang="en-US" sz="3600" kern="10">
                <a:ln w="9525">
                  <a:solidFill>
                    <a:srgbClr val="CC99FF"/>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p:txBody>
      </p:sp>
      <p:pic>
        <p:nvPicPr>
          <p:cNvPr id="55322" name="Thang Cuoi - To Ha.mp3">
            <a:hlinkClick r:id="" action="ppaction://media"/>
            <a:extLst>
              <a:ext uri="{FF2B5EF4-FFF2-40B4-BE49-F238E27FC236}">
                <a16:creationId xmlns:a16="http://schemas.microsoft.com/office/drawing/2014/main" id="{D38FF4ED-B715-4886-98D9-720BCC5F2152}"/>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685925" y="6524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39232" fill="hold"/>
                                        <p:tgtEl>
                                          <p:spTgt spid="553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53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C7F9862-1AA4-00FB-53E0-50A35FBD870C}"/>
              </a:ext>
            </a:extLst>
          </p:cNvPr>
          <p:cNvGrpSpPr>
            <a:grpSpLocks noChangeAspect="1"/>
          </p:cNvGrpSpPr>
          <p:nvPr/>
        </p:nvGrpSpPr>
        <p:grpSpPr>
          <a:xfrm>
            <a:off x="13326587" y="2449698"/>
            <a:ext cx="999834" cy="999831"/>
            <a:chOff x="0" y="0"/>
            <a:chExt cx="6350000" cy="6349975"/>
          </a:xfrm>
        </p:grpSpPr>
        <p:sp>
          <p:nvSpPr>
            <p:cNvPr id="5" name="Freeform 6">
              <a:extLst>
                <a:ext uri="{FF2B5EF4-FFF2-40B4-BE49-F238E27FC236}">
                  <a16:creationId xmlns:a16="http://schemas.microsoft.com/office/drawing/2014/main" id="{E1F7F3E3-9700-9D8A-55C1-D6BCB1299425}"/>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US"/>
            </a:p>
          </p:txBody>
        </p:sp>
      </p:grpSp>
      <p:sp>
        <p:nvSpPr>
          <p:cNvPr id="10" name="Title 1">
            <a:extLst>
              <a:ext uri="{FF2B5EF4-FFF2-40B4-BE49-F238E27FC236}">
                <a16:creationId xmlns:a16="http://schemas.microsoft.com/office/drawing/2014/main" id="{DEA07933-54D1-4784-93E9-F48D82F70877}"/>
              </a:ext>
            </a:extLst>
          </p:cNvPr>
          <p:cNvSpPr txBox="1">
            <a:spLocks/>
          </p:cNvSpPr>
          <p:nvPr/>
        </p:nvSpPr>
        <p:spPr>
          <a:xfrm>
            <a:off x="726943" y="152839"/>
            <a:ext cx="10470940" cy="1915111"/>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HP001 4 hàng" panose="020B0603050302020204" pitchFamily="34" charset="0"/>
              </a:rPr>
              <a:t>Thứ</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sáu</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ngày</a:t>
            </a:r>
            <a:r>
              <a:rPr lang="en-US" sz="3200" b="1" dirty="0">
                <a:solidFill>
                  <a:srgbClr val="FF0000"/>
                </a:solidFill>
                <a:latin typeface="HP001 4 hàng" panose="020B0603050302020204" pitchFamily="34" charset="0"/>
              </a:rPr>
              <a:t> 8 </a:t>
            </a:r>
            <a:r>
              <a:rPr lang="en-US" sz="3200" b="1" dirty="0" err="1">
                <a:solidFill>
                  <a:srgbClr val="FF0000"/>
                </a:solidFill>
                <a:latin typeface="HP001 4 hàng" panose="020B0603050302020204" pitchFamily="34" charset="0"/>
              </a:rPr>
              <a:t>tháng</a:t>
            </a:r>
            <a:r>
              <a:rPr lang="en-US" sz="3200" b="1" dirty="0">
                <a:solidFill>
                  <a:srgbClr val="FF0000"/>
                </a:solidFill>
                <a:latin typeface="HP001 4 hàng" panose="020B0603050302020204" pitchFamily="34" charset="0"/>
              </a:rPr>
              <a:t> 11 </a:t>
            </a:r>
            <a:r>
              <a:rPr lang="en-US" sz="3200" b="1" dirty="0" err="1">
                <a:solidFill>
                  <a:srgbClr val="FF0000"/>
                </a:solidFill>
                <a:latin typeface="HP001 4 hàng" panose="020B0603050302020204" pitchFamily="34" charset="0"/>
              </a:rPr>
              <a:t>năm</a:t>
            </a:r>
            <a:r>
              <a:rPr lang="en-US" sz="3200" b="1">
                <a:solidFill>
                  <a:srgbClr val="FF0000"/>
                </a:solidFill>
                <a:latin typeface="HP001 4 hàng" panose="020B0603050302020204" pitchFamily="34" charset="0"/>
              </a:rPr>
              <a:t> </a:t>
            </a:r>
            <a:r>
              <a:rPr lang="en-US" sz="3200" b="1" smtClean="0">
                <a:solidFill>
                  <a:srgbClr val="FF0000"/>
                </a:solidFill>
                <a:latin typeface="HP001 4 hàng" panose="020B0603050302020204" pitchFamily="34" charset="0"/>
              </a:rPr>
              <a:t>2024</a:t>
            </a:r>
            <a:endParaRPr lang="en-US" sz="3200" b="1" dirty="0">
              <a:solidFill>
                <a:srgbClr val="FF0000"/>
              </a:solidFill>
              <a:latin typeface="HP001 4 hàng" panose="020B0603050302020204" pitchFamily="34" charset="0"/>
            </a:endParaRPr>
          </a:p>
        </p:txBody>
      </p:sp>
      <p:sp>
        <p:nvSpPr>
          <p:cNvPr id="11" name="TextBox 10">
            <a:extLst>
              <a:ext uri="{FF2B5EF4-FFF2-40B4-BE49-F238E27FC236}">
                <a16:creationId xmlns:a16="http://schemas.microsoft.com/office/drawing/2014/main" id="{435380E6-96DD-4589-BC50-283EBADDEDE0}"/>
              </a:ext>
            </a:extLst>
          </p:cNvPr>
          <p:cNvSpPr txBox="1"/>
          <p:nvPr/>
        </p:nvSpPr>
        <p:spPr>
          <a:xfrm>
            <a:off x="3620142" y="1496709"/>
            <a:ext cx="4684541" cy="584775"/>
          </a:xfrm>
          <a:prstGeom prst="rect">
            <a:avLst/>
          </a:prstGeom>
          <a:noFill/>
        </p:spPr>
        <p:txBody>
          <a:bodyPr wrap="square" rtlCol="0">
            <a:spAutoFit/>
          </a:bodyPr>
          <a:lstStyle/>
          <a:p>
            <a:pPr algn="ctr"/>
            <a:r>
              <a:rPr lang="en-US" sz="3200" b="1">
                <a:solidFill>
                  <a:srgbClr val="00B050"/>
                </a:solidFill>
                <a:latin typeface="HP001 4 hàng" panose="020B0603050302020204" pitchFamily="34" charset="0"/>
              </a:rPr>
              <a:t>Hoạt động trải nghiệm</a:t>
            </a:r>
          </a:p>
        </p:txBody>
      </p:sp>
      <p:pic>
        <p:nvPicPr>
          <p:cNvPr id="12" name="Picture 11">
            <a:extLst>
              <a:ext uri="{FF2B5EF4-FFF2-40B4-BE49-F238E27FC236}">
                <a16:creationId xmlns:a16="http://schemas.microsoft.com/office/drawing/2014/main" id="{8BFB8BCB-609D-432C-BBBA-DEA69D9501DF}"/>
              </a:ext>
            </a:extLst>
          </p:cNvPr>
          <p:cNvPicPr>
            <a:picLocks noChangeAspect="1"/>
          </p:cNvPicPr>
          <p:nvPr/>
        </p:nvPicPr>
        <p:blipFill>
          <a:blip r:embed="rId4"/>
          <a:stretch>
            <a:fillRect/>
          </a:stretch>
        </p:blipFill>
        <p:spPr>
          <a:xfrm>
            <a:off x="1072808" y="2205594"/>
            <a:ext cx="10125075"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960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20210409092710_wm_shs-hoat-dong-trai-nghiem-2">
            <a:extLst>
              <a:ext uri="{FF2B5EF4-FFF2-40B4-BE49-F238E27FC236}">
                <a16:creationId xmlns:a16="http://schemas.microsoft.com/office/drawing/2014/main" id="{866384FA-2044-4839-8B72-0B8664904AD1}"/>
              </a:ext>
            </a:extLst>
          </p:cNvPr>
          <p:cNvPicPr>
            <a:picLocks noChangeAspect="1" noChangeArrowheads="1"/>
          </p:cNvPicPr>
          <p:nvPr/>
        </p:nvPicPr>
        <p:blipFill>
          <a:blip r:embed="rId3"/>
          <a:srcRect l="5486" t="54174" r="69312" b="40753"/>
          <a:stretch>
            <a:fillRect/>
          </a:stretch>
        </p:blipFill>
        <p:spPr bwMode="auto">
          <a:xfrm>
            <a:off x="2286000" y="1272311"/>
            <a:ext cx="7848600" cy="1885335"/>
          </a:xfrm>
          <a:prstGeom prst="rect">
            <a:avLst/>
          </a:prstGeom>
          <a:noFill/>
        </p:spPr>
      </p:pic>
      <p:sp>
        <p:nvSpPr>
          <p:cNvPr id="6" name="TextBox 5">
            <a:extLst>
              <a:ext uri="{FF2B5EF4-FFF2-40B4-BE49-F238E27FC236}">
                <a16:creationId xmlns:a16="http://schemas.microsoft.com/office/drawing/2014/main" id="{1B310439-A72D-494D-B2A5-FC1BDF344C12}"/>
              </a:ext>
            </a:extLst>
          </p:cNvPr>
          <p:cNvSpPr txBox="1"/>
          <p:nvPr/>
        </p:nvSpPr>
        <p:spPr>
          <a:xfrm>
            <a:off x="1956619" y="3531271"/>
            <a:ext cx="9743768" cy="769441"/>
          </a:xfrm>
          <a:prstGeom prst="rect">
            <a:avLst/>
          </a:prstGeom>
          <a:noFill/>
        </p:spPr>
        <p:txBody>
          <a:bodyPr wrap="square" rtlCol="0">
            <a:spAutoFit/>
          </a:bodyPr>
          <a:lstStyle/>
          <a:p>
            <a:pPr algn="ctr"/>
            <a:r>
              <a:rPr lang="en-US" sz="4400" b="1">
                <a:solidFill>
                  <a:srgbClr val="FF0000"/>
                </a:solidFill>
                <a:latin typeface="UNI Chu truyen thong" panose="03030302030807070C03" pitchFamily="66" charset="0"/>
              </a:rPr>
              <a:t>Sơ kết tuần - Món quà tặng thầy cô</a:t>
            </a:r>
          </a:p>
        </p:txBody>
      </p:sp>
    </p:spTree>
    <p:extLst>
      <p:ext uri="{BB962C8B-B14F-4D97-AF65-F5344CB8AC3E}">
        <p14:creationId xmlns:p14="http://schemas.microsoft.com/office/powerpoint/2010/main" val="308977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CE9E59-0BC0-36B4-2820-B8950ADEE969}"/>
              </a:ext>
            </a:extLst>
          </p:cNvPr>
          <p:cNvSpPr txBox="1">
            <a:spLocks/>
          </p:cNvSpPr>
          <p:nvPr/>
        </p:nvSpPr>
        <p:spPr>
          <a:xfrm>
            <a:off x="128795" y="112229"/>
            <a:ext cx="10058400" cy="1443731"/>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a:solidFill>
                  <a:srgbClr val="0070C0"/>
                </a:solidFill>
                <a:latin typeface="Source Sans Pro Black" panose="020B0803030403020204" pitchFamily="34" charset="0"/>
              </a:rPr>
              <a:t>Nghe bài hát: Nhớ ơn thầy cô</a:t>
            </a:r>
            <a:br>
              <a:rPr lang="en-US" sz="5200">
                <a:solidFill>
                  <a:srgbClr val="0070C0"/>
                </a:solidFill>
                <a:latin typeface="Source Sans Pro Black" panose="020B0803030403020204" pitchFamily="34" charset="0"/>
              </a:rPr>
            </a:br>
            <a:r>
              <a:rPr lang="en-US" sz="5200">
                <a:solidFill>
                  <a:srgbClr val="0070C0"/>
                </a:solidFill>
                <a:latin typeface="Source Sans Pro Black" panose="020B0803030403020204" pitchFamily="34" charset="0"/>
              </a:rPr>
              <a:t>                </a:t>
            </a:r>
            <a:endParaRPr lang="en-US" sz="5200">
              <a:solidFill>
                <a:srgbClr val="FF0000"/>
              </a:solidFill>
              <a:latin typeface="Source Sans Pro Black" panose="020B0803030403020204" pitchFamily="34" charset="0"/>
            </a:endParaRPr>
          </a:p>
        </p:txBody>
      </p:sp>
    </p:spTree>
    <p:extLst>
      <p:ext uri="{BB962C8B-B14F-4D97-AF65-F5344CB8AC3E}">
        <p14:creationId xmlns:p14="http://schemas.microsoft.com/office/powerpoint/2010/main" val="297609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 xmlns:asvg="http://schemas.microsoft.com/office/drawing/2016/SVG/main" r:embed="rId3"/>
              </a:ext>
            </a:extLst>
          </a:blip>
          <a:srcRect/>
          <a:stretch>
            <a:fillRect t="-2000" b="-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73DEFF-7AC2-7E84-AC3A-EC4659E9AC25}"/>
              </a:ext>
            </a:extLst>
          </p:cNvPr>
          <p:cNvSpPr txBox="1"/>
          <p:nvPr/>
        </p:nvSpPr>
        <p:spPr>
          <a:xfrm>
            <a:off x="313034" y="948567"/>
            <a:ext cx="8587409" cy="1015663"/>
          </a:xfrm>
          <a:prstGeom prst="rect">
            <a:avLst/>
          </a:prstGeom>
          <a:noFill/>
        </p:spPr>
        <p:txBody>
          <a:bodyPr wrap="square" rtlCol="0">
            <a:spAutoFit/>
          </a:bodyPr>
          <a:lstStyle/>
          <a:p>
            <a:pPr algn="ctr"/>
            <a:r>
              <a:rPr lang="en-US" sz="6000" dirty="0">
                <a:solidFill>
                  <a:srgbClr val="FF0000"/>
                </a:solidFill>
                <a:latin typeface="Sigmar One" panose="00000500000000000000" pitchFamily="2" charset="0"/>
              </a:rPr>
              <a:t>SƠ KẾT TUẦN</a:t>
            </a:r>
            <a:endParaRPr lang="en-US" sz="6000" dirty="0">
              <a:solidFill>
                <a:srgbClr val="0070C0"/>
              </a:solidFill>
              <a:latin typeface="Sigmar One" panose="00000500000000000000" pitchFamily="2" charset="0"/>
            </a:endParaRPr>
          </a:p>
        </p:txBody>
      </p:sp>
      <p:sp>
        <p:nvSpPr>
          <p:cNvPr id="2" name="TextBox 1">
            <a:extLst>
              <a:ext uri="{FF2B5EF4-FFF2-40B4-BE49-F238E27FC236}">
                <a16:creationId xmlns:a16="http://schemas.microsoft.com/office/drawing/2014/main" id="{A0BF1F88-6EC9-1D6C-55BF-4715FD5A3FBB}"/>
              </a:ext>
            </a:extLst>
          </p:cNvPr>
          <p:cNvSpPr txBox="1"/>
          <p:nvPr/>
        </p:nvSpPr>
        <p:spPr>
          <a:xfrm>
            <a:off x="1340613" y="2173395"/>
            <a:ext cx="7479715" cy="523220"/>
          </a:xfrm>
          <a:prstGeom prst="rect">
            <a:avLst/>
          </a:prstGeom>
          <a:noFill/>
        </p:spPr>
        <p:txBody>
          <a:bodyPr wrap="square" rtlCol="0">
            <a:spAutoFit/>
          </a:bodyPr>
          <a:lstStyle/>
          <a:p>
            <a:r>
              <a:rPr lang="en-US" sz="2800" dirty="0">
                <a:solidFill>
                  <a:srgbClr val="002060"/>
                </a:solidFill>
                <a:latin typeface="Nunito Black" pitchFamily="2" charset="0"/>
              </a:rPr>
              <a:t>1. </a:t>
            </a:r>
            <a:r>
              <a:rPr lang="en-US" sz="2800" dirty="0" err="1">
                <a:solidFill>
                  <a:srgbClr val="002060"/>
                </a:solidFill>
                <a:latin typeface="Nunito Black" pitchFamily="2" charset="0"/>
              </a:rPr>
              <a:t>Đánh</a:t>
            </a:r>
            <a:r>
              <a:rPr lang="en-US" sz="2800" dirty="0">
                <a:solidFill>
                  <a:srgbClr val="002060"/>
                </a:solidFill>
                <a:latin typeface="Nunito Black" pitchFamily="2" charset="0"/>
              </a:rPr>
              <a:t> </a:t>
            </a:r>
            <a:r>
              <a:rPr lang="en-US" sz="2800" dirty="0" err="1">
                <a:solidFill>
                  <a:srgbClr val="002060"/>
                </a:solidFill>
                <a:latin typeface="Nunito Black" pitchFamily="2" charset="0"/>
              </a:rPr>
              <a:t>giá</a:t>
            </a:r>
            <a:r>
              <a:rPr lang="en-US" sz="2800" dirty="0">
                <a:solidFill>
                  <a:srgbClr val="002060"/>
                </a:solidFill>
                <a:latin typeface="Nunito Black" pitchFamily="2" charset="0"/>
              </a:rPr>
              <a:t> </a:t>
            </a:r>
            <a:r>
              <a:rPr lang="en-US" sz="2800" dirty="0" err="1">
                <a:solidFill>
                  <a:srgbClr val="002060"/>
                </a:solidFill>
                <a:latin typeface="Nunito Black" pitchFamily="2" charset="0"/>
              </a:rPr>
              <a:t>kết</a:t>
            </a:r>
            <a:r>
              <a:rPr lang="en-US" sz="2800" dirty="0">
                <a:solidFill>
                  <a:srgbClr val="002060"/>
                </a:solidFill>
                <a:latin typeface="Nunito Black" pitchFamily="2" charset="0"/>
              </a:rPr>
              <a:t> </a:t>
            </a:r>
            <a:r>
              <a:rPr lang="en-US" sz="2800" dirty="0" err="1">
                <a:solidFill>
                  <a:srgbClr val="002060"/>
                </a:solidFill>
                <a:latin typeface="Nunito Black" pitchFamily="2" charset="0"/>
              </a:rPr>
              <a:t>quả</a:t>
            </a:r>
            <a:r>
              <a:rPr lang="en-US" sz="2800" dirty="0">
                <a:solidFill>
                  <a:srgbClr val="002060"/>
                </a:solidFill>
                <a:latin typeface="Nunito Black" pitchFamily="2" charset="0"/>
              </a:rPr>
              <a:t> </a:t>
            </a:r>
            <a:r>
              <a:rPr lang="en-US" sz="2800" dirty="0" err="1">
                <a:solidFill>
                  <a:srgbClr val="002060"/>
                </a:solidFill>
                <a:latin typeface="Nunito Black" pitchFamily="2" charset="0"/>
              </a:rPr>
              <a:t>hoạt</a:t>
            </a:r>
            <a:r>
              <a:rPr lang="en-US" sz="2800" dirty="0">
                <a:solidFill>
                  <a:srgbClr val="002060"/>
                </a:solidFill>
                <a:latin typeface="Nunito Black" pitchFamily="2" charset="0"/>
              </a:rPr>
              <a:t> </a:t>
            </a:r>
            <a:r>
              <a:rPr lang="en-US" sz="2800" dirty="0" err="1">
                <a:solidFill>
                  <a:srgbClr val="002060"/>
                </a:solidFill>
                <a:latin typeface="Nunito Black" pitchFamily="2" charset="0"/>
              </a:rPr>
              <a:t>động</a:t>
            </a:r>
            <a:r>
              <a:rPr lang="en-US" sz="2800" dirty="0">
                <a:solidFill>
                  <a:srgbClr val="002060"/>
                </a:solidFill>
                <a:latin typeface="Nunito Black" pitchFamily="2" charset="0"/>
              </a:rPr>
              <a:t> </a:t>
            </a:r>
            <a:r>
              <a:rPr lang="en-US" sz="2800" dirty="0" err="1">
                <a:solidFill>
                  <a:srgbClr val="002060"/>
                </a:solidFill>
                <a:latin typeface="Nunito Black" pitchFamily="2" charset="0"/>
              </a:rPr>
              <a:t>tuần</a:t>
            </a:r>
            <a:r>
              <a:rPr lang="en-US" sz="2800" dirty="0">
                <a:solidFill>
                  <a:srgbClr val="002060"/>
                </a:solidFill>
                <a:latin typeface="Nunito Black" pitchFamily="2" charset="0"/>
              </a:rPr>
              <a:t> qua. </a:t>
            </a:r>
          </a:p>
        </p:txBody>
      </p:sp>
      <p:sp>
        <p:nvSpPr>
          <p:cNvPr id="3" name="TextBox 2">
            <a:extLst>
              <a:ext uri="{FF2B5EF4-FFF2-40B4-BE49-F238E27FC236}">
                <a16:creationId xmlns:a16="http://schemas.microsoft.com/office/drawing/2014/main" id="{BB741A3A-D3F4-2FF1-2F80-3303AC11D2D5}"/>
              </a:ext>
            </a:extLst>
          </p:cNvPr>
          <p:cNvSpPr txBox="1"/>
          <p:nvPr/>
        </p:nvSpPr>
        <p:spPr>
          <a:xfrm>
            <a:off x="1260500" y="2905780"/>
            <a:ext cx="7639943" cy="523220"/>
          </a:xfrm>
          <a:prstGeom prst="rect">
            <a:avLst/>
          </a:prstGeom>
          <a:noFill/>
        </p:spPr>
        <p:txBody>
          <a:bodyPr wrap="square" rtlCol="0">
            <a:spAutoFit/>
          </a:bodyPr>
          <a:lstStyle/>
          <a:p>
            <a:r>
              <a:rPr lang="en-US" sz="2800" dirty="0">
                <a:solidFill>
                  <a:srgbClr val="002060"/>
                </a:solidFill>
                <a:latin typeface="Nunito Black" pitchFamily="2" charset="0"/>
              </a:rPr>
              <a:t>2. </a:t>
            </a:r>
            <a:r>
              <a:rPr lang="en-US" sz="2800" dirty="0" err="1">
                <a:solidFill>
                  <a:srgbClr val="002060"/>
                </a:solidFill>
                <a:latin typeface="Nunito Black" pitchFamily="2" charset="0"/>
              </a:rPr>
              <a:t>Phương</a:t>
            </a:r>
            <a:r>
              <a:rPr lang="en-US" sz="2800" dirty="0">
                <a:solidFill>
                  <a:srgbClr val="002060"/>
                </a:solidFill>
                <a:latin typeface="Nunito Black" pitchFamily="2" charset="0"/>
              </a:rPr>
              <a:t> </a:t>
            </a:r>
            <a:r>
              <a:rPr lang="en-US" sz="2800" dirty="0" err="1">
                <a:solidFill>
                  <a:srgbClr val="002060"/>
                </a:solidFill>
                <a:latin typeface="Nunito Black" pitchFamily="2" charset="0"/>
              </a:rPr>
              <a:t>hướng</a:t>
            </a:r>
            <a:r>
              <a:rPr lang="en-US" sz="2800" dirty="0">
                <a:solidFill>
                  <a:srgbClr val="002060"/>
                </a:solidFill>
                <a:latin typeface="Nunito Black" pitchFamily="2" charset="0"/>
              </a:rPr>
              <a:t> </a:t>
            </a:r>
            <a:r>
              <a:rPr lang="en-US" sz="2800" dirty="0" err="1">
                <a:solidFill>
                  <a:srgbClr val="002060"/>
                </a:solidFill>
                <a:latin typeface="Nunito Black" pitchFamily="2" charset="0"/>
              </a:rPr>
              <a:t>hoạt</a:t>
            </a:r>
            <a:r>
              <a:rPr lang="en-US" sz="2800" dirty="0">
                <a:solidFill>
                  <a:srgbClr val="002060"/>
                </a:solidFill>
                <a:latin typeface="Nunito Black" pitchFamily="2" charset="0"/>
              </a:rPr>
              <a:t> </a:t>
            </a:r>
            <a:r>
              <a:rPr lang="en-US" sz="2800" dirty="0" err="1">
                <a:solidFill>
                  <a:srgbClr val="002060"/>
                </a:solidFill>
                <a:latin typeface="Nunito Black" pitchFamily="2" charset="0"/>
              </a:rPr>
              <a:t>động</a:t>
            </a:r>
            <a:r>
              <a:rPr lang="en-US" sz="2800" dirty="0">
                <a:solidFill>
                  <a:srgbClr val="002060"/>
                </a:solidFill>
                <a:latin typeface="Nunito Black" pitchFamily="2" charset="0"/>
              </a:rPr>
              <a:t> </a:t>
            </a:r>
            <a:r>
              <a:rPr lang="en-US" sz="2800" dirty="0" err="1">
                <a:solidFill>
                  <a:srgbClr val="002060"/>
                </a:solidFill>
                <a:latin typeface="Nunito Black" pitchFamily="2" charset="0"/>
              </a:rPr>
              <a:t>tuần</a:t>
            </a:r>
            <a:r>
              <a:rPr lang="en-US" sz="2800" dirty="0">
                <a:solidFill>
                  <a:srgbClr val="002060"/>
                </a:solidFill>
                <a:latin typeface="Nunito Black" pitchFamily="2" charset="0"/>
              </a:rPr>
              <a:t> </a:t>
            </a:r>
            <a:r>
              <a:rPr lang="en-US" sz="2800" dirty="0" err="1">
                <a:solidFill>
                  <a:srgbClr val="002060"/>
                </a:solidFill>
                <a:latin typeface="Nunito Black" pitchFamily="2" charset="0"/>
              </a:rPr>
              <a:t>tới</a:t>
            </a:r>
            <a:endParaRPr lang="en-US" sz="2800" dirty="0">
              <a:solidFill>
                <a:srgbClr val="002060"/>
              </a:solidFill>
              <a:latin typeface="Nunito Black" pitchFamily="2" charset="0"/>
            </a:endParaRPr>
          </a:p>
        </p:txBody>
      </p:sp>
    </p:spTree>
    <p:extLst>
      <p:ext uri="{BB962C8B-B14F-4D97-AF65-F5344CB8AC3E}">
        <p14:creationId xmlns:p14="http://schemas.microsoft.com/office/powerpoint/2010/main" val="41755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1E3988-F31F-F2E0-637A-48DB8A0F8043}"/>
              </a:ext>
            </a:extLst>
          </p:cNvPr>
          <p:cNvPicPr>
            <a:picLocks noChangeAspect="1"/>
          </p:cNvPicPr>
          <p:nvPr/>
        </p:nvPicPr>
        <p:blipFill>
          <a:blip r:embed="rId3"/>
          <a:stretch>
            <a:fillRect/>
          </a:stretch>
        </p:blipFill>
        <p:spPr>
          <a:xfrm>
            <a:off x="610497" y="246653"/>
            <a:ext cx="790685" cy="695422"/>
          </a:xfrm>
          <a:prstGeom prst="rect">
            <a:avLst/>
          </a:prstGeom>
        </p:spPr>
      </p:pic>
      <p:pic>
        <p:nvPicPr>
          <p:cNvPr id="12" name="Picture 2">
            <a:extLst>
              <a:ext uri="{FF2B5EF4-FFF2-40B4-BE49-F238E27FC236}">
                <a16:creationId xmlns:a16="http://schemas.microsoft.com/office/drawing/2014/main" id="{2BA3EE22-8033-0ED7-24B3-502253B899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09"/>
          <a:stretch/>
        </p:blipFill>
        <p:spPr bwMode="auto">
          <a:xfrm>
            <a:off x="6300096" y="2792845"/>
            <a:ext cx="5027830" cy="336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4B5974DD-D4F4-4CF9-B0D7-6C8A1FCCAC4C}"/>
              </a:ext>
            </a:extLst>
          </p:cNvPr>
          <p:cNvSpPr txBox="1"/>
          <p:nvPr/>
        </p:nvSpPr>
        <p:spPr>
          <a:xfrm>
            <a:off x="1401181" y="393500"/>
            <a:ext cx="3457145" cy="461665"/>
          </a:xfrm>
          <a:prstGeom prst="rect">
            <a:avLst/>
          </a:prstGeom>
          <a:solidFill>
            <a:srgbClr val="FFC000"/>
          </a:solidFill>
        </p:spPr>
        <p:txBody>
          <a:bodyPr wrap="square" rtlCol="0">
            <a:spAutoFit/>
          </a:bodyPr>
          <a:lstStyle/>
          <a:p>
            <a:r>
              <a:rPr lang="en-US" sz="2400"/>
              <a:t>MÓN QUÀ TẶNG THẦY CÔ</a:t>
            </a:r>
          </a:p>
        </p:txBody>
      </p:sp>
    </p:spTree>
    <p:extLst>
      <p:ext uri="{BB962C8B-B14F-4D97-AF65-F5344CB8AC3E}">
        <p14:creationId xmlns:p14="http://schemas.microsoft.com/office/powerpoint/2010/main" val="159396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0 tháng 11 là ngày gì? Lịch sử và ý nghĩa ngày Nhà giáo Việt Nam">
            <a:extLst>
              <a:ext uri="{FF2B5EF4-FFF2-40B4-BE49-F238E27FC236}">
                <a16:creationId xmlns:a16="http://schemas.microsoft.com/office/drawing/2014/main" id="{D0D86A7B-09C1-AE4A-C65B-7BC821B9C1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12" b="952"/>
          <a:stretch/>
        </p:blipFill>
        <p:spPr bwMode="auto">
          <a:xfrm>
            <a:off x="5227674" y="0"/>
            <a:ext cx="6964325" cy="350519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760FD3F0-E84C-68D9-1E60-43132F40932E}"/>
              </a:ext>
            </a:extLst>
          </p:cNvPr>
          <p:cNvGrpSpPr/>
          <p:nvPr/>
        </p:nvGrpSpPr>
        <p:grpSpPr>
          <a:xfrm>
            <a:off x="186025" y="326645"/>
            <a:ext cx="4995575" cy="1425954"/>
            <a:chOff x="869430" y="11098"/>
            <a:chExt cx="7696200" cy="1425954"/>
          </a:xfrm>
        </p:grpSpPr>
        <p:sp>
          <p:nvSpPr>
            <p:cNvPr id="8" name="Rectangle: Rounded Corners 7">
              <a:extLst>
                <a:ext uri="{FF2B5EF4-FFF2-40B4-BE49-F238E27FC236}">
                  <a16:creationId xmlns:a16="http://schemas.microsoft.com/office/drawing/2014/main" id="{E93F0441-E581-EDE1-7B94-F0232EF95746}"/>
                </a:ext>
              </a:extLst>
            </p:cNvPr>
            <p:cNvSpPr/>
            <p:nvPr/>
          </p:nvSpPr>
          <p:spPr>
            <a:xfrm>
              <a:off x="869430" y="11098"/>
              <a:ext cx="7696200" cy="1425954"/>
            </a:xfrm>
            <a:prstGeom prst="roundRect">
              <a:avLst>
                <a:gd name="adj" fmla="val 50000"/>
              </a:avLst>
            </a:prstGeom>
            <a:solidFill>
              <a:schemeClr val="accent6">
                <a:lumMod val="20000"/>
                <a:lumOff val="80000"/>
              </a:schemeClr>
            </a:solidFill>
            <a:ln>
              <a:solidFill>
                <a:srgbClr val="016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CB0FA84-1D95-8C21-79C5-FF680F99AF80}"/>
                </a:ext>
              </a:extLst>
            </p:cNvPr>
            <p:cNvSpPr txBox="1"/>
            <p:nvPr/>
          </p:nvSpPr>
          <p:spPr>
            <a:xfrm>
              <a:off x="2917859" y="308396"/>
              <a:ext cx="3974550" cy="738664"/>
            </a:xfrm>
            <a:prstGeom prst="rect">
              <a:avLst/>
            </a:prstGeom>
            <a:noFill/>
          </p:spPr>
          <p:txBody>
            <a:bodyPr wrap="none" lIns="0" tIns="0" rIns="0" bIns="0" rtlCol="0">
              <a:spAutoFit/>
            </a:bodyPr>
            <a:lstStyle/>
            <a:p>
              <a:pPr algn="ctr"/>
              <a:r>
                <a:rPr lang="en-GB" sz="2400" b="1" dirty="0">
                  <a:solidFill>
                    <a:srgbClr val="016C1E"/>
                  </a:solidFill>
                  <a:latin typeface="Times New Roman" panose="02020603050405020304" pitchFamily="18" charset="0"/>
                  <a:cs typeface="Times New Roman" panose="02020603050405020304" pitchFamily="18" charset="0"/>
                </a:rPr>
                <a:t>TÌM HIỂU VỀ NGÀY </a:t>
              </a:r>
              <a:endParaRPr lang="vi-VN" sz="2400" b="1" dirty="0">
                <a:solidFill>
                  <a:srgbClr val="016C1E"/>
                </a:solidFill>
                <a:latin typeface="Times New Roman" panose="02020603050405020304" pitchFamily="18" charset="0"/>
                <a:cs typeface="Times New Roman" panose="02020603050405020304" pitchFamily="18" charset="0"/>
              </a:endParaRPr>
            </a:p>
            <a:p>
              <a:pPr algn="ctr"/>
              <a:r>
                <a:rPr lang="en-GB" sz="2400" b="1" dirty="0">
                  <a:solidFill>
                    <a:srgbClr val="016C1E"/>
                  </a:solidFill>
                  <a:latin typeface="Times New Roman" panose="02020603050405020304" pitchFamily="18" charset="0"/>
                  <a:cs typeface="Times New Roman" panose="02020603050405020304" pitchFamily="18" charset="0"/>
                </a:rPr>
                <a:t>NHÀ GIÁO VIỆT NAM 20/11</a:t>
              </a:r>
              <a:endParaRPr lang="en-US" sz="2400" b="1" dirty="0">
                <a:solidFill>
                  <a:srgbClr val="016C1E"/>
                </a:solidFill>
                <a:latin typeface="Times New Roman" panose="02020603050405020304" pitchFamily="18" charset="0"/>
                <a:cs typeface="Times New Roman" panose="02020603050405020304" pitchFamily="18" charset="0"/>
              </a:endParaRPr>
            </a:p>
          </p:txBody>
        </p:sp>
      </p:grpSp>
      <p:sp>
        <p:nvSpPr>
          <p:cNvPr id="11" name="Đáp án câu 1">
            <a:extLst>
              <a:ext uri="{FF2B5EF4-FFF2-40B4-BE49-F238E27FC236}">
                <a16:creationId xmlns:a16="http://schemas.microsoft.com/office/drawing/2014/main" id="{7A34A15D-2C59-87F1-1CB6-39E106AFE14C}"/>
              </a:ext>
            </a:extLst>
          </p:cNvPr>
          <p:cNvSpPr/>
          <p:nvPr/>
        </p:nvSpPr>
        <p:spPr>
          <a:xfrm>
            <a:off x="186025" y="1816096"/>
            <a:ext cx="4995575" cy="1270004"/>
          </a:xfrm>
          <a:prstGeom prst="roundRect">
            <a:avLst>
              <a:gd name="adj" fmla="val 50000"/>
            </a:avLst>
          </a:prstGeom>
          <a:solidFill>
            <a:schemeClr val="bg2">
              <a:lumMod val="75000"/>
            </a:schemeClr>
          </a:solidFill>
          <a:ln w="19050">
            <a:solidFill>
              <a:srgbClr val="016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chương</a:t>
            </a:r>
            <a:r>
              <a:rPr lang="en-US" sz="3200" b="1">
                <a:solidFill>
                  <a:srgbClr val="FF0000"/>
                </a:solidFill>
                <a:latin typeface="Times New Roman" panose="02020603050405020304" pitchFamily="18" charset="0"/>
                <a:cs typeface="Times New Roman" panose="02020603050405020304" pitchFamily="18" charset="0"/>
              </a:rPr>
              <a:t> </a:t>
            </a:r>
          </a:p>
          <a:p>
            <a:pPr algn="ctr"/>
            <a:r>
              <a:rPr lang="en-US" sz="3200" b="1">
                <a:solidFill>
                  <a:srgbClr val="FF0000"/>
                </a:solidFill>
                <a:latin typeface="Times New Roman" panose="02020603050405020304" pitchFamily="18" charset="0"/>
                <a:cs typeface="Times New Roman" panose="02020603050405020304" pitchFamily="18" charset="0"/>
              </a:rPr>
              <a:t>Nhà </a:t>
            </a: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Nam</a:t>
            </a:r>
          </a:p>
        </p:txBody>
      </p:sp>
      <p:sp>
        <p:nvSpPr>
          <p:cNvPr id="4" name="Rectangle 3"/>
          <p:cNvSpPr/>
          <p:nvPr/>
        </p:nvSpPr>
        <p:spPr>
          <a:xfrm>
            <a:off x="325560" y="3561770"/>
            <a:ext cx="11762531" cy="3108543"/>
          </a:xfrm>
          <a:prstGeom prst="rect">
            <a:avLst/>
          </a:prstGeom>
          <a:solidFill>
            <a:schemeClr val="bg1"/>
          </a:solidFill>
          <a:ln>
            <a:solidFill>
              <a:srgbClr val="FF0000"/>
            </a:solidFill>
          </a:ln>
        </p:spPr>
        <p:txBody>
          <a:bodyPr wrap="square">
            <a:spAutoFit/>
          </a:bodyPr>
          <a:lstStyle/>
          <a:p>
            <a:pPr algn="just"/>
            <a:r>
              <a:rPr lang="vi-VN" sz="2800" dirty="0">
                <a:solidFill>
                  <a:srgbClr val="FF0000"/>
                </a:solidFill>
              </a:rPr>
              <a:t>- Đây là một trong những ngày lễ kỷ niệm quan trọng được tổ chức vào ngày 20/11 hàng năm để tri ân các thầy cô và những người hoạt động trong ngành giáo dục.</a:t>
            </a:r>
          </a:p>
          <a:p>
            <a:pPr algn="just"/>
            <a:r>
              <a:rPr lang="vi-VN" sz="2800" b="1" dirty="0">
                <a:solidFill>
                  <a:srgbClr val="FF0000"/>
                </a:solidFill>
              </a:rPr>
              <a:t>- Ngày Nhà giáo Việt Nam 20/11</a:t>
            </a:r>
            <a:r>
              <a:rPr lang="vi-VN" sz="2800" dirty="0">
                <a:solidFill>
                  <a:srgbClr val="FF0000"/>
                </a:solidFill>
              </a:rPr>
              <a:t> là ngày thế hệ học sinh thể hiện lòng biết ơn, tri ân sâu sắc đến thầy cô giáo của mình. Dù đang ngồi hay rời xa ghế nhà trường, cứ đến ngày 20/11, mọi người đều hướng đến thầy cô giáo, gửi những lời chúc, những món quà tốt đẹp đến thầy cô.</a:t>
            </a:r>
          </a:p>
        </p:txBody>
      </p:sp>
    </p:spTree>
    <p:extLst>
      <p:ext uri="{BB962C8B-B14F-4D97-AF65-F5344CB8AC3E}">
        <p14:creationId xmlns:p14="http://schemas.microsoft.com/office/powerpoint/2010/main" val="33710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 xmlns:asvg="http://schemas.microsoft.com/office/drawing/2016/SVG/main" r:embed="rId3"/>
              </a:ext>
            </a:extLst>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DB1577-3ECB-8BA9-841F-31E8790CA5D6}"/>
              </a:ext>
            </a:extLst>
          </p:cNvPr>
          <p:cNvSpPr txBox="1"/>
          <p:nvPr/>
        </p:nvSpPr>
        <p:spPr>
          <a:xfrm>
            <a:off x="2351322" y="1428716"/>
            <a:ext cx="8303426" cy="2123658"/>
          </a:xfrm>
          <a:prstGeom prst="rect">
            <a:avLst/>
          </a:prstGeom>
          <a:noFill/>
        </p:spPr>
        <p:txBody>
          <a:bodyPr wrap="square" rtlCol="0">
            <a:spAutoFit/>
          </a:bodyPr>
          <a:lstStyle/>
          <a:p>
            <a:pPr algn="ctr"/>
            <a:r>
              <a:rPr lang="en-US" sz="4400">
                <a:solidFill>
                  <a:srgbClr val="C00000"/>
                </a:solidFill>
                <a:latin typeface="Nunito Black" pitchFamily="2" charset="0"/>
              </a:rPr>
              <a:t>CHIA SẺ THU HOẠCH SAU TRẢI NGHIỆM VÀ HOẠT ĐỘNG NHÓM</a:t>
            </a:r>
            <a:endParaRPr lang="en-US" sz="4400">
              <a:solidFill>
                <a:srgbClr val="C00000"/>
              </a:solidFill>
              <a:latin typeface="Sigmar One" panose="00000500000000000000" pitchFamily="2" charset="0"/>
            </a:endParaRPr>
          </a:p>
        </p:txBody>
      </p:sp>
    </p:spTree>
    <p:extLst>
      <p:ext uri="{BB962C8B-B14F-4D97-AF65-F5344CB8AC3E}">
        <p14:creationId xmlns:p14="http://schemas.microsoft.com/office/powerpoint/2010/main" val="9651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43C8B8-1D1A-5C79-BDF8-969A3808FA0E}"/>
              </a:ext>
            </a:extLst>
          </p:cNvPr>
          <p:cNvSpPr txBox="1"/>
          <p:nvPr/>
        </p:nvSpPr>
        <p:spPr>
          <a:xfrm>
            <a:off x="711040" y="1019073"/>
            <a:ext cx="10604311" cy="461665"/>
          </a:xfrm>
          <a:prstGeom prst="rect">
            <a:avLst/>
          </a:prstGeom>
          <a:noFill/>
        </p:spPr>
        <p:txBody>
          <a:bodyPr wrap="square" rtlCol="0">
            <a:spAutoFit/>
          </a:bodyPr>
          <a:lstStyle/>
          <a:p>
            <a:r>
              <a:rPr lang="en-US" sz="2400">
                <a:solidFill>
                  <a:srgbClr val="002060"/>
                </a:solidFill>
                <a:latin typeface="Nunito Black" pitchFamily="2" charset="0"/>
              </a:rPr>
              <a:t>1. CHIA SẺ VỀ MÓN QUÀ HOẶC BƯU THIẾP EM TẶNG THẦY CÔ</a:t>
            </a:r>
          </a:p>
        </p:txBody>
      </p:sp>
      <p:sp>
        <p:nvSpPr>
          <p:cNvPr id="7" name="TextBox 6">
            <a:extLst>
              <a:ext uri="{FF2B5EF4-FFF2-40B4-BE49-F238E27FC236}">
                <a16:creationId xmlns:a16="http://schemas.microsoft.com/office/drawing/2014/main" id="{2E01D2A6-B927-7ACB-A98E-13234EA8639C}"/>
              </a:ext>
            </a:extLst>
          </p:cNvPr>
          <p:cNvSpPr txBox="1"/>
          <p:nvPr/>
        </p:nvSpPr>
        <p:spPr>
          <a:xfrm>
            <a:off x="526796" y="1377983"/>
            <a:ext cx="11138408" cy="1077218"/>
          </a:xfrm>
          <a:prstGeom prst="rect">
            <a:avLst/>
          </a:prstGeom>
          <a:noFill/>
        </p:spPr>
        <p:txBody>
          <a:bodyPr wrap="square">
            <a:spAutoFit/>
          </a:bodyPr>
          <a:lstStyle/>
          <a:p>
            <a:r>
              <a:rPr lang="en-US" sz="3200" b="0" i="0">
                <a:solidFill>
                  <a:srgbClr val="0070C0"/>
                </a:solidFill>
                <a:effectLst/>
                <a:latin typeface="Nunito Black" pitchFamily="2" charset="0"/>
              </a:rPr>
              <a:t>     </a:t>
            </a:r>
            <a:r>
              <a:rPr lang="nl-NL" sz="3200">
                <a:solidFill>
                  <a:srgbClr val="0070C0"/>
                </a:solidFill>
                <a:effectLst/>
                <a:latin typeface="Times New Roman" panose="02020603050405020304" pitchFamily="18" charset="0"/>
                <a:ea typeface="Times New Roman" panose="02020603050405020304" pitchFamily="18" charset="0"/>
              </a:rPr>
              <a:t>Chia sẻ cùng bạn về </a:t>
            </a:r>
            <a:r>
              <a:rPr lang="en-US" sz="3200">
                <a:solidFill>
                  <a:srgbClr val="0070C0"/>
                </a:solidFill>
                <a:effectLst/>
                <a:latin typeface="Times New Roman" panose="02020603050405020304" pitchFamily="18" charset="0"/>
                <a:ea typeface="Times New Roman" panose="02020603050405020304" pitchFamily="18" charset="0"/>
              </a:rPr>
              <a:t>món quà hay tấm bưu thiếp mình đã làm để tặng thầy cô.</a:t>
            </a:r>
          </a:p>
        </p:txBody>
      </p:sp>
      <p:sp>
        <p:nvSpPr>
          <p:cNvPr id="4" name="TextBox 3">
            <a:extLst>
              <a:ext uri="{FF2B5EF4-FFF2-40B4-BE49-F238E27FC236}">
                <a16:creationId xmlns:a16="http://schemas.microsoft.com/office/drawing/2014/main" id="{5A0A0402-3C4F-4D3D-ADBD-8A6F1A20B63B}"/>
              </a:ext>
            </a:extLst>
          </p:cNvPr>
          <p:cNvSpPr txBox="1"/>
          <p:nvPr/>
        </p:nvSpPr>
        <p:spPr>
          <a:xfrm>
            <a:off x="1005839" y="4236718"/>
            <a:ext cx="11138408" cy="1569660"/>
          </a:xfrm>
          <a:prstGeom prst="rect">
            <a:avLst/>
          </a:prstGeom>
          <a:noFill/>
        </p:spPr>
        <p:txBody>
          <a:bodyPr wrap="square">
            <a:spAutoFit/>
          </a:bodyPr>
          <a:lstStyle/>
          <a:p>
            <a:r>
              <a:rPr lang="en-US" sz="3200" b="0" i="0">
                <a:solidFill>
                  <a:srgbClr val="FF0000"/>
                </a:solidFill>
                <a:effectLst/>
                <a:latin typeface="Nunito Black" pitchFamily="2" charset="0"/>
              </a:rPr>
              <a:t>     </a:t>
            </a:r>
            <a:r>
              <a:rPr lang="en-US" sz="3200">
                <a:solidFill>
                  <a:srgbClr val="FF0000"/>
                </a:solidFill>
                <a:effectLst/>
                <a:latin typeface="Times New Roman" panose="02020603050405020304" pitchFamily="18" charset="0"/>
                <a:ea typeface="Times New Roman" panose="02020603050405020304" pitchFamily="18" charset="0"/>
              </a:rPr>
              <a:t>- Vì sao em lại chọn món quà đó? Em đã dùng nguyên liệu gì để làm món quà?</a:t>
            </a:r>
          </a:p>
          <a:p>
            <a:r>
              <a:rPr lang="en-US" sz="3200">
                <a:solidFill>
                  <a:srgbClr val="FF0000"/>
                </a:solidFill>
                <a:latin typeface="Times New Roman" panose="02020603050405020304" pitchFamily="18" charset="0"/>
                <a:ea typeface="Times New Roman" panose="02020603050405020304" pitchFamily="18" charset="0"/>
              </a:rPr>
              <a:t>     - Trang trí trên tấm bưu thiếp có ý nghĩa gì?</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8C3C4B9-86CE-4C86-AD2D-1D6E43B0D7B2}"/>
              </a:ext>
            </a:extLst>
          </p:cNvPr>
          <p:cNvSpPr txBox="1"/>
          <p:nvPr/>
        </p:nvSpPr>
        <p:spPr>
          <a:xfrm>
            <a:off x="2114195" y="5760364"/>
            <a:ext cx="8921696" cy="776865"/>
          </a:xfrm>
          <a:prstGeom prst="rect">
            <a:avLst/>
          </a:prstGeom>
          <a:noFill/>
        </p:spPr>
        <p:txBody>
          <a:bodyPr wrap="square" rtlCol="0">
            <a:spAutoFit/>
          </a:bodyPr>
          <a:lstStyle/>
          <a:p>
            <a:pPr algn="ctr"/>
            <a:r>
              <a:rPr lang="en-US" sz="4400">
                <a:solidFill>
                  <a:srgbClr val="00B050"/>
                </a:solidFill>
                <a:latin typeface="Sigmar One" panose="00000500000000000000" pitchFamily="2" charset="0"/>
              </a:rPr>
              <a:t>HOẠT ĐỘNG NHÓM</a:t>
            </a:r>
          </a:p>
        </p:txBody>
      </p:sp>
      <p:pic>
        <p:nvPicPr>
          <p:cNvPr id="8" name="Picture 7">
            <a:extLst>
              <a:ext uri="{FF2B5EF4-FFF2-40B4-BE49-F238E27FC236}">
                <a16:creationId xmlns:a16="http://schemas.microsoft.com/office/drawing/2014/main" id="{5ADF43DD-5F87-4DC8-94E8-B45335251EB6}"/>
              </a:ext>
            </a:extLst>
          </p:cNvPr>
          <p:cNvPicPr>
            <a:picLocks noChangeAspect="1"/>
          </p:cNvPicPr>
          <p:nvPr/>
        </p:nvPicPr>
        <p:blipFill>
          <a:blip r:embed="rId3"/>
          <a:stretch>
            <a:fillRect/>
          </a:stretch>
        </p:blipFill>
        <p:spPr>
          <a:xfrm>
            <a:off x="610497" y="80405"/>
            <a:ext cx="790685" cy="695422"/>
          </a:xfrm>
          <a:prstGeom prst="rect">
            <a:avLst/>
          </a:prstGeom>
        </p:spPr>
      </p:pic>
      <p:sp>
        <p:nvSpPr>
          <p:cNvPr id="9" name="TextBox 8">
            <a:extLst>
              <a:ext uri="{FF2B5EF4-FFF2-40B4-BE49-F238E27FC236}">
                <a16:creationId xmlns:a16="http://schemas.microsoft.com/office/drawing/2014/main" id="{570C97C5-A68A-4148-B1B7-A94C7C6AA3D1}"/>
              </a:ext>
            </a:extLst>
          </p:cNvPr>
          <p:cNvSpPr txBox="1"/>
          <p:nvPr/>
        </p:nvSpPr>
        <p:spPr>
          <a:xfrm>
            <a:off x="1401181" y="227252"/>
            <a:ext cx="3457145" cy="461665"/>
          </a:xfrm>
          <a:prstGeom prst="rect">
            <a:avLst/>
          </a:prstGeom>
          <a:solidFill>
            <a:srgbClr val="FFC000"/>
          </a:solidFill>
        </p:spPr>
        <p:txBody>
          <a:bodyPr wrap="square" rtlCol="0">
            <a:spAutoFit/>
          </a:bodyPr>
          <a:lstStyle/>
          <a:p>
            <a:r>
              <a:rPr lang="en-US" sz="2400"/>
              <a:t>MÓN QUÀ TẶNG THẦY CÔ</a:t>
            </a:r>
          </a:p>
        </p:txBody>
      </p:sp>
      <p:pic>
        <p:nvPicPr>
          <p:cNvPr id="3" name="Picture 2">
            <a:extLst>
              <a:ext uri="{FF2B5EF4-FFF2-40B4-BE49-F238E27FC236}">
                <a16:creationId xmlns:a16="http://schemas.microsoft.com/office/drawing/2014/main" id="{702BBA2B-8CF7-417B-A20F-23891A897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510" y="2024010"/>
            <a:ext cx="4476980" cy="2343270"/>
          </a:xfrm>
          <a:prstGeom prst="rect">
            <a:avLst/>
          </a:prstGeom>
        </p:spPr>
      </p:pic>
    </p:spTree>
    <p:extLst>
      <p:ext uri="{BB962C8B-B14F-4D97-AF65-F5344CB8AC3E}">
        <p14:creationId xmlns:p14="http://schemas.microsoft.com/office/powerpoint/2010/main" val="349614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350</Words>
  <Application>Microsoft Office PowerPoint</Application>
  <PresentationFormat>Widescreen</PresentationFormat>
  <Paragraphs>48</Paragraphs>
  <Slides>16</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.VnTime</vt:lpstr>
      <vt:lpstr>.VnTimeH</vt:lpstr>
      <vt:lpstr>Arial</vt:lpstr>
      <vt:lpstr>Calibri</vt:lpstr>
      <vt:lpstr>Calibri Light</vt:lpstr>
      <vt:lpstr>HP001 4 hàng</vt:lpstr>
      <vt:lpstr>Impact</vt:lpstr>
      <vt:lpstr>Nunito Black</vt:lpstr>
      <vt:lpstr>Sigmar One</vt:lpstr>
      <vt:lpstr>Source Sans Pro Black</vt:lpstr>
      <vt:lpstr>Times New Roman</vt:lpstr>
      <vt:lpstr>UNI Chu truyen thong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Administrator</cp:lastModifiedBy>
  <cp:revision>16</cp:revision>
  <dcterms:created xsi:type="dcterms:W3CDTF">2022-09-16T13:21:34Z</dcterms:created>
  <dcterms:modified xsi:type="dcterms:W3CDTF">2025-02-17T12:33:46Z</dcterms:modified>
</cp:coreProperties>
</file>