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76" r:id="rId2"/>
    <p:sldId id="2678" r:id="rId3"/>
    <p:sldId id="2681" r:id="rId4"/>
    <p:sldId id="2679" r:id="rId5"/>
    <p:sldId id="2682" r:id="rId6"/>
    <p:sldId id="291" r:id="rId7"/>
    <p:sldId id="2649" r:id="rId8"/>
    <p:sldId id="2668" r:id="rId9"/>
    <p:sldId id="304" r:id="rId10"/>
    <p:sldId id="2639" r:id="rId11"/>
    <p:sldId id="2673" r:id="rId12"/>
    <p:sldId id="2674" r:id="rId13"/>
    <p:sldId id="2669" r:id="rId14"/>
    <p:sldId id="2666" r:id="rId15"/>
    <p:sldId id="2663" r:id="rId16"/>
    <p:sldId id="2671" r:id="rId17"/>
    <p:sldId id="2642" r:id="rId18"/>
    <p:sldId id="2655" r:id="rId19"/>
    <p:sldId id="2644" r:id="rId20"/>
    <p:sldId id="2658" r:id="rId21"/>
    <p:sldId id="2660" r:id="rId22"/>
    <p:sldId id="2661" r:id="rId23"/>
    <p:sldId id="2659" r:id="rId24"/>
    <p:sldId id="358" r:id="rId25"/>
  </p:sldIdLst>
  <p:sldSz cx="16276638" cy="9144000"/>
  <p:notesSz cx="6858000" cy="9144000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00CC"/>
    <a:srgbClr val="FF0066"/>
    <a:srgbClr val="FF7C80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2" d="100"/>
          <a:sy n="52" d="100"/>
        </p:scale>
        <p:origin x="496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045F1-F567-4EDB-BCA8-156459B52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25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7825" y="685800"/>
            <a:ext cx="61023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41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7825" y="685800"/>
            <a:ext cx="61023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406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7825" y="685800"/>
            <a:ext cx="61023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754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5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30519" y="6522718"/>
            <a:ext cx="15890016" cy="262128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4354053" y="0"/>
            <a:ext cx="12044660" cy="9144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74667" y="-243840"/>
            <a:ext cx="4027995" cy="8519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74668" y="2529840"/>
            <a:ext cx="4323430" cy="57912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4150" y="0"/>
            <a:ext cx="3428215" cy="9144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5802" y="4572000"/>
            <a:ext cx="4323430" cy="4572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229" y="6522720"/>
            <a:ext cx="2858532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75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" y="0"/>
            <a:ext cx="1627181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3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88E1F-DF84-480E-8B3A-0087D147BE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08D409-1709-41C3-869E-50DCC73DC5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8922A00-40F9-4DF0-B483-88A561317B59}"/>
              </a:ext>
            </a:extLst>
          </p:cNvPr>
          <p:cNvGrpSpPr/>
          <p:nvPr/>
        </p:nvGrpSpPr>
        <p:grpSpPr>
          <a:xfrm>
            <a:off x="-508" y="-318162"/>
            <a:ext cx="16266827" cy="9467212"/>
            <a:chOff x="-7776" y="-161446"/>
            <a:chExt cx="12200120" cy="7100409"/>
          </a:xfrm>
        </p:grpSpPr>
        <p:pic>
          <p:nvPicPr>
            <p:cNvPr id="4" name="图片 1076">
              <a:extLst>
                <a:ext uri="{FF2B5EF4-FFF2-40B4-BE49-F238E27FC236}">
                  <a16:creationId xmlns:a16="http://schemas.microsoft.com/office/drawing/2014/main" id="{BA65DE93-38FD-4825-96C9-BC40516A6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776" y="-7767"/>
              <a:ext cx="12191067" cy="6946730"/>
            </a:xfrm>
            <a:prstGeom prst="rect">
              <a:avLst/>
            </a:prstGeom>
          </p:spPr>
        </p:pic>
        <p:pic>
          <p:nvPicPr>
            <p:cNvPr id="18" name="Picture 94">
              <a:extLst>
                <a:ext uri="{FF2B5EF4-FFF2-40B4-BE49-F238E27FC236}">
                  <a16:creationId xmlns:a16="http://schemas.microsoft.com/office/drawing/2014/main" id="{89836C99-04E0-4749-A849-E962CBD3B1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97"/>
              <a:ext cx="1562874" cy="1903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>
              <a:extLst>
                <a:ext uri="{FF2B5EF4-FFF2-40B4-BE49-F238E27FC236}">
                  <a16:creationId xmlns:a16="http://schemas.microsoft.com/office/drawing/2014/main" id="{42BEB2FB-F1EE-4793-967F-8D24605536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0262" y="-7767"/>
              <a:ext cx="2102082" cy="176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5">
              <a:extLst>
                <a:ext uri="{FF2B5EF4-FFF2-40B4-BE49-F238E27FC236}">
                  <a16:creationId xmlns:a16="http://schemas.microsoft.com/office/drawing/2014/main" id="{E60BA592-BC77-4D2A-A898-68BB651906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504" y="-161446"/>
              <a:ext cx="1237578" cy="123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2379ACB-E1F4-403B-B004-3DF1726D12DE}"/>
              </a:ext>
            </a:extLst>
          </p:cNvPr>
          <p:cNvSpPr txBox="1"/>
          <p:nvPr/>
        </p:nvSpPr>
        <p:spPr>
          <a:xfrm>
            <a:off x="1596649" y="90011"/>
            <a:ext cx="12819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28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 TIÊN LÃNG</a:t>
            </a:r>
          </a:p>
          <a:p>
            <a:pPr algn="ctr" defTabSz="8128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3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CẤP TIẾN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372EBE4-0164-4439-B441-8714F9A3456D}"/>
              </a:ext>
            </a:extLst>
          </p:cNvPr>
          <p:cNvCxnSpPr/>
          <p:nvPr/>
        </p:nvCxnSpPr>
        <p:spPr>
          <a:xfrm>
            <a:off x="5929236" y="1136981"/>
            <a:ext cx="41546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17">
            <a:extLst>
              <a:ext uri="{FF2B5EF4-FFF2-40B4-BE49-F238E27FC236}">
                <a16:creationId xmlns:a16="http://schemas.microsoft.com/office/drawing/2014/main" id="{A77B2816-6873-1A5F-C8C5-A5733C1283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65" y="6750208"/>
            <a:ext cx="4229951" cy="2624441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09511DEE-9B62-5A4A-B456-74EAE7DF96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" t="13143" r="50366" b="11809"/>
          <a:stretch/>
        </p:blipFill>
        <p:spPr>
          <a:xfrm>
            <a:off x="12759393" y="5831525"/>
            <a:ext cx="3775061" cy="354312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49317" y="2954925"/>
            <a:ext cx="13985765" cy="209313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21917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 dirty="0">
                <a:ln w="11430"/>
                <a:solidFill>
                  <a:srgbClr val="77448C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GIÁO </a:t>
            </a:r>
          </a:p>
          <a:p>
            <a:pPr algn="ctr" defTabSz="121917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 dirty="0">
                <a:ln w="11430"/>
                <a:solidFill>
                  <a:srgbClr val="77448C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 3A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35BD9A-714B-0DEE-D080-E82BB999B950}"/>
              </a:ext>
            </a:extLst>
          </p:cNvPr>
          <p:cNvSpPr txBox="1"/>
          <p:nvPr/>
        </p:nvSpPr>
        <p:spPr>
          <a:xfrm>
            <a:off x="4351288" y="7950320"/>
            <a:ext cx="86302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 </a:t>
            </a:r>
            <a:r>
              <a:rPr lang="en-US" sz="32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32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32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1948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38319" y="2743200"/>
            <a:ext cx="46736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26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2" y="0"/>
            <a:ext cx="16317951" cy="9144000"/>
          </a:xfrm>
          <a:prstGeom prst="rect">
            <a:avLst/>
          </a:prstGeom>
        </p:spPr>
      </p:pic>
      <p:sp>
        <p:nvSpPr>
          <p:cNvPr id="7" name="TextBox 29"/>
          <p:cNvSpPr txBox="1"/>
          <p:nvPr/>
        </p:nvSpPr>
        <p:spPr>
          <a:xfrm>
            <a:off x="7308348" y="2359000"/>
            <a:ext cx="8285564" cy="2180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12698" eaLnBrk="1" fontAlgn="auto" hangingPunct="1">
              <a:lnSpc>
                <a:spcPts val="8533"/>
              </a:lnSpc>
              <a:spcAft>
                <a:spcPts val="0"/>
              </a:spcAft>
              <a:defRPr/>
            </a:pPr>
            <a:r>
              <a:rPr lang="en-US" sz="8000" b="1" spc="-177" dirty="0">
                <a:solidFill>
                  <a:srgbClr val="F92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8000" b="1" spc="-177" dirty="0" err="1">
                <a:solidFill>
                  <a:srgbClr val="F92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8000" b="1" spc="-177" dirty="0">
                <a:solidFill>
                  <a:srgbClr val="F92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-177" dirty="0" err="1">
                <a:solidFill>
                  <a:srgbClr val="F92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000" b="1" spc="-177" dirty="0">
                <a:solidFill>
                  <a:srgbClr val="F92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-177" dirty="0" err="1">
                <a:solidFill>
                  <a:srgbClr val="F92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8000" b="1" spc="-177" dirty="0">
                <a:solidFill>
                  <a:srgbClr val="F92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8000" b="1" spc="-177" dirty="0" err="1">
                <a:solidFill>
                  <a:srgbClr val="F92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8000" b="1" spc="-177" dirty="0">
                <a:solidFill>
                  <a:srgbClr val="F92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6371797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3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3628" y="2828390"/>
            <a:ext cx="137736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2: Làm bài tập a hoặc b: </a:t>
            </a:r>
          </a:p>
          <a:p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Chọn </a:t>
            </a:r>
            <a:r>
              <a:rPr lang="nl-NL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nl-NL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nl-NL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 cho ô vuông.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49784" y="4163211"/>
            <a:ext cx="7188848" cy="3304389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endParaRPr lang="en-US" sz="4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ếp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874271" y="4151829"/>
            <a:ext cx="7188848" cy="3849171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endParaRPr lang="en-US" sz="4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endParaRPr lang="en-US" sz="4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oá</a:t>
            </a:r>
            <a:endParaRPr lang="en-US" sz="4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Bong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phập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phồng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(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96619" y="5105400"/>
            <a:ext cx="304800" cy="533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36119" y="5791200"/>
            <a:ext cx="304800" cy="533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16327" y="6489700"/>
            <a:ext cx="438691" cy="533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719719" y="4343400"/>
            <a:ext cx="304800" cy="533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240419" y="5791200"/>
            <a:ext cx="304800" cy="533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604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718" y="244123"/>
            <a:ext cx="12558332" cy="1016000"/>
          </a:xfrm>
        </p:spPr>
        <p:txBody>
          <a:bodyPr>
            <a:noAutofit/>
          </a:bodyPr>
          <a:lstStyle/>
          <a:p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C3366C-A217-49C0-9B7B-5AFA28331BAA}"/>
              </a:ext>
            </a:extLst>
          </p:cNvPr>
          <p:cNvSpPr txBox="1"/>
          <p:nvPr/>
        </p:nvSpPr>
        <p:spPr>
          <a:xfrm>
            <a:off x="1842299" y="1260123"/>
            <a:ext cx="14859040" cy="919401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2b.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ao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au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81DE9-165E-8A34-328A-3F1580E16BD3}"/>
              </a:ext>
            </a:extLst>
          </p:cNvPr>
          <p:cNvSpPr txBox="1"/>
          <p:nvPr/>
        </p:nvSpPr>
        <p:spPr>
          <a:xfrm>
            <a:off x="1473359" y="2355331"/>
            <a:ext cx="126932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vi-VN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 dừa xanh tỏa nhiều 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□</a:t>
            </a:r>
          </a:p>
          <a:p>
            <a:r>
              <a:rPr lang="vi-VN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Dang tay đón gió, gật đầu gọi trăng</a:t>
            </a:r>
          </a:p>
          <a:p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vi-VN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 dừa bạc phếch tháng năm</a:t>
            </a:r>
          </a:p>
          <a:p>
            <a:r>
              <a:rPr lang="vi-VN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dừa – đàn lợn con nằm trên </a:t>
            </a:r>
            <a:r>
              <a:rPr lang="vi-VN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□</a:t>
            </a:r>
          </a:p>
          <a:p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vi-VN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 hè hoa nở cùng </a:t>
            </a:r>
            <a:r>
              <a:rPr lang="vi-VN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□</a:t>
            </a:r>
          </a:p>
          <a:p>
            <a:r>
              <a:rPr lang="vi-VN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□</a:t>
            </a:r>
            <a:r>
              <a:rPr lang="vi-VN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dừa – chiếc lược chải 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□</a:t>
            </a:r>
            <a:r>
              <a:rPr lang="vi-VN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 xanh.</a:t>
            </a:r>
          </a:p>
          <a:p>
            <a:pPr algn="r"/>
            <a:r>
              <a:rPr lang="vi-VN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(Theo Trần Đăng Khoa)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28AF8D-4FF2-CF90-3722-F4718B52D331}"/>
              </a:ext>
            </a:extLst>
          </p:cNvPr>
          <p:cNvSpPr txBox="1"/>
          <p:nvPr/>
        </p:nvSpPr>
        <p:spPr>
          <a:xfrm>
            <a:off x="8900319" y="2310899"/>
            <a:ext cx="3197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tào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tàu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3F2B82-2456-B40F-A7DE-C3DA8C91617B}"/>
              </a:ext>
            </a:extLst>
          </p:cNvPr>
          <p:cNvSpPr txBox="1"/>
          <p:nvPr/>
        </p:nvSpPr>
        <p:spPr>
          <a:xfrm>
            <a:off x="10195878" y="4502235"/>
            <a:ext cx="3197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C33EE-455A-BBF7-F59B-A6AE65064314}"/>
              </a:ext>
            </a:extLst>
          </p:cNvPr>
          <p:cNvSpPr txBox="1"/>
          <p:nvPr/>
        </p:nvSpPr>
        <p:spPr>
          <a:xfrm>
            <a:off x="7819972" y="5264619"/>
            <a:ext cx="3197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03807-69BA-22E2-1E75-6DC43B1B4F2C}"/>
              </a:ext>
            </a:extLst>
          </p:cNvPr>
          <p:cNvSpPr txBox="1"/>
          <p:nvPr/>
        </p:nvSpPr>
        <p:spPr>
          <a:xfrm>
            <a:off x="11375972" y="6027003"/>
            <a:ext cx="5581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tào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tàu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(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965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9544" y="8103583"/>
            <a:ext cx="144305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60" y="446468"/>
            <a:ext cx="13067763" cy="765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8382000" cy="8843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320" y="0"/>
            <a:ext cx="8064500" cy="88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1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2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C3366C-A217-49C0-9B7B-5AFA28331BAA}"/>
              </a:ext>
            </a:extLst>
          </p:cNvPr>
          <p:cNvSpPr txBox="1"/>
          <p:nvPr/>
        </p:nvSpPr>
        <p:spPr>
          <a:xfrm>
            <a:off x="1541093" y="747556"/>
            <a:ext cx="13736321" cy="1918114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53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3: </a:t>
            </a:r>
            <a:r>
              <a:rPr 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53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53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53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53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53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bởi</a:t>
            </a:r>
            <a:r>
              <a:rPr lang="en-US" sz="53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53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53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53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53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5333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55416D2-6A09-4A47-8E81-93A3B2C81741}"/>
              </a:ext>
            </a:extLst>
          </p:cNvPr>
          <p:cNvSpPr/>
          <p:nvPr/>
        </p:nvSpPr>
        <p:spPr>
          <a:xfrm>
            <a:off x="2424487" y="3417547"/>
            <a:ext cx="3711787" cy="1192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sz="6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endParaRPr lang="en-US" sz="6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2A4BFC4-8060-4BCB-9965-E3634E78C305}"/>
              </a:ext>
            </a:extLst>
          </p:cNvPr>
          <p:cNvSpPr/>
          <p:nvPr/>
        </p:nvSpPr>
        <p:spPr>
          <a:xfrm>
            <a:off x="9360572" y="3429017"/>
            <a:ext cx="3711787" cy="1192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sào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sz="6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xào</a:t>
            </a:r>
            <a:endParaRPr lang="en-US" sz="6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5E2A94-6A2E-4ED2-B36B-59332B72E598}"/>
              </a:ext>
            </a:extLst>
          </p:cNvPr>
          <p:cNvGrpSpPr/>
          <p:nvPr/>
        </p:nvGrpSpPr>
        <p:grpSpPr>
          <a:xfrm>
            <a:off x="5048227" y="4875786"/>
            <a:ext cx="5704601" cy="2900001"/>
            <a:chOff x="892354" y="3758439"/>
            <a:chExt cx="4278451" cy="2175001"/>
          </a:xfrm>
        </p:grpSpPr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8635821D-062C-4301-A3D5-37D1B6238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7C6CAE-F537-4021-850F-DE10FF1CDD77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48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vở</a:t>
              </a:r>
              <a:endPara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3504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519" y="2362198"/>
            <a:ext cx="3810000" cy="4712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148" y="2362198"/>
            <a:ext cx="3479800" cy="4712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119" y="2362200"/>
            <a:ext cx="3454400" cy="4712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90" y="2362199"/>
            <a:ext cx="3937000" cy="4712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358" y="398938"/>
            <a:ext cx="3722947" cy="1820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23BCD1-C36A-44EA-9382-C48530010F55}"/>
              </a:ext>
            </a:extLst>
          </p:cNvPr>
          <p:cNvSpPr txBox="1"/>
          <p:nvPr/>
        </p:nvSpPr>
        <p:spPr>
          <a:xfrm>
            <a:off x="12637255" y="7311575"/>
            <a:ext cx="266869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5333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endParaRPr lang="en-US" sz="5333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ED3C03-E686-408C-BBE0-9C9FB29F748A}"/>
              </a:ext>
            </a:extLst>
          </p:cNvPr>
          <p:cNvSpPr txBox="1"/>
          <p:nvPr/>
        </p:nvSpPr>
        <p:spPr>
          <a:xfrm>
            <a:off x="9101826" y="7311575"/>
            <a:ext cx="266869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5333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endParaRPr lang="en-US" sz="5333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9164" y="7268502"/>
            <a:ext cx="3405927" cy="11461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682030-10FB-493A-80F0-0FE1B3D96770}"/>
              </a:ext>
            </a:extLst>
          </p:cNvPr>
          <p:cNvSpPr txBox="1"/>
          <p:nvPr/>
        </p:nvSpPr>
        <p:spPr>
          <a:xfrm>
            <a:off x="1309108" y="7311574"/>
            <a:ext cx="319701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5333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chổi</a:t>
            </a:r>
            <a:endParaRPr lang="en-US" sz="5333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4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2A4BFC4-8060-4BCB-9965-E3634E78C305}"/>
              </a:ext>
            </a:extLst>
          </p:cNvPr>
          <p:cNvSpPr/>
          <p:nvPr/>
        </p:nvSpPr>
        <p:spPr>
          <a:xfrm>
            <a:off x="2096506" y="3075093"/>
            <a:ext cx="3711787" cy="1666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333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endParaRPr lang="en-US" sz="5333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386167-DE08-496B-A1C4-A11CB0B3F81E}"/>
              </a:ext>
            </a:extLst>
          </p:cNvPr>
          <p:cNvSpPr txBox="1"/>
          <p:nvPr/>
        </p:nvSpPr>
        <p:spPr>
          <a:xfrm>
            <a:off x="6025039" y="3257207"/>
            <a:ext cx="319701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lao</a:t>
            </a:r>
            <a:r>
              <a:rPr lang="en-US" sz="5333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endParaRPr lang="en-US" sz="5333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E181BD-D3AF-41D5-B8A4-B3AFF09803C8}"/>
              </a:ext>
            </a:extLst>
          </p:cNvPr>
          <p:cNvSpPr txBox="1"/>
          <p:nvPr/>
        </p:nvSpPr>
        <p:spPr>
          <a:xfrm>
            <a:off x="8625995" y="3290307"/>
            <a:ext cx="319701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5333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xuyến</a:t>
            </a:r>
            <a:endParaRPr lang="en-US" sz="5333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E18B01-9383-4452-AC87-0811FF35CE33}"/>
              </a:ext>
            </a:extLst>
          </p:cNvPr>
          <p:cNvSpPr txBox="1"/>
          <p:nvPr/>
        </p:nvSpPr>
        <p:spPr>
          <a:xfrm>
            <a:off x="11863647" y="3270754"/>
            <a:ext cx="319701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5333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xác</a:t>
            </a:r>
            <a:endParaRPr lang="en-US" sz="5333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387628-01AD-4BE6-A0AB-F98D3DA3A5BF}"/>
              </a:ext>
            </a:extLst>
          </p:cNvPr>
          <p:cNvSpPr txBox="1"/>
          <p:nvPr/>
        </p:nvSpPr>
        <p:spPr>
          <a:xfrm>
            <a:off x="6025039" y="4103107"/>
            <a:ext cx="488939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5333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5333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579398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2"/>
          <p:cNvSpPr>
            <a:spLocks noChangeArrowheads="1"/>
          </p:cNvSpPr>
          <p:nvPr/>
        </p:nvSpPr>
        <p:spPr bwMode="ltGray">
          <a:xfrm rot="5400000">
            <a:off x="-2216767" y="1109487"/>
            <a:ext cx="6432551" cy="8480779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122100" tIns="61049" rIns="122100" bIns="61049" anchor="ctr"/>
          <a:lstStyle/>
          <a:p>
            <a:pPr>
              <a:defRPr/>
            </a:pPr>
            <a:endParaRPr lang="en-US" sz="3200"/>
          </a:p>
        </p:txBody>
      </p:sp>
      <p:sp>
        <p:nvSpPr>
          <p:cNvPr id="98307" name="AutoShape 3"/>
          <p:cNvSpPr>
            <a:spLocks noChangeArrowheads="1"/>
          </p:cNvSpPr>
          <p:nvPr/>
        </p:nvSpPr>
        <p:spPr bwMode="ltGray">
          <a:xfrm rot="5400000" flipH="1">
            <a:off x="-2096470" y="1361724"/>
            <a:ext cx="5376335" cy="7936089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rot="10800000" vert="eaVert" wrap="none" lIns="122100" tIns="61049" rIns="122100" bIns="61049" anchor="ctr"/>
          <a:lstStyle/>
          <a:p>
            <a:pPr algn="ctr">
              <a:defRPr/>
            </a:pPr>
            <a:endParaRPr lang="en-US" sz="3200">
              <a:cs typeface="Arial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1062" y="1036200"/>
            <a:ext cx="14014832" cy="779945"/>
          </a:xfrm>
          <a:prstGeom prst="rect">
            <a:avLst/>
          </a:prstGeom>
          <a:solidFill>
            <a:srgbClr val="0000FF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square" lIns="122100" tIns="61049" rIns="122100" bIns="61049" anchor="ctr">
            <a:spAutoFit/>
          </a:bodyPr>
          <a:lstStyle/>
          <a:p>
            <a:pPr algn="ctr"/>
            <a:r>
              <a:rPr lang="en-US" sz="4267" i="1" dirty="0" err="1" smtClean="0">
                <a:solidFill>
                  <a:srgbClr val="FFFF00"/>
                </a:solidFill>
                <a:latin typeface="Times New Roman" pitchFamily="18" charset="0"/>
              </a:rPr>
              <a:t>Điền</a:t>
            </a:r>
            <a:r>
              <a:rPr lang="en-US" sz="4267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267" i="1" dirty="0" err="1" smtClean="0">
                <a:solidFill>
                  <a:srgbClr val="FFFF00"/>
                </a:solidFill>
                <a:latin typeface="Times New Roman" pitchFamily="18" charset="0"/>
              </a:rPr>
              <a:t>vào</a:t>
            </a:r>
            <a:r>
              <a:rPr lang="en-US" sz="4267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267" i="1" dirty="0" err="1" smtClean="0">
                <a:solidFill>
                  <a:srgbClr val="FFFF00"/>
                </a:solidFill>
                <a:latin typeface="Times New Roman" pitchFamily="18" charset="0"/>
              </a:rPr>
              <a:t>chỗ</a:t>
            </a:r>
            <a:r>
              <a:rPr lang="en-US" sz="4267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267" i="1" dirty="0" err="1" smtClean="0">
                <a:solidFill>
                  <a:srgbClr val="FFFF00"/>
                </a:solidFill>
                <a:latin typeface="Times New Roman" pitchFamily="18" charset="0"/>
              </a:rPr>
              <a:t>trống</a:t>
            </a:r>
            <a:r>
              <a:rPr lang="en-US" sz="4267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267" i="1" dirty="0" err="1" smtClean="0">
                <a:solidFill>
                  <a:srgbClr val="FF0000"/>
                </a:solidFill>
                <a:latin typeface="Times New Roman" pitchFamily="18" charset="0"/>
              </a:rPr>
              <a:t>lặng</a:t>
            </a:r>
            <a:r>
              <a:rPr lang="en-US" sz="4267" i="1" dirty="0" smtClean="0">
                <a:solidFill>
                  <a:srgbClr val="FFFF00"/>
                </a:solidFill>
                <a:latin typeface="Times New Roman" pitchFamily="18" charset="0"/>
              </a:rPr>
              <a:t>  hay </a:t>
            </a:r>
            <a:r>
              <a:rPr lang="en-US" sz="4267" i="1" dirty="0" err="1" smtClean="0">
                <a:solidFill>
                  <a:srgbClr val="FF0000"/>
                </a:solidFill>
                <a:latin typeface="Times New Roman" pitchFamily="18" charset="0"/>
              </a:rPr>
              <a:t>nặng</a:t>
            </a:r>
            <a:r>
              <a:rPr lang="en-US" sz="4267" i="1" dirty="0" smtClean="0">
                <a:solidFill>
                  <a:srgbClr val="FFFF00"/>
                </a:solidFill>
                <a:latin typeface="Times New Roman" pitchFamily="18" charset="0"/>
              </a:rPr>
              <a:t>: …. </a:t>
            </a:r>
            <a:r>
              <a:rPr lang="en-US" sz="4267" i="1" dirty="0" err="1" smtClean="0">
                <a:solidFill>
                  <a:srgbClr val="FFFF00"/>
                </a:solidFill>
                <a:latin typeface="Times New Roman" pitchFamily="18" charset="0"/>
              </a:rPr>
              <a:t>lẽ</a:t>
            </a:r>
            <a:r>
              <a:rPr lang="vi-VN" sz="4267" i="1" dirty="0" smtClean="0">
                <a:solidFill>
                  <a:srgbClr val="FFFF00"/>
                </a:solidFill>
                <a:latin typeface="Times New Roman" pitchFamily="18" charset="0"/>
              </a:rPr>
              <a:t>?</a:t>
            </a:r>
            <a:endParaRPr lang="vi-VN" sz="4267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576993" y="3251200"/>
            <a:ext cx="12100012" cy="1625600"/>
            <a:chOff x="1632" y="1920"/>
            <a:chExt cx="4128" cy="634"/>
          </a:xfrm>
        </p:grpSpPr>
        <p:sp>
          <p:nvSpPr>
            <p:cNvPr id="12319" name="AutoShape 6"/>
            <p:cNvSpPr>
              <a:spLocks noChangeArrowheads="1"/>
            </p:cNvSpPr>
            <p:nvPr/>
          </p:nvSpPr>
          <p:spPr bwMode="gray">
            <a:xfrm>
              <a:off x="2208" y="2128"/>
              <a:ext cx="3552" cy="32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5333" dirty="0" err="1">
                  <a:solidFill>
                    <a:sysClr val="windowText" lastClr="000000"/>
                  </a:solidFill>
                  <a:latin typeface="Times New Roman" pitchFamily="18" charset="0"/>
                </a:rPr>
                <a:t>n</a:t>
              </a:r>
              <a:r>
                <a:rPr lang="en-US" sz="5333" dirty="0" err="1" smtClean="0">
                  <a:solidFill>
                    <a:sysClr val="windowText" lastClr="000000"/>
                  </a:solidFill>
                  <a:latin typeface="Times New Roman" pitchFamily="18" charset="0"/>
                </a:rPr>
                <a:t>ặng</a:t>
              </a:r>
              <a:r>
                <a:rPr lang="en-US" sz="5333" dirty="0" smtClean="0">
                  <a:solidFill>
                    <a:sysClr val="windowText" lastClr="000000"/>
                  </a:solidFill>
                  <a:latin typeface="Times New Roman" pitchFamily="18" charset="0"/>
                </a:rPr>
                <a:t> </a:t>
              </a:r>
              <a:r>
                <a:rPr lang="en-US" sz="5333" dirty="0" err="1" smtClean="0">
                  <a:solidFill>
                    <a:sysClr val="windowText" lastClr="000000"/>
                  </a:solidFill>
                  <a:latin typeface="Times New Roman" pitchFamily="18" charset="0"/>
                </a:rPr>
                <a:t>lẽ</a:t>
              </a:r>
              <a:endParaRPr lang="en-US" sz="5333" dirty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632" y="1920"/>
              <a:ext cx="685" cy="634"/>
              <a:chOff x="3938" y="1968"/>
              <a:chExt cx="430" cy="437"/>
            </a:xfrm>
          </p:grpSpPr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12323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162D45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 sz="3200"/>
                </a:p>
              </p:txBody>
            </p:sp>
            <p:sp>
              <p:nvSpPr>
                <p:cNvPr id="12324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855 w 1321"/>
                    <a:gd name="T1" fmla="*/ 31 h 712"/>
                    <a:gd name="T2" fmla="*/ 865 w 1321"/>
                    <a:gd name="T3" fmla="*/ 34 h 712"/>
                    <a:gd name="T4" fmla="*/ 868 w 1321"/>
                    <a:gd name="T5" fmla="*/ 37 h 712"/>
                    <a:gd name="T6" fmla="*/ 863 w 1321"/>
                    <a:gd name="T7" fmla="*/ 40 h 712"/>
                    <a:gd name="T8" fmla="*/ 853 w 1321"/>
                    <a:gd name="T9" fmla="*/ 43 h 712"/>
                    <a:gd name="T10" fmla="*/ 836 w 1321"/>
                    <a:gd name="T11" fmla="*/ 45 h 712"/>
                    <a:gd name="T12" fmla="*/ 813 w 1321"/>
                    <a:gd name="T13" fmla="*/ 47 h 712"/>
                    <a:gd name="T14" fmla="*/ 786 w 1321"/>
                    <a:gd name="T15" fmla="*/ 48 h 712"/>
                    <a:gd name="T16" fmla="*/ 753 w 1321"/>
                    <a:gd name="T17" fmla="*/ 51 h 712"/>
                    <a:gd name="T18" fmla="*/ 717 w 1321"/>
                    <a:gd name="T19" fmla="*/ 53 h 712"/>
                    <a:gd name="T20" fmla="*/ 677 w 1321"/>
                    <a:gd name="T21" fmla="*/ 53 h 712"/>
                    <a:gd name="T22" fmla="*/ 636 w 1321"/>
                    <a:gd name="T23" fmla="*/ 54 h 712"/>
                    <a:gd name="T24" fmla="*/ 589 w 1321"/>
                    <a:gd name="T25" fmla="*/ 54 h 712"/>
                    <a:gd name="T26" fmla="*/ 542 w 1321"/>
                    <a:gd name="T27" fmla="*/ 54 h 712"/>
                    <a:gd name="T28" fmla="*/ 523 w 1321"/>
                    <a:gd name="T29" fmla="*/ 55 h 712"/>
                    <a:gd name="T30" fmla="*/ 313 w 1321"/>
                    <a:gd name="T31" fmla="*/ 55 h 712"/>
                    <a:gd name="T32" fmla="*/ 310 w 1321"/>
                    <a:gd name="T33" fmla="*/ 55 h 712"/>
                    <a:gd name="T34" fmla="*/ 269 w 1321"/>
                    <a:gd name="T35" fmla="*/ 54 h 712"/>
                    <a:gd name="T36" fmla="*/ 229 w 1321"/>
                    <a:gd name="T37" fmla="*/ 54 h 712"/>
                    <a:gd name="T38" fmla="*/ 191 w 1321"/>
                    <a:gd name="T39" fmla="*/ 54 h 712"/>
                    <a:gd name="T40" fmla="*/ 156 w 1321"/>
                    <a:gd name="T41" fmla="*/ 53 h 712"/>
                    <a:gd name="T42" fmla="*/ 123 w 1321"/>
                    <a:gd name="T43" fmla="*/ 53 h 712"/>
                    <a:gd name="T44" fmla="*/ 94 w 1321"/>
                    <a:gd name="T45" fmla="*/ 52 h 712"/>
                    <a:gd name="T46" fmla="*/ 68 w 1321"/>
                    <a:gd name="T47" fmla="*/ 50 h 712"/>
                    <a:gd name="T48" fmla="*/ 45 w 1321"/>
                    <a:gd name="T49" fmla="*/ 48 h 712"/>
                    <a:gd name="T50" fmla="*/ 26 w 1321"/>
                    <a:gd name="T51" fmla="*/ 47 h 712"/>
                    <a:gd name="T52" fmla="*/ 18 w 1321"/>
                    <a:gd name="T53" fmla="*/ 45 h 712"/>
                    <a:gd name="T54" fmla="*/ 6 w 1321"/>
                    <a:gd name="T55" fmla="*/ 43 h 712"/>
                    <a:gd name="T56" fmla="*/ 0 w 1321"/>
                    <a:gd name="T57" fmla="*/ 41 h 712"/>
                    <a:gd name="T58" fmla="*/ 0 w 1321"/>
                    <a:gd name="T59" fmla="*/ 40 h 712"/>
                    <a:gd name="T60" fmla="*/ 4 w 1321"/>
                    <a:gd name="T61" fmla="*/ 37 h 712"/>
                    <a:gd name="T62" fmla="*/ 16 w 1321"/>
                    <a:gd name="T63" fmla="*/ 34 h 712"/>
                    <a:gd name="T64" fmla="*/ 29 w 1321"/>
                    <a:gd name="T65" fmla="*/ 29 h 712"/>
                    <a:gd name="T66" fmla="*/ 64 w 1321"/>
                    <a:gd name="T67" fmla="*/ 23 h 712"/>
                    <a:gd name="T68" fmla="*/ 98 w 1321"/>
                    <a:gd name="T69" fmla="*/ 18 h 712"/>
                    <a:gd name="T70" fmla="*/ 133 w 1321"/>
                    <a:gd name="T71" fmla="*/ 13 h 712"/>
                    <a:gd name="T72" fmla="*/ 177 w 1321"/>
                    <a:gd name="T73" fmla="*/ 10 h 712"/>
                    <a:gd name="T74" fmla="*/ 225 w 1321"/>
                    <a:gd name="T75" fmla="*/ 6 h 712"/>
                    <a:gd name="T76" fmla="*/ 273 w 1321"/>
                    <a:gd name="T77" fmla="*/ 4 h 712"/>
                    <a:gd name="T78" fmla="*/ 327 w 1321"/>
                    <a:gd name="T79" fmla="*/ 4 h 712"/>
                    <a:gd name="T80" fmla="*/ 382 w 1321"/>
                    <a:gd name="T81" fmla="*/ 4 h 712"/>
                    <a:gd name="T82" fmla="*/ 439 w 1321"/>
                    <a:gd name="T83" fmla="*/ 0 h 712"/>
                    <a:gd name="T84" fmla="*/ 439 w 1321"/>
                    <a:gd name="T85" fmla="*/ 0 h 712"/>
                    <a:gd name="T86" fmla="*/ 498 w 1321"/>
                    <a:gd name="T87" fmla="*/ 4 h 712"/>
                    <a:gd name="T88" fmla="*/ 556 w 1321"/>
                    <a:gd name="T89" fmla="*/ 4 h 712"/>
                    <a:gd name="T90" fmla="*/ 612 w 1321"/>
                    <a:gd name="T91" fmla="*/ 4 h 712"/>
                    <a:gd name="T92" fmla="*/ 664 w 1321"/>
                    <a:gd name="T93" fmla="*/ 7 h 712"/>
                    <a:gd name="T94" fmla="*/ 710 w 1321"/>
                    <a:gd name="T95" fmla="*/ 11 h 712"/>
                    <a:gd name="T96" fmla="*/ 754 w 1321"/>
                    <a:gd name="T97" fmla="*/ 15 h 712"/>
                    <a:gd name="T98" fmla="*/ 793 w 1321"/>
                    <a:gd name="T99" fmla="*/ 20 h 712"/>
                    <a:gd name="T100" fmla="*/ 826 w 1321"/>
                    <a:gd name="T101" fmla="*/ 25 h 712"/>
                    <a:gd name="T102" fmla="*/ 855 w 1321"/>
                    <a:gd name="T103" fmla="*/ 31 h 712"/>
                    <a:gd name="T104" fmla="*/ 855 w 1321"/>
                    <a:gd name="T105" fmla="*/ 3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200"/>
                </a:p>
              </p:txBody>
            </p:sp>
          </p:grpSp>
          <p:sp>
            <p:nvSpPr>
              <p:cNvPr id="98315" name="Text Box 11"/>
              <p:cNvSpPr txBox="1">
                <a:spLocks noChangeArrowheads="1"/>
              </p:cNvSpPr>
              <p:nvPr/>
            </p:nvSpPr>
            <p:spPr bwMode="gray">
              <a:xfrm>
                <a:off x="4062" y="1992"/>
                <a:ext cx="120" cy="20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4267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A</a:t>
                </a:r>
              </a:p>
            </p:txBody>
          </p:sp>
        </p:grpSp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2347119" y="5105320"/>
            <a:ext cx="12507423" cy="1663700"/>
            <a:chOff x="1344" y="3312"/>
            <a:chExt cx="3817" cy="642"/>
          </a:xfrm>
        </p:grpSpPr>
        <p:sp>
          <p:nvSpPr>
            <p:cNvPr id="12307" name="AutoShape 20"/>
            <p:cNvSpPr>
              <a:spLocks noChangeArrowheads="1"/>
            </p:cNvSpPr>
            <p:nvPr/>
          </p:nvSpPr>
          <p:spPr bwMode="gray">
            <a:xfrm>
              <a:off x="1939" y="3469"/>
              <a:ext cx="3222" cy="32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5333" dirty="0" err="1">
                  <a:latin typeface="Times New Roman" pitchFamily="18" charset="0"/>
                </a:rPr>
                <a:t>l</a:t>
              </a:r>
              <a:r>
                <a:rPr lang="en-US" sz="5333" dirty="0" err="1" smtClean="0">
                  <a:latin typeface="Times New Roman" pitchFamily="18" charset="0"/>
                </a:rPr>
                <a:t>ặng</a:t>
              </a:r>
              <a:r>
                <a:rPr lang="en-US" sz="5333" dirty="0" smtClean="0">
                  <a:latin typeface="Times New Roman" pitchFamily="18" charset="0"/>
                </a:rPr>
                <a:t> </a:t>
              </a:r>
              <a:r>
                <a:rPr lang="en-US" sz="5333" dirty="0" err="1" smtClean="0">
                  <a:latin typeface="Times New Roman" pitchFamily="18" charset="0"/>
                </a:rPr>
                <a:t>lẽ</a:t>
              </a:r>
              <a:endParaRPr lang="en-US" sz="5333" dirty="0">
                <a:latin typeface="Times New Roman" pitchFamily="18" charset="0"/>
              </a:endParaRPr>
            </a:p>
          </p:txBody>
        </p:sp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1344" y="3312"/>
              <a:ext cx="695" cy="642"/>
              <a:chOff x="2208" y="3216"/>
              <a:chExt cx="695" cy="642"/>
            </a:xfrm>
          </p:grpSpPr>
          <p:grpSp>
            <p:nvGrpSpPr>
              <p:cNvPr id="11" name="Group 22"/>
              <p:cNvGrpSpPr>
                <a:grpSpLocks/>
              </p:cNvGrpSpPr>
              <p:nvPr/>
            </p:nvGrpSpPr>
            <p:grpSpPr bwMode="auto">
              <a:xfrm>
                <a:off x="2208" y="3216"/>
                <a:ext cx="695" cy="642"/>
                <a:chOff x="2016" y="1920"/>
                <a:chExt cx="1680" cy="1680"/>
              </a:xfrm>
            </p:grpSpPr>
            <p:sp>
              <p:nvSpPr>
                <p:cNvPr id="12311" name="Oval 2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0C323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 sz="3200"/>
                </a:p>
              </p:txBody>
            </p:sp>
            <p:sp>
              <p:nvSpPr>
                <p:cNvPr id="12312" name="Freeform 2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855 w 1321"/>
                    <a:gd name="T1" fmla="*/ 31 h 712"/>
                    <a:gd name="T2" fmla="*/ 865 w 1321"/>
                    <a:gd name="T3" fmla="*/ 34 h 712"/>
                    <a:gd name="T4" fmla="*/ 868 w 1321"/>
                    <a:gd name="T5" fmla="*/ 37 h 712"/>
                    <a:gd name="T6" fmla="*/ 863 w 1321"/>
                    <a:gd name="T7" fmla="*/ 40 h 712"/>
                    <a:gd name="T8" fmla="*/ 853 w 1321"/>
                    <a:gd name="T9" fmla="*/ 43 h 712"/>
                    <a:gd name="T10" fmla="*/ 836 w 1321"/>
                    <a:gd name="T11" fmla="*/ 45 h 712"/>
                    <a:gd name="T12" fmla="*/ 813 w 1321"/>
                    <a:gd name="T13" fmla="*/ 47 h 712"/>
                    <a:gd name="T14" fmla="*/ 786 w 1321"/>
                    <a:gd name="T15" fmla="*/ 48 h 712"/>
                    <a:gd name="T16" fmla="*/ 753 w 1321"/>
                    <a:gd name="T17" fmla="*/ 51 h 712"/>
                    <a:gd name="T18" fmla="*/ 717 w 1321"/>
                    <a:gd name="T19" fmla="*/ 53 h 712"/>
                    <a:gd name="T20" fmla="*/ 677 w 1321"/>
                    <a:gd name="T21" fmla="*/ 53 h 712"/>
                    <a:gd name="T22" fmla="*/ 636 w 1321"/>
                    <a:gd name="T23" fmla="*/ 54 h 712"/>
                    <a:gd name="T24" fmla="*/ 589 w 1321"/>
                    <a:gd name="T25" fmla="*/ 54 h 712"/>
                    <a:gd name="T26" fmla="*/ 542 w 1321"/>
                    <a:gd name="T27" fmla="*/ 54 h 712"/>
                    <a:gd name="T28" fmla="*/ 523 w 1321"/>
                    <a:gd name="T29" fmla="*/ 55 h 712"/>
                    <a:gd name="T30" fmla="*/ 313 w 1321"/>
                    <a:gd name="T31" fmla="*/ 55 h 712"/>
                    <a:gd name="T32" fmla="*/ 310 w 1321"/>
                    <a:gd name="T33" fmla="*/ 55 h 712"/>
                    <a:gd name="T34" fmla="*/ 269 w 1321"/>
                    <a:gd name="T35" fmla="*/ 54 h 712"/>
                    <a:gd name="T36" fmla="*/ 229 w 1321"/>
                    <a:gd name="T37" fmla="*/ 54 h 712"/>
                    <a:gd name="T38" fmla="*/ 191 w 1321"/>
                    <a:gd name="T39" fmla="*/ 54 h 712"/>
                    <a:gd name="T40" fmla="*/ 156 w 1321"/>
                    <a:gd name="T41" fmla="*/ 53 h 712"/>
                    <a:gd name="T42" fmla="*/ 123 w 1321"/>
                    <a:gd name="T43" fmla="*/ 53 h 712"/>
                    <a:gd name="T44" fmla="*/ 94 w 1321"/>
                    <a:gd name="T45" fmla="*/ 52 h 712"/>
                    <a:gd name="T46" fmla="*/ 68 w 1321"/>
                    <a:gd name="T47" fmla="*/ 50 h 712"/>
                    <a:gd name="T48" fmla="*/ 45 w 1321"/>
                    <a:gd name="T49" fmla="*/ 48 h 712"/>
                    <a:gd name="T50" fmla="*/ 26 w 1321"/>
                    <a:gd name="T51" fmla="*/ 47 h 712"/>
                    <a:gd name="T52" fmla="*/ 18 w 1321"/>
                    <a:gd name="T53" fmla="*/ 45 h 712"/>
                    <a:gd name="T54" fmla="*/ 6 w 1321"/>
                    <a:gd name="T55" fmla="*/ 43 h 712"/>
                    <a:gd name="T56" fmla="*/ 0 w 1321"/>
                    <a:gd name="T57" fmla="*/ 41 h 712"/>
                    <a:gd name="T58" fmla="*/ 0 w 1321"/>
                    <a:gd name="T59" fmla="*/ 40 h 712"/>
                    <a:gd name="T60" fmla="*/ 4 w 1321"/>
                    <a:gd name="T61" fmla="*/ 37 h 712"/>
                    <a:gd name="T62" fmla="*/ 16 w 1321"/>
                    <a:gd name="T63" fmla="*/ 34 h 712"/>
                    <a:gd name="T64" fmla="*/ 29 w 1321"/>
                    <a:gd name="T65" fmla="*/ 29 h 712"/>
                    <a:gd name="T66" fmla="*/ 64 w 1321"/>
                    <a:gd name="T67" fmla="*/ 23 h 712"/>
                    <a:gd name="T68" fmla="*/ 98 w 1321"/>
                    <a:gd name="T69" fmla="*/ 18 h 712"/>
                    <a:gd name="T70" fmla="*/ 133 w 1321"/>
                    <a:gd name="T71" fmla="*/ 13 h 712"/>
                    <a:gd name="T72" fmla="*/ 177 w 1321"/>
                    <a:gd name="T73" fmla="*/ 10 h 712"/>
                    <a:gd name="T74" fmla="*/ 225 w 1321"/>
                    <a:gd name="T75" fmla="*/ 6 h 712"/>
                    <a:gd name="T76" fmla="*/ 273 w 1321"/>
                    <a:gd name="T77" fmla="*/ 4 h 712"/>
                    <a:gd name="T78" fmla="*/ 327 w 1321"/>
                    <a:gd name="T79" fmla="*/ 4 h 712"/>
                    <a:gd name="T80" fmla="*/ 382 w 1321"/>
                    <a:gd name="T81" fmla="*/ 4 h 712"/>
                    <a:gd name="T82" fmla="*/ 439 w 1321"/>
                    <a:gd name="T83" fmla="*/ 0 h 712"/>
                    <a:gd name="T84" fmla="*/ 439 w 1321"/>
                    <a:gd name="T85" fmla="*/ 0 h 712"/>
                    <a:gd name="T86" fmla="*/ 498 w 1321"/>
                    <a:gd name="T87" fmla="*/ 4 h 712"/>
                    <a:gd name="T88" fmla="*/ 556 w 1321"/>
                    <a:gd name="T89" fmla="*/ 4 h 712"/>
                    <a:gd name="T90" fmla="*/ 612 w 1321"/>
                    <a:gd name="T91" fmla="*/ 4 h 712"/>
                    <a:gd name="T92" fmla="*/ 664 w 1321"/>
                    <a:gd name="T93" fmla="*/ 7 h 712"/>
                    <a:gd name="T94" fmla="*/ 710 w 1321"/>
                    <a:gd name="T95" fmla="*/ 11 h 712"/>
                    <a:gd name="T96" fmla="*/ 754 w 1321"/>
                    <a:gd name="T97" fmla="*/ 15 h 712"/>
                    <a:gd name="T98" fmla="*/ 793 w 1321"/>
                    <a:gd name="T99" fmla="*/ 20 h 712"/>
                    <a:gd name="T100" fmla="*/ 826 w 1321"/>
                    <a:gd name="T101" fmla="*/ 25 h 712"/>
                    <a:gd name="T102" fmla="*/ 855 w 1321"/>
                    <a:gd name="T103" fmla="*/ 31 h 712"/>
                    <a:gd name="T104" fmla="*/ 855 w 1321"/>
                    <a:gd name="T105" fmla="*/ 3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200"/>
                </a:p>
              </p:txBody>
            </p:sp>
          </p:grpSp>
          <p:sp>
            <p:nvSpPr>
              <p:cNvPr id="98329" name="Text Box 25"/>
              <p:cNvSpPr txBox="1">
                <a:spLocks noChangeArrowheads="1"/>
              </p:cNvSpPr>
              <p:nvPr/>
            </p:nvSpPr>
            <p:spPr bwMode="gray">
              <a:xfrm>
                <a:off x="2421" y="3261"/>
                <a:ext cx="171" cy="28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4267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B</a:t>
                </a:r>
              </a:p>
            </p:txBody>
          </p:sp>
        </p:grpSp>
      </p:grpSp>
      <p:sp>
        <p:nvSpPr>
          <p:cNvPr id="281633" name="Oval 33"/>
          <p:cNvSpPr>
            <a:spLocks noChangeArrowheads="1"/>
          </p:cNvSpPr>
          <p:nvPr/>
        </p:nvSpPr>
        <p:spPr bwMode="auto">
          <a:xfrm>
            <a:off x="8409253" y="2133600"/>
            <a:ext cx="3522133" cy="1422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122100" tIns="61049" rIns="122100" bIns="61049" anchor="ctr"/>
          <a:lstStyle/>
          <a:p>
            <a:pPr algn="ctr"/>
            <a:r>
              <a:rPr lang="en-US" sz="3733">
                <a:solidFill>
                  <a:srgbClr val="FFFF00"/>
                </a:solidFill>
                <a:cs typeface="Arial" charset="0"/>
              </a:rPr>
              <a:t>Hết giờ</a:t>
            </a:r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8409253" y="2133600"/>
            <a:ext cx="3522133" cy="1422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122100" tIns="61049" rIns="122100" bIns="61049" anchor="ctr"/>
          <a:lstStyle/>
          <a:p>
            <a:pPr algn="ctr"/>
            <a:r>
              <a:rPr lang="en-US" sz="4800">
                <a:solidFill>
                  <a:srgbClr val="FFFF00"/>
                </a:solidFill>
                <a:cs typeface="Arial" charset="0"/>
              </a:rPr>
              <a:t>1</a:t>
            </a:r>
          </a:p>
        </p:txBody>
      </p:sp>
      <p:sp>
        <p:nvSpPr>
          <p:cNvPr id="281635" name="Oval 35"/>
          <p:cNvSpPr>
            <a:spLocks noChangeArrowheads="1"/>
          </p:cNvSpPr>
          <p:nvPr/>
        </p:nvSpPr>
        <p:spPr bwMode="auto">
          <a:xfrm>
            <a:off x="8409253" y="2133600"/>
            <a:ext cx="3522133" cy="1422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122100" tIns="61049" rIns="122100" bIns="61049" anchor="ctr"/>
          <a:lstStyle/>
          <a:p>
            <a:pPr algn="ctr"/>
            <a:r>
              <a:rPr lang="en-US" sz="4800">
                <a:solidFill>
                  <a:srgbClr val="FFFF00"/>
                </a:solidFill>
                <a:cs typeface="Arial" charset="0"/>
              </a:rPr>
              <a:t>2</a:t>
            </a:r>
          </a:p>
        </p:txBody>
      </p:sp>
      <p:sp>
        <p:nvSpPr>
          <p:cNvPr id="281636" name="Oval 36"/>
          <p:cNvSpPr>
            <a:spLocks noChangeArrowheads="1"/>
          </p:cNvSpPr>
          <p:nvPr/>
        </p:nvSpPr>
        <p:spPr bwMode="auto">
          <a:xfrm>
            <a:off x="8409253" y="2133600"/>
            <a:ext cx="3522133" cy="1422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122100" tIns="61049" rIns="122100" bIns="61049" anchor="ctr"/>
          <a:lstStyle/>
          <a:p>
            <a:pPr algn="ctr"/>
            <a:r>
              <a:rPr lang="en-US" sz="4800">
                <a:solidFill>
                  <a:srgbClr val="FFFF00"/>
                </a:solidFill>
                <a:cs typeface="Arial" charset="0"/>
              </a:rPr>
              <a:t>3</a:t>
            </a:r>
          </a:p>
        </p:txBody>
      </p:sp>
      <p:sp>
        <p:nvSpPr>
          <p:cNvPr id="281637" name="Oval 37"/>
          <p:cNvSpPr>
            <a:spLocks noChangeArrowheads="1"/>
          </p:cNvSpPr>
          <p:nvPr/>
        </p:nvSpPr>
        <p:spPr bwMode="auto">
          <a:xfrm>
            <a:off x="8409253" y="2133600"/>
            <a:ext cx="3522133" cy="1422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122100" tIns="61049" rIns="122100" bIns="61049" anchor="ctr"/>
          <a:lstStyle/>
          <a:p>
            <a:pPr algn="ctr"/>
            <a:r>
              <a:rPr lang="en-US" sz="4800">
                <a:solidFill>
                  <a:srgbClr val="FFFF00"/>
                </a:solidFill>
                <a:cs typeface="Arial" charset="0"/>
              </a:rPr>
              <a:t>4</a:t>
            </a:r>
          </a:p>
        </p:txBody>
      </p:sp>
      <p:sp>
        <p:nvSpPr>
          <p:cNvPr id="281638" name="Oval 38"/>
          <p:cNvSpPr>
            <a:spLocks noChangeArrowheads="1"/>
          </p:cNvSpPr>
          <p:nvPr/>
        </p:nvSpPr>
        <p:spPr bwMode="auto">
          <a:xfrm>
            <a:off x="8409253" y="2133600"/>
            <a:ext cx="3522133" cy="1422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122100" tIns="61049" rIns="122100" bIns="61049" anchor="ctr"/>
          <a:lstStyle/>
          <a:p>
            <a:pPr algn="ctr"/>
            <a:r>
              <a:rPr lang="en-US" sz="4800">
                <a:solidFill>
                  <a:srgbClr val="FFFF00"/>
                </a:solidFill>
                <a:cs typeface="Arial" charset="0"/>
              </a:rPr>
              <a:t>5</a:t>
            </a:r>
          </a:p>
        </p:txBody>
      </p:sp>
      <p:sp>
        <p:nvSpPr>
          <p:cNvPr id="281639" name="Oval 39"/>
          <p:cNvSpPr>
            <a:spLocks noChangeArrowheads="1"/>
          </p:cNvSpPr>
          <p:nvPr/>
        </p:nvSpPr>
        <p:spPr bwMode="auto">
          <a:xfrm>
            <a:off x="8409253" y="2133600"/>
            <a:ext cx="3522133" cy="1422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122100" tIns="61049" rIns="122100" bIns="61049" anchor="ctr"/>
          <a:lstStyle/>
          <a:p>
            <a:pPr algn="ctr"/>
            <a:r>
              <a:rPr lang="en-US" sz="4800">
                <a:solidFill>
                  <a:srgbClr val="FFFF00"/>
                </a:solidFill>
                <a:cs typeface="Arial" charset="0"/>
              </a:rPr>
              <a:t>6</a:t>
            </a:r>
          </a:p>
        </p:txBody>
      </p:sp>
      <p:sp>
        <p:nvSpPr>
          <p:cNvPr id="281640" name="Oval 40"/>
          <p:cNvSpPr>
            <a:spLocks noChangeArrowheads="1"/>
          </p:cNvSpPr>
          <p:nvPr/>
        </p:nvSpPr>
        <p:spPr bwMode="auto">
          <a:xfrm>
            <a:off x="8409253" y="2133600"/>
            <a:ext cx="3522133" cy="1422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122100" tIns="61049" rIns="122100" bIns="61049" anchor="ctr"/>
          <a:lstStyle/>
          <a:p>
            <a:pPr algn="ctr"/>
            <a:r>
              <a:rPr lang="en-US" sz="4800">
                <a:solidFill>
                  <a:srgbClr val="FFFF00"/>
                </a:solidFill>
                <a:cs typeface="Arial" charset="0"/>
              </a:rPr>
              <a:t>7</a:t>
            </a:r>
          </a:p>
        </p:txBody>
      </p:sp>
      <p:sp>
        <p:nvSpPr>
          <p:cNvPr id="281641" name="Oval 41"/>
          <p:cNvSpPr>
            <a:spLocks noChangeArrowheads="1"/>
          </p:cNvSpPr>
          <p:nvPr/>
        </p:nvSpPr>
        <p:spPr bwMode="auto">
          <a:xfrm>
            <a:off x="8409253" y="2133600"/>
            <a:ext cx="3522133" cy="1422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122100" tIns="61049" rIns="122100" bIns="61049" anchor="ctr"/>
          <a:lstStyle/>
          <a:p>
            <a:pPr algn="ctr"/>
            <a:r>
              <a:rPr lang="en-US" sz="4800">
                <a:solidFill>
                  <a:srgbClr val="FFFF00"/>
                </a:solidFill>
                <a:cs typeface="Arial" charset="0"/>
              </a:rPr>
              <a:t>8</a:t>
            </a:r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8409253" y="2133600"/>
            <a:ext cx="3522133" cy="1422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122100" tIns="61049" rIns="122100" bIns="61049" anchor="ctr"/>
          <a:lstStyle/>
          <a:p>
            <a:pPr algn="ctr"/>
            <a:r>
              <a:rPr lang="en-US" sz="4800">
                <a:solidFill>
                  <a:srgbClr val="FFFF00"/>
                </a:solidFill>
                <a:cs typeface="Arial" charset="0"/>
              </a:rPr>
              <a:t>9</a:t>
            </a:r>
          </a:p>
        </p:txBody>
      </p:sp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8409253" y="2133600"/>
            <a:ext cx="3522133" cy="1422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122100" tIns="61049" rIns="122100" bIns="61049" anchor="ctr"/>
          <a:lstStyle/>
          <a:p>
            <a:pPr algn="ctr"/>
            <a:r>
              <a:rPr lang="en-US" sz="4800">
                <a:solidFill>
                  <a:srgbClr val="FFFF00"/>
                </a:solidFill>
                <a:cs typeface="Arial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34004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20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20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20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2">
            <a:extLst>
              <a:ext uri="{FF2B5EF4-FFF2-40B4-BE49-F238E27FC236}">
                <a16:creationId xmlns:a16="http://schemas.microsoft.com/office/drawing/2014/main" id="{9548E322-31E1-47A7-B3E5-3E2ED051F5A9}"/>
              </a:ext>
            </a:extLst>
          </p:cNvPr>
          <p:cNvSpPr/>
          <p:nvPr/>
        </p:nvSpPr>
        <p:spPr>
          <a:xfrm>
            <a:off x="1804586" y="335041"/>
            <a:ext cx="3711787" cy="1381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sào</a:t>
            </a:r>
            <a:endParaRPr lang="en-US" sz="6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B934AA-9308-446C-A2D8-E7B02C2563DF}"/>
              </a:ext>
            </a:extLst>
          </p:cNvPr>
          <p:cNvSpPr txBox="1"/>
          <p:nvPr/>
        </p:nvSpPr>
        <p:spPr>
          <a:xfrm>
            <a:off x="2767928" y="7877381"/>
            <a:ext cx="319701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4267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sào</a:t>
            </a:r>
            <a:endParaRPr lang="en-US" sz="4267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F5C30A-4A3B-4A61-A30D-DF134DC3E6F4}"/>
              </a:ext>
            </a:extLst>
          </p:cNvPr>
          <p:cNvSpPr txBox="1"/>
          <p:nvPr/>
        </p:nvSpPr>
        <p:spPr>
          <a:xfrm>
            <a:off x="10944390" y="7877381"/>
            <a:ext cx="319701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yến</a:t>
            </a:r>
            <a:r>
              <a:rPr lang="en-US" sz="4267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sào</a:t>
            </a:r>
            <a:endParaRPr lang="en-US" sz="4267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38" y="1716802"/>
            <a:ext cx="7547672" cy="6160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709" y="1716803"/>
            <a:ext cx="7819804" cy="61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0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176" y="5897720"/>
            <a:ext cx="8975143" cy="3246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7280856" cy="914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174" y="1"/>
            <a:ext cx="8975143" cy="589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386" y="8182928"/>
            <a:ext cx="3405927" cy="9610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1" y="1"/>
            <a:ext cx="15592021" cy="818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6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3989" y="8069239"/>
            <a:ext cx="6117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https://www.youtube.com/watch?v=RnmEoC1e5D8&amp;t=11s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2048DB-46B3-41BD-9CBB-DD920C11A45C}"/>
              </a:ext>
            </a:extLst>
          </p:cNvPr>
          <p:cNvSpPr txBox="1"/>
          <p:nvPr/>
        </p:nvSpPr>
        <p:spPr>
          <a:xfrm>
            <a:off x="2951284" y="6803436"/>
            <a:ext cx="3197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xào</a:t>
            </a:r>
            <a:r>
              <a:rPr lang="en-US" sz="7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nấu</a:t>
            </a:r>
            <a:endParaRPr lang="en-US" sz="7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2048DB-46B3-41BD-9CBB-DD920C11A45C}"/>
              </a:ext>
            </a:extLst>
          </p:cNvPr>
          <p:cNvSpPr txBox="1"/>
          <p:nvPr/>
        </p:nvSpPr>
        <p:spPr>
          <a:xfrm>
            <a:off x="11362618" y="7084354"/>
            <a:ext cx="3197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xào</a:t>
            </a:r>
            <a:r>
              <a:rPr lang="en-US" sz="7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xạc</a:t>
            </a:r>
            <a:endParaRPr lang="en-US" sz="7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" y="0"/>
            <a:ext cx="8064321" cy="70061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40" y="-63830"/>
            <a:ext cx="8191679" cy="706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8FAA4B2-A78C-E144-9F49-C823AAE63955}"/>
              </a:ext>
            </a:extLst>
          </p:cNvPr>
          <p:cNvSpPr txBox="1"/>
          <p:nvPr/>
        </p:nvSpPr>
        <p:spPr>
          <a:xfrm>
            <a:off x="7534036" y="2021961"/>
            <a:ext cx="163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dirty="0">
                <a:solidFill>
                  <a:prstClr val="white"/>
                </a:solidFill>
                <a:latin typeface="微软雅黑" panose="020F0502020204030204"/>
                <a:cs typeface="+mn-ea"/>
                <a:sym typeface="+mn-lt"/>
              </a:rPr>
              <a:t>LOGO</a:t>
            </a:r>
            <a:endParaRPr kumimoji="1" lang="zh-CN" altLang="en-US" sz="3200" dirty="0">
              <a:solidFill>
                <a:prstClr val="white"/>
              </a:solidFill>
              <a:latin typeface="微软雅黑" panose="020F0502020204030204"/>
              <a:cs typeface="+mn-ea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3066ED-C1B7-41DA-BB5A-DB7752AC3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657" y="2959771"/>
            <a:ext cx="11957324" cy="40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3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AutoShape 2"/>
          <p:cNvSpPr>
            <a:spLocks noChangeArrowheads="1"/>
          </p:cNvSpPr>
          <p:nvPr/>
        </p:nvSpPr>
        <p:spPr bwMode="ltGray">
          <a:xfrm rot="5400000">
            <a:off x="-2216767" y="1109487"/>
            <a:ext cx="6432551" cy="8480779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122100" tIns="61049" rIns="122100" bIns="61049" anchor="ctr"/>
          <a:lstStyle/>
          <a:p>
            <a:pPr>
              <a:defRPr/>
            </a:pPr>
            <a:endParaRPr lang="en-US" sz="3200"/>
          </a:p>
        </p:txBody>
      </p:sp>
      <p:sp>
        <p:nvSpPr>
          <p:cNvPr id="100355" name="AutoShape 3"/>
          <p:cNvSpPr>
            <a:spLocks noChangeArrowheads="1"/>
          </p:cNvSpPr>
          <p:nvPr/>
        </p:nvSpPr>
        <p:spPr bwMode="ltGray">
          <a:xfrm rot="5400000" flipH="1">
            <a:off x="-2096470" y="1361724"/>
            <a:ext cx="5376335" cy="7936089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rot="10800000" vert="eaVert" wrap="none" lIns="122100" tIns="61049" rIns="122100" bIns="61049" anchor="ctr"/>
          <a:lstStyle/>
          <a:p>
            <a:pPr algn="ctr">
              <a:defRPr/>
            </a:pPr>
            <a:endParaRPr lang="en-US" sz="3200">
              <a:cs typeface="Arial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87652" y="609480"/>
            <a:ext cx="15036800" cy="779945"/>
          </a:xfrm>
          <a:prstGeom prst="rect">
            <a:avLst/>
          </a:prstGeom>
          <a:solidFill>
            <a:srgbClr val="0000FF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lIns="122100" tIns="61049" rIns="122100" bIns="61049" anchor="ctr">
            <a:spAutoFit/>
          </a:bodyPr>
          <a:lstStyle/>
          <a:p>
            <a:pPr algn="just"/>
            <a:r>
              <a:rPr lang="vi-VN" sz="4267" i="1" dirty="0">
                <a:solidFill>
                  <a:srgbClr val="FFFF00"/>
                </a:solidFill>
                <a:latin typeface="Times New Roman" pitchFamily="18" charset="0"/>
              </a:rPr>
              <a:t>        </a:t>
            </a:r>
            <a:r>
              <a:rPr lang="en-US" sz="4267" dirty="0" err="1" smtClean="0">
                <a:solidFill>
                  <a:srgbClr val="FFFF00"/>
                </a:solidFill>
                <a:latin typeface="Times New Roman" pitchFamily="18" charset="0"/>
              </a:rPr>
              <a:t>Điền</a:t>
            </a:r>
            <a:r>
              <a:rPr lang="en-US" sz="4267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FFFF00"/>
                </a:solidFill>
                <a:latin typeface="Times New Roman" pitchFamily="18" charset="0"/>
              </a:rPr>
              <a:t>vào</a:t>
            </a:r>
            <a:r>
              <a:rPr lang="en-US" sz="4267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FFFF00"/>
                </a:solidFill>
                <a:latin typeface="Times New Roman" pitchFamily="18" charset="0"/>
              </a:rPr>
              <a:t>chỗ</a:t>
            </a:r>
            <a:r>
              <a:rPr lang="en-US" sz="4267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FFFF00"/>
                </a:solidFill>
                <a:latin typeface="Times New Roman" pitchFamily="18" charset="0"/>
              </a:rPr>
              <a:t>trống</a:t>
            </a:r>
            <a:r>
              <a:rPr lang="en-US" sz="4267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267" dirty="0" smtClean="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en-US" sz="4267" dirty="0" smtClean="0">
                <a:solidFill>
                  <a:srgbClr val="FFFF00"/>
                </a:solidFill>
                <a:latin typeface="Times New Roman" pitchFamily="18" charset="0"/>
              </a:rPr>
              <a:t> hay </a:t>
            </a:r>
            <a:r>
              <a:rPr lang="en-US" sz="4267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4267" dirty="0" smtClean="0">
                <a:solidFill>
                  <a:srgbClr val="FFFF00"/>
                </a:solidFill>
                <a:latin typeface="Times New Roman" pitchFamily="18" charset="0"/>
              </a:rPr>
              <a:t>: …</a:t>
            </a:r>
            <a:r>
              <a:rPr lang="en-US" sz="4267" dirty="0" err="1" smtClean="0">
                <a:solidFill>
                  <a:srgbClr val="FFFF00"/>
                </a:solidFill>
                <a:latin typeface="Times New Roman" pitchFamily="18" charset="0"/>
              </a:rPr>
              <a:t>ung</a:t>
            </a:r>
            <a:r>
              <a:rPr lang="en-US" sz="4267" dirty="0" smtClean="0">
                <a:solidFill>
                  <a:srgbClr val="FFFF00"/>
                </a:solidFill>
                <a:latin typeface="Times New Roman" pitchFamily="18" charset="0"/>
              </a:rPr>
              <a:t> …</a:t>
            </a:r>
            <a:r>
              <a:rPr lang="en-US" sz="4267" dirty="0" err="1" smtClean="0">
                <a:solidFill>
                  <a:srgbClr val="FFFF00"/>
                </a:solidFill>
                <a:latin typeface="Times New Roman" pitchFamily="18" charset="0"/>
              </a:rPr>
              <a:t>inh</a:t>
            </a:r>
            <a:r>
              <a:rPr lang="vi-VN" sz="4267" dirty="0" smtClean="0">
                <a:solidFill>
                  <a:srgbClr val="FFFF00"/>
                </a:solidFill>
                <a:latin typeface="Times New Roman" pitchFamily="18" charset="0"/>
              </a:rPr>
              <a:t>?</a:t>
            </a:r>
            <a:endParaRPr lang="vi-VN" sz="4267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862177" y="3251200"/>
            <a:ext cx="10877791" cy="1625600"/>
            <a:chOff x="1632" y="1920"/>
            <a:chExt cx="4128" cy="634"/>
          </a:xfrm>
        </p:grpSpPr>
        <p:sp>
          <p:nvSpPr>
            <p:cNvPr id="14412" name="AutoShape 6"/>
            <p:cNvSpPr>
              <a:spLocks noChangeArrowheads="1"/>
            </p:cNvSpPr>
            <p:nvPr/>
          </p:nvSpPr>
          <p:spPr bwMode="gray">
            <a:xfrm>
              <a:off x="2208" y="2128"/>
              <a:ext cx="3552" cy="32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5333" dirty="0" err="1">
                  <a:latin typeface="Times New Roman" pitchFamily="18" charset="0"/>
                </a:rPr>
                <a:t>n</a:t>
              </a:r>
              <a:r>
                <a:rPr lang="en-US" sz="5333" dirty="0" err="1" smtClean="0">
                  <a:latin typeface="Times New Roman" pitchFamily="18" charset="0"/>
                </a:rPr>
                <a:t>ung</a:t>
              </a:r>
              <a:r>
                <a:rPr lang="en-US" sz="5333" dirty="0" smtClean="0">
                  <a:latin typeface="Times New Roman" pitchFamily="18" charset="0"/>
                </a:rPr>
                <a:t> </a:t>
              </a:r>
              <a:r>
                <a:rPr lang="en-US" sz="5333" dirty="0" err="1" smtClean="0">
                  <a:latin typeface="Times New Roman" pitchFamily="18" charset="0"/>
                </a:rPr>
                <a:t>linh</a:t>
              </a:r>
              <a:endParaRPr lang="en-US" sz="5333" dirty="0">
                <a:latin typeface="Times New Roman" pitchFamily="18" charset="0"/>
              </a:endParaRPr>
            </a:p>
          </p:txBody>
        </p: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632" y="1920"/>
              <a:ext cx="685" cy="634"/>
              <a:chOff x="3938" y="1968"/>
              <a:chExt cx="430" cy="437"/>
            </a:xfrm>
          </p:grpSpPr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14416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162D45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 sz="3200"/>
                </a:p>
              </p:txBody>
            </p:sp>
            <p:sp>
              <p:nvSpPr>
                <p:cNvPr id="14417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855 w 1321"/>
                    <a:gd name="T1" fmla="*/ 31 h 712"/>
                    <a:gd name="T2" fmla="*/ 865 w 1321"/>
                    <a:gd name="T3" fmla="*/ 34 h 712"/>
                    <a:gd name="T4" fmla="*/ 868 w 1321"/>
                    <a:gd name="T5" fmla="*/ 37 h 712"/>
                    <a:gd name="T6" fmla="*/ 863 w 1321"/>
                    <a:gd name="T7" fmla="*/ 40 h 712"/>
                    <a:gd name="T8" fmla="*/ 853 w 1321"/>
                    <a:gd name="T9" fmla="*/ 43 h 712"/>
                    <a:gd name="T10" fmla="*/ 836 w 1321"/>
                    <a:gd name="T11" fmla="*/ 45 h 712"/>
                    <a:gd name="T12" fmla="*/ 813 w 1321"/>
                    <a:gd name="T13" fmla="*/ 47 h 712"/>
                    <a:gd name="T14" fmla="*/ 786 w 1321"/>
                    <a:gd name="T15" fmla="*/ 48 h 712"/>
                    <a:gd name="T16" fmla="*/ 753 w 1321"/>
                    <a:gd name="T17" fmla="*/ 51 h 712"/>
                    <a:gd name="T18" fmla="*/ 717 w 1321"/>
                    <a:gd name="T19" fmla="*/ 53 h 712"/>
                    <a:gd name="T20" fmla="*/ 677 w 1321"/>
                    <a:gd name="T21" fmla="*/ 53 h 712"/>
                    <a:gd name="T22" fmla="*/ 636 w 1321"/>
                    <a:gd name="T23" fmla="*/ 54 h 712"/>
                    <a:gd name="T24" fmla="*/ 589 w 1321"/>
                    <a:gd name="T25" fmla="*/ 54 h 712"/>
                    <a:gd name="T26" fmla="*/ 542 w 1321"/>
                    <a:gd name="T27" fmla="*/ 54 h 712"/>
                    <a:gd name="T28" fmla="*/ 523 w 1321"/>
                    <a:gd name="T29" fmla="*/ 55 h 712"/>
                    <a:gd name="T30" fmla="*/ 313 w 1321"/>
                    <a:gd name="T31" fmla="*/ 55 h 712"/>
                    <a:gd name="T32" fmla="*/ 310 w 1321"/>
                    <a:gd name="T33" fmla="*/ 55 h 712"/>
                    <a:gd name="T34" fmla="*/ 269 w 1321"/>
                    <a:gd name="T35" fmla="*/ 54 h 712"/>
                    <a:gd name="T36" fmla="*/ 229 w 1321"/>
                    <a:gd name="T37" fmla="*/ 54 h 712"/>
                    <a:gd name="T38" fmla="*/ 191 w 1321"/>
                    <a:gd name="T39" fmla="*/ 54 h 712"/>
                    <a:gd name="T40" fmla="*/ 156 w 1321"/>
                    <a:gd name="T41" fmla="*/ 53 h 712"/>
                    <a:gd name="T42" fmla="*/ 123 w 1321"/>
                    <a:gd name="T43" fmla="*/ 53 h 712"/>
                    <a:gd name="T44" fmla="*/ 94 w 1321"/>
                    <a:gd name="T45" fmla="*/ 52 h 712"/>
                    <a:gd name="T46" fmla="*/ 68 w 1321"/>
                    <a:gd name="T47" fmla="*/ 50 h 712"/>
                    <a:gd name="T48" fmla="*/ 45 w 1321"/>
                    <a:gd name="T49" fmla="*/ 48 h 712"/>
                    <a:gd name="T50" fmla="*/ 26 w 1321"/>
                    <a:gd name="T51" fmla="*/ 47 h 712"/>
                    <a:gd name="T52" fmla="*/ 18 w 1321"/>
                    <a:gd name="T53" fmla="*/ 45 h 712"/>
                    <a:gd name="T54" fmla="*/ 6 w 1321"/>
                    <a:gd name="T55" fmla="*/ 43 h 712"/>
                    <a:gd name="T56" fmla="*/ 0 w 1321"/>
                    <a:gd name="T57" fmla="*/ 41 h 712"/>
                    <a:gd name="T58" fmla="*/ 0 w 1321"/>
                    <a:gd name="T59" fmla="*/ 40 h 712"/>
                    <a:gd name="T60" fmla="*/ 4 w 1321"/>
                    <a:gd name="T61" fmla="*/ 37 h 712"/>
                    <a:gd name="T62" fmla="*/ 16 w 1321"/>
                    <a:gd name="T63" fmla="*/ 34 h 712"/>
                    <a:gd name="T64" fmla="*/ 29 w 1321"/>
                    <a:gd name="T65" fmla="*/ 29 h 712"/>
                    <a:gd name="T66" fmla="*/ 64 w 1321"/>
                    <a:gd name="T67" fmla="*/ 23 h 712"/>
                    <a:gd name="T68" fmla="*/ 98 w 1321"/>
                    <a:gd name="T69" fmla="*/ 18 h 712"/>
                    <a:gd name="T70" fmla="*/ 133 w 1321"/>
                    <a:gd name="T71" fmla="*/ 13 h 712"/>
                    <a:gd name="T72" fmla="*/ 177 w 1321"/>
                    <a:gd name="T73" fmla="*/ 10 h 712"/>
                    <a:gd name="T74" fmla="*/ 225 w 1321"/>
                    <a:gd name="T75" fmla="*/ 6 h 712"/>
                    <a:gd name="T76" fmla="*/ 273 w 1321"/>
                    <a:gd name="T77" fmla="*/ 4 h 712"/>
                    <a:gd name="T78" fmla="*/ 327 w 1321"/>
                    <a:gd name="T79" fmla="*/ 4 h 712"/>
                    <a:gd name="T80" fmla="*/ 382 w 1321"/>
                    <a:gd name="T81" fmla="*/ 4 h 712"/>
                    <a:gd name="T82" fmla="*/ 439 w 1321"/>
                    <a:gd name="T83" fmla="*/ 0 h 712"/>
                    <a:gd name="T84" fmla="*/ 439 w 1321"/>
                    <a:gd name="T85" fmla="*/ 0 h 712"/>
                    <a:gd name="T86" fmla="*/ 498 w 1321"/>
                    <a:gd name="T87" fmla="*/ 4 h 712"/>
                    <a:gd name="T88" fmla="*/ 556 w 1321"/>
                    <a:gd name="T89" fmla="*/ 4 h 712"/>
                    <a:gd name="T90" fmla="*/ 612 w 1321"/>
                    <a:gd name="T91" fmla="*/ 4 h 712"/>
                    <a:gd name="T92" fmla="*/ 664 w 1321"/>
                    <a:gd name="T93" fmla="*/ 7 h 712"/>
                    <a:gd name="T94" fmla="*/ 710 w 1321"/>
                    <a:gd name="T95" fmla="*/ 11 h 712"/>
                    <a:gd name="T96" fmla="*/ 754 w 1321"/>
                    <a:gd name="T97" fmla="*/ 15 h 712"/>
                    <a:gd name="T98" fmla="*/ 793 w 1321"/>
                    <a:gd name="T99" fmla="*/ 20 h 712"/>
                    <a:gd name="T100" fmla="*/ 826 w 1321"/>
                    <a:gd name="T101" fmla="*/ 25 h 712"/>
                    <a:gd name="T102" fmla="*/ 855 w 1321"/>
                    <a:gd name="T103" fmla="*/ 31 h 712"/>
                    <a:gd name="T104" fmla="*/ 855 w 1321"/>
                    <a:gd name="T105" fmla="*/ 3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200"/>
                </a:p>
              </p:txBody>
            </p:sp>
          </p:grpSp>
          <p:sp>
            <p:nvSpPr>
              <p:cNvPr id="100363" name="Text Box 11"/>
              <p:cNvSpPr txBox="1">
                <a:spLocks noChangeArrowheads="1"/>
              </p:cNvSpPr>
              <p:nvPr/>
            </p:nvSpPr>
            <p:spPr bwMode="gray">
              <a:xfrm>
                <a:off x="4058" y="1992"/>
                <a:ext cx="133" cy="20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4267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A</a:t>
                </a:r>
              </a:p>
            </p:txBody>
          </p:sp>
        </p:grp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821436" y="4978400"/>
            <a:ext cx="11122235" cy="1625600"/>
            <a:chOff x="1584" y="2640"/>
            <a:chExt cx="4032" cy="638"/>
          </a:xfrm>
        </p:grpSpPr>
        <p:sp>
          <p:nvSpPr>
            <p:cNvPr id="14406" name="AutoShape 13"/>
            <p:cNvSpPr>
              <a:spLocks noChangeArrowheads="1"/>
            </p:cNvSpPr>
            <p:nvPr/>
          </p:nvSpPr>
          <p:spPr bwMode="gray">
            <a:xfrm>
              <a:off x="2160" y="2832"/>
              <a:ext cx="3456" cy="32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5333" dirty="0" err="1">
                  <a:latin typeface="Times New Roman" pitchFamily="18" charset="0"/>
                </a:rPr>
                <a:t>n</a:t>
              </a:r>
              <a:r>
                <a:rPr lang="en-US" sz="5333" dirty="0" err="1" smtClean="0">
                  <a:latin typeface="Times New Roman" pitchFamily="18" charset="0"/>
                </a:rPr>
                <a:t>ung</a:t>
              </a:r>
              <a:r>
                <a:rPr lang="en-US" sz="5333" dirty="0" smtClean="0">
                  <a:latin typeface="Times New Roman" pitchFamily="18" charset="0"/>
                </a:rPr>
                <a:t> </a:t>
              </a:r>
              <a:r>
                <a:rPr lang="en-US" sz="5333" dirty="0" err="1" smtClean="0">
                  <a:latin typeface="Times New Roman" pitchFamily="18" charset="0"/>
                </a:rPr>
                <a:t>ninh</a:t>
              </a:r>
              <a:endParaRPr lang="en-US" sz="5333" dirty="0">
                <a:latin typeface="Times New Roman" pitchFamily="18" charset="0"/>
              </a:endParaRPr>
            </a:p>
          </p:txBody>
        </p: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1584" y="2640"/>
              <a:ext cx="692" cy="638"/>
              <a:chOff x="1776" y="2530"/>
              <a:chExt cx="692" cy="638"/>
            </a:xfrm>
          </p:grpSpPr>
          <p:grpSp>
            <p:nvGrpSpPr>
              <p:cNvPr id="8" name="Group 15"/>
              <p:cNvGrpSpPr>
                <a:grpSpLocks/>
              </p:cNvGrpSpPr>
              <p:nvPr/>
            </p:nvGrpSpPr>
            <p:grpSpPr bwMode="auto">
              <a:xfrm>
                <a:off x="1776" y="2530"/>
                <a:ext cx="692" cy="638"/>
                <a:chOff x="2016" y="1920"/>
                <a:chExt cx="1680" cy="1680"/>
              </a:xfrm>
            </p:grpSpPr>
            <p:sp>
              <p:nvSpPr>
                <p:cNvPr id="14410" name="Oval 16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25193E"/>
                    </a:gs>
                  </a:gsLst>
                  <a:lin ang="5400000" scaled="1"/>
                </a:gradFill>
                <a:ln w="571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 sz="3200"/>
                </a:p>
              </p:txBody>
            </p:sp>
            <p:sp>
              <p:nvSpPr>
                <p:cNvPr id="14411" name="Freeform 17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855 w 1321"/>
                    <a:gd name="T1" fmla="*/ 31 h 712"/>
                    <a:gd name="T2" fmla="*/ 865 w 1321"/>
                    <a:gd name="T3" fmla="*/ 34 h 712"/>
                    <a:gd name="T4" fmla="*/ 868 w 1321"/>
                    <a:gd name="T5" fmla="*/ 37 h 712"/>
                    <a:gd name="T6" fmla="*/ 863 w 1321"/>
                    <a:gd name="T7" fmla="*/ 40 h 712"/>
                    <a:gd name="T8" fmla="*/ 853 w 1321"/>
                    <a:gd name="T9" fmla="*/ 43 h 712"/>
                    <a:gd name="T10" fmla="*/ 836 w 1321"/>
                    <a:gd name="T11" fmla="*/ 45 h 712"/>
                    <a:gd name="T12" fmla="*/ 813 w 1321"/>
                    <a:gd name="T13" fmla="*/ 47 h 712"/>
                    <a:gd name="T14" fmla="*/ 786 w 1321"/>
                    <a:gd name="T15" fmla="*/ 48 h 712"/>
                    <a:gd name="T16" fmla="*/ 753 w 1321"/>
                    <a:gd name="T17" fmla="*/ 51 h 712"/>
                    <a:gd name="T18" fmla="*/ 717 w 1321"/>
                    <a:gd name="T19" fmla="*/ 53 h 712"/>
                    <a:gd name="T20" fmla="*/ 677 w 1321"/>
                    <a:gd name="T21" fmla="*/ 53 h 712"/>
                    <a:gd name="T22" fmla="*/ 636 w 1321"/>
                    <a:gd name="T23" fmla="*/ 54 h 712"/>
                    <a:gd name="T24" fmla="*/ 589 w 1321"/>
                    <a:gd name="T25" fmla="*/ 54 h 712"/>
                    <a:gd name="T26" fmla="*/ 542 w 1321"/>
                    <a:gd name="T27" fmla="*/ 54 h 712"/>
                    <a:gd name="T28" fmla="*/ 523 w 1321"/>
                    <a:gd name="T29" fmla="*/ 55 h 712"/>
                    <a:gd name="T30" fmla="*/ 313 w 1321"/>
                    <a:gd name="T31" fmla="*/ 55 h 712"/>
                    <a:gd name="T32" fmla="*/ 310 w 1321"/>
                    <a:gd name="T33" fmla="*/ 55 h 712"/>
                    <a:gd name="T34" fmla="*/ 269 w 1321"/>
                    <a:gd name="T35" fmla="*/ 54 h 712"/>
                    <a:gd name="T36" fmla="*/ 229 w 1321"/>
                    <a:gd name="T37" fmla="*/ 54 h 712"/>
                    <a:gd name="T38" fmla="*/ 191 w 1321"/>
                    <a:gd name="T39" fmla="*/ 54 h 712"/>
                    <a:gd name="T40" fmla="*/ 156 w 1321"/>
                    <a:gd name="T41" fmla="*/ 53 h 712"/>
                    <a:gd name="T42" fmla="*/ 123 w 1321"/>
                    <a:gd name="T43" fmla="*/ 53 h 712"/>
                    <a:gd name="T44" fmla="*/ 94 w 1321"/>
                    <a:gd name="T45" fmla="*/ 52 h 712"/>
                    <a:gd name="T46" fmla="*/ 68 w 1321"/>
                    <a:gd name="T47" fmla="*/ 50 h 712"/>
                    <a:gd name="T48" fmla="*/ 45 w 1321"/>
                    <a:gd name="T49" fmla="*/ 48 h 712"/>
                    <a:gd name="T50" fmla="*/ 26 w 1321"/>
                    <a:gd name="T51" fmla="*/ 47 h 712"/>
                    <a:gd name="T52" fmla="*/ 18 w 1321"/>
                    <a:gd name="T53" fmla="*/ 45 h 712"/>
                    <a:gd name="T54" fmla="*/ 6 w 1321"/>
                    <a:gd name="T55" fmla="*/ 43 h 712"/>
                    <a:gd name="T56" fmla="*/ 0 w 1321"/>
                    <a:gd name="T57" fmla="*/ 41 h 712"/>
                    <a:gd name="T58" fmla="*/ 0 w 1321"/>
                    <a:gd name="T59" fmla="*/ 40 h 712"/>
                    <a:gd name="T60" fmla="*/ 4 w 1321"/>
                    <a:gd name="T61" fmla="*/ 37 h 712"/>
                    <a:gd name="T62" fmla="*/ 16 w 1321"/>
                    <a:gd name="T63" fmla="*/ 34 h 712"/>
                    <a:gd name="T64" fmla="*/ 29 w 1321"/>
                    <a:gd name="T65" fmla="*/ 29 h 712"/>
                    <a:gd name="T66" fmla="*/ 64 w 1321"/>
                    <a:gd name="T67" fmla="*/ 23 h 712"/>
                    <a:gd name="T68" fmla="*/ 98 w 1321"/>
                    <a:gd name="T69" fmla="*/ 18 h 712"/>
                    <a:gd name="T70" fmla="*/ 133 w 1321"/>
                    <a:gd name="T71" fmla="*/ 13 h 712"/>
                    <a:gd name="T72" fmla="*/ 177 w 1321"/>
                    <a:gd name="T73" fmla="*/ 10 h 712"/>
                    <a:gd name="T74" fmla="*/ 225 w 1321"/>
                    <a:gd name="T75" fmla="*/ 6 h 712"/>
                    <a:gd name="T76" fmla="*/ 273 w 1321"/>
                    <a:gd name="T77" fmla="*/ 4 h 712"/>
                    <a:gd name="T78" fmla="*/ 327 w 1321"/>
                    <a:gd name="T79" fmla="*/ 4 h 712"/>
                    <a:gd name="T80" fmla="*/ 382 w 1321"/>
                    <a:gd name="T81" fmla="*/ 4 h 712"/>
                    <a:gd name="T82" fmla="*/ 439 w 1321"/>
                    <a:gd name="T83" fmla="*/ 0 h 712"/>
                    <a:gd name="T84" fmla="*/ 439 w 1321"/>
                    <a:gd name="T85" fmla="*/ 0 h 712"/>
                    <a:gd name="T86" fmla="*/ 498 w 1321"/>
                    <a:gd name="T87" fmla="*/ 4 h 712"/>
                    <a:gd name="T88" fmla="*/ 556 w 1321"/>
                    <a:gd name="T89" fmla="*/ 4 h 712"/>
                    <a:gd name="T90" fmla="*/ 612 w 1321"/>
                    <a:gd name="T91" fmla="*/ 4 h 712"/>
                    <a:gd name="T92" fmla="*/ 664 w 1321"/>
                    <a:gd name="T93" fmla="*/ 7 h 712"/>
                    <a:gd name="T94" fmla="*/ 710 w 1321"/>
                    <a:gd name="T95" fmla="*/ 11 h 712"/>
                    <a:gd name="T96" fmla="*/ 754 w 1321"/>
                    <a:gd name="T97" fmla="*/ 15 h 712"/>
                    <a:gd name="T98" fmla="*/ 793 w 1321"/>
                    <a:gd name="T99" fmla="*/ 20 h 712"/>
                    <a:gd name="T100" fmla="*/ 826 w 1321"/>
                    <a:gd name="T101" fmla="*/ 25 h 712"/>
                    <a:gd name="T102" fmla="*/ 855 w 1321"/>
                    <a:gd name="T103" fmla="*/ 31 h 712"/>
                    <a:gd name="T104" fmla="*/ 855 w 1321"/>
                    <a:gd name="T105" fmla="*/ 3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66FF"/>
                    </a:gs>
                  </a:gsLst>
                  <a:lin ang="5400000" scaled="1"/>
                </a:gradFill>
                <a:ln w="571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200"/>
                </a:p>
              </p:txBody>
            </p:sp>
          </p:grpSp>
          <p:sp>
            <p:nvSpPr>
              <p:cNvPr id="100370" name="Text Box 18"/>
              <p:cNvSpPr txBox="1">
                <a:spLocks noChangeArrowheads="1"/>
              </p:cNvSpPr>
              <p:nvPr/>
            </p:nvSpPr>
            <p:spPr bwMode="gray">
              <a:xfrm>
                <a:off x="2001" y="2587"/>
                <a:ext cx="203" cy="294"/>
              </a:xfrm>
              <a:prstGeom prst="rect">
                <a:avLst/>
              </a:prstGeom>
              <a:noFill/>
              <a:ln w="571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4267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B</a:t>
                </a:r>
              </a:p>
            </p:txBody>
          </p:sp>
        </p:grpSp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2556620" y="6705603"/>
            <a:ext cx="11692607" cy="1663700"/>
            <a:chOff x="1344" y="3312"/>
            <a:chExt cx="3986" cy="64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400" name="AutoShape 20"/>
            <p:cNvSpPr>
              <a:spLocks noChangeArrowheads="1"/>
            </p:cNvSpPr>
            <p:nvPr/>
          </p:nvSpPr>
          <p:spPr bwMode="gray">
            <a:xfrm>
              <a:off x="2016" y="3586"/>
              <a:ext cx="3314" cy="302"/>
            </a:xfrm>
            <a:prstGeom prst="roundRect">
              <a:avLst>
                <a:gd name="adj" fmla="val 50000"/>
              </a:avLst>
            </a:prstGeom>
            <a:grpFill/>
            <a:ln w="571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5333" dirty="0">
                  <a:solidFill>
                    <a:sysClr val="windowText" lastClr="000000"/>
                  </a:solidFill>
                  <a:latin typeface="Times New Roman" pitchFamily="18" charset="0"/>
                </a:rPr>
                <a:t>l</a:t>
              </a:r>
              <a:r>
                <a:rPr lang="en-US" sz="5333" dirty="0" smtClean="0">
                  <a:solidFill>
                    <a:sysClr val="windowText" lastClr="000000"/>
                  </a:solidFill>
                  <a:latin typeface="Times New Roman" pitchFamily="18" charset="0"/>
                </a:rPr>
                <a:t>ung </a:t>
              </a:r>
              <a:r>
                <a:rPr lang="en-US" sz="5333" dirty="0" err="1" smtClean="0">
                  <a:solidFill>
                    <a:sysClr val="windowText" lastClr="000000"/>
                  </a:solidFill>
                  <a:latin typeface="Times New Roman" pitchFamily="18" charset="0"/>
                </a:rPr>
                <a:t>linh</a:t>
              </a:r>
              <a:endParaRPr lang="en-US" sz="5333" dirty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1344" y="3312"/>
              <a:ext cx="695" cy="642"/>
              <a:chOff x="2208" y="3216"/>
              <a:chExt cx="695" cy="642"/>
            </a:xfrm>
            <a:grpFill/>
          </p:grpSpPr>
          <p:grpSp>
            <p:nvGrpSpPr>
              <p:cNvPr id="11" name="Group 22"/>
              <p:cNvGrpSpPr>
                <a:grpSpLocks/>
              </p:cNvGrpSpPr>
              <p:nvPr/>
            </p:nvGrpSpPr>
            <p:grpSpPr bwMode="auto">
              <a:xfrm>
                <a:off x="2208" y="3216"/>
                <a:ext cx="695" cy="642"/>
                <a:chOff x="2016" y="1920"/>
                <a:chExt cx="1680" cy="1680"/>
              </a:xfrm>
              <a:grpFill/>
            </p:grpSpPr>
            <p:sp>
              <p:nvSpPr>
                <p:cNvPr id="14404" name="Oval 2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 sz="3200"/>
                </a:p>
              </p:txBody>
            </p:sp>
            <p:sp>
              <p:nvSpPr>
                <p:cNvPr id="14405" name="Freeform 2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855 w 1321"/>
                    <a:gd name="T1" fmla="*/ 31 h 712"/>
                    <a:gd name="T2" fmla="*/ 865 w 1321"/>
                    <a:gd name="T3" fmla="*/ 34 h 712"/>
                    <a:gd name="T4" fmla="*/ 868 w 1321"/>
                    <a:gd name="T5" fmla="*/ 37 h 712"/>
                    <a:gd name="T6" fmla="*/ 863 w 1321"/>
                    <a:gd name="T7" fmla="*/ 40 h 712"/>
                    <a:gd name="T8" fmla="*/ 853 w 1321"/>
                    <a:gd name="T9" fmla="*/ 43 h 712"/>
                    <a:gd name="T10" fmla="*/ 836 w 1321"/>
                    <a:gd name="T11" fmla="*/ 45 h 712"/>
                    <a:gd name="T12" fmla="*/ 813 w 1321"/>
                    <a:gd name="T13" fmla="*/ 47 h 712"/>
                    <a:gd name="T14" fmla="*/ 786 w 1321"/>
                    <a:gd name="T15" fmla="*/ 48 h 712"/>
                    <a:gd name="T16" fmla="*/ 753 w 1321"/>
                    <a:gd name="T17" fmla="*/ 51 h 712"/>
                    <a:gd name="T18" fmla="*/ 717 w 1321"/>
                    <a:gd name="T19" fmla="*/ 53 h 712"/>
                    <a:gd name="T20" fmla="*/ 677 w 1321"/>
                    <a:gd name="T21" fmla="*/ 53 h 712"/>
                    <a:gd name="T22" fmla="*/ 636 w 1321"/>
                    <a:gd name="T23" fmla="*/ 54 h 712"/>
                    <a:gd name="T24" fmla="*/ 589 w 1321"/>
                    <a:gd name="T25" fmla="*/ 54 h 712"/>
                    <a:gd name="T26" fmla="*/ 542 w 1321"/>
                    <a:gd name="T27" fmla="*/ 54 h 712"/>
                    <a:gd name="T28" fmla="*/ 523 w 1321"/>
                    <a:gd name="T29" fmla="*/ 55 h 712"/>
                    <a:gd name="T30" fmla="*/ 313 w 1321"/>
                    <a:gd name="T31" fmla="*/ 55 h 712"/>
                    <a:gd name="T32" fmla="*/ 310 w 1321"/>
                    <a:gd name="T33" fmla="*/ 55 h 712"/>
                    <a:gd name="T34" fmla="*/ 269 w 1321"/>
                    <a:gd name="T35" fmla="*/ 54 h 712"/>
                    <a:gd name="T36" fmla="*/ 229 w 1321"/>
                    <a:gd name="T37" fmla="*/ 54 h 712"/>
                    <a:gd name="T38" fmla="*/ 191 w 1321"/>
                    <a:gd name="T39" fmla="*/ 54 h 712"/>
                    <a:gd name="T40" fmla="*/ 156 w 1321"/>
                    <a:gd name="T41" fmla="*/ 53 h 712"/>
                    <a:gd name="T42" fmla="*/ 123 w 1321"/>
                    <a:gd name="T43" fmla="*/ 53 h 712"/>
                    <a:gd name="T44" fmla="*/ 94 w 1321"/>
                    <a:gd name="T45" fmla="*/ 52 h 712"/>
                    <a:gd name="T46" fmla="*/ 68 w 1321"/>
                    <a:gd name="T47" fmla="*/ 50 h 712"/>
                    <a:gd name="T48" fmla="*/ 45 w 1321"/>
                    <a:gd name="T49" fmla="*/ 48 h 712"/>
                    <a:gd name="T50" fmla="*/ 26 w 1321"/>
                    <a:gd name="T51" fmla="*/ 47 h 712"/>
                    <a:gd name="T52" fmla="*/ 18 w 1321"/>
                    <a:gd name="T53" fmla="*/ 45 h 712"/>
                    <a:gd name="T54" fmla="*/ 6 w 1321"/>
                    <a:gd name="T55" fmla="*/ 43 h 712"/>
                    <a:gd name="T56" fmla="*/ 0 w 1321"/>
                    <a:gd name="T57" fmla="*/ 41 h 712"/>
                    <a:gd name="T58" fmla="*/ 0 w 1321"/>
                    <a:gd name="T59" fmla="*/ 40 h 712"/>
                    <a:gd name="T60" fmla="*/ 4 w 1321"/>
                    <a:gd name="T61" fmla="*/ 37 h 712"/>
                    <a:gd name="T62" fmla="*/ 16 w 1321"/>
                    <a:gd name="T63" fmla="*/ 34 h 712"/>
                    <a:gd name="T64" fmla="*/ 29 w 1321"/>
                    <a:gd name="T65" fmla="*/ 29 h 712"/>
                    <a:gd name="T66" fmla="*/ 64 w 1321"/>
                    <a:gd name="T67" fmla="*/ 23 h 712"/>
                    <a:gd name="T68" fmla="*/ 98 w 1321"/>
                    <a:gd name="T69" fmla="*/ 18 h 712"/>
                    <a:gd name="T70" fmla="*/ 133 w 1321"/>
                    <a:gd name="T71" fmla="*/ 13 h 712"/>
                    <a:gd name="T72" fmla="*/ 177 w 1321"/>
                    <a:gd name="T73" fmla="*/ 10 h 712"/>
                    <a:gd name="T74" fmla="*/ 225 w 1321"/>
                    <a:gd name="T75" fmla="*/ 6 h 712"/>
                    <a:gd name="T76" fmla="*/ 273 w 1321"/>
                    <a:gd name="T77" fmla="*/ 4 h 712"/>
                    <a:gd name="T78" fmla="*/ 327 w 1321"/>
                    <a:gd name="T79" fmla="*/ 4 h 712"/>
                    <a:gd name="T80" fmla="*/ 382 w 1321"/>
                    <a:gd name="T81" fmla="*/ 4 h 712"/>
                    <a:gd name="T82" fmla="*/ 439 w 1321"/>
                    <a:gd name="T83" fmla="*/ 0 h 712"/>
                    <a:gd name="T84" fmla="*/ 439 w 1321"/>
                    <a:gd name="T85" fmla="*/ 0 h 712"/>
                    <a:gd name="T86" fmla="*/ 498 w 1321"/>
                    <a:gd name="T87" fmla="*/ 4 h 712"/>
                    <a:gd name="T88" fmla="*/ 556 w 1321"/>
                    <a:gd name="T89" fmla="*/ 4 h 712"/>
                    <a:gd name="T90" fmla="*/ 612 w 1321"/>
                    <a:gd name="T91" fmla="*/ 4 h 712"/>
                    <a:gd name="T92" fmla="*/ 664 w 1321"/>
                    <a:gd name="T93" fmla="*/ 7 h 712"/>
                    <a:gd name="T94" fmla="*/ 710 w 1321"/>
                    <a:gd name="T95" fmla="*/ 11 h 712"/>
                    <a:gd name="T96" fmla="*/ 754 w 1321"/>
                    <a:gd name="T97" fmla="*/ 15 h 712"/>
                    <a:gd name="T98" fmla="*/ 793 w 1321"/>
                    <a:gd name="T99" fmla="*/ 20 h 712"/>
                    <a:gd name="T100" fmla="*/ 826 w 1321"/>
                    <a:gd name="T101" fmla="*/ 25 h 712"/>
                    <a:gd name="T102" fmla="*/ 855 w 1321"/>
                    <a:gd name="T103" fmla="*/ 31 h 712"/>
                    <a:gd name="T104" fmla="*/ 855 w 1321"/>
                    <a:gd name="T105" fmla="*/ 3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200"/>
                </a:p>
              </p:txBody>
            </p:sp>
          </p:grpSp>
          <p:sp>
            <p:nvSpPr>
              <p:cNvPr id="100377" name="Text Box 25"/>
              <p:cNvSpPr txBox="1">
                <a:spLocks noChangeArrowheads="1"/>
              </p:cNvSpPr>
              <p:nvPr/>
            </p:nvSpPr>
            <p:spPr bwMode="gray">
              <a:xfrm>
                <a:off x="2418" y="3261"/>
                <a:ext cx="193" cy="289"/>
              </a:xfrm>
              <a:prstGeom prst="rect">
                <a:avLst/>
              </a:prstGeom>
              <a:solidFill>
                <a:srgbClr val="0070C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4267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C</a:t>
                </a:r>
              </a:p>
            </p:txBody>
          </p:sp>
        </p:grpSp>
      </p:grpSp>
      <p:sp>
        <p:nvSpPr>
          <p:cNvPr id="281633" name="Oval 33"/>
          <p:cNvSpPr>
            <a:spLocks noChangeArrowheads="1"/>
          </p:cNvSpPr>
          <p:nvPr/>
        </p:nvSpPr>
        <p:spPr bwMode="auto">
          <a:xfrm>
            <a:off x="8409254" y="2133600"/>
            <a:ext cx="2397376" cy="1422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122100" tIns="61049" rIns="122100" bIns="61049" anchor="ctr"/>
          <a:lstStyle/>
          <a:p>
            <a:pPr algn="ctr"/>
            <a:r>
              <a:rPr lang="en-US" sz="3733">
                <a:solidFill>
                  <a:srgbClr val="FFFF00"/>
                </a:solidFill>
                <a:cs typeface="Arial" charset="0"/>
              </a:rPr>
              <a:t>Hết giờ</a:t>
            </a:r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8409252" y="2133600"/>
            <a:ext cx="2478859" cy="1422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122100" tIns="61049" rIns="122100" bIns="61049" anchor="ctr"/>
          <a:lstStyle/>
          <a:p>
            <a:pPr algn="ctr"/>
            <a:r>
              <a:rPr lang="en-US" sz="4800">
                <a:solidFill>
                  <a:srgbClr val="FFFF00"/>
                </a:solidFill>
                <a:cs typeface="Arial" charset="0"/>
              </a:rPr>
              <a:t>1</a:t>
            </a:r>
          </a:p>
        </p:txBody>
      </p:sp>
      <p:sp>
        <p:nvSpPr>
          <p:cNvPr id="281635" name="Oval 35"/>
          <p:cNvSpPr>
            <a:spLocks noChangeArrowheads="1"/>
          </p:cNvSpPr>
          <p:nvPr/>
        </p:nvSpPr>
        <p:spPr bwMode="auto">
          <a:xfrm>
            <a:off x="8409256" y="2133600"/>
            <a:ext cx="2417745" cy="1422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122100" tIns="61049" rIns="122100" bIns="61049" anchor="ctr"/>
          <a:lstStyle/>
          <a:p>
            <a:pPr algn="ctr"/>
            <a:r>
              <a:rPr lang="en-US" sz="4800">
                <a:solidFill>
                  <a:srgbClr val="FFFF00"/>
                </a:solidFill>
                <a:cs typeface="Arial" charset="0"/>
              </a:rPr>
              <a:t>2</a:t>
            </a:r>
          </a:p>
        </p:txBody>
      </p:sp>
      <p:sp>
        <p:nvSpPr>
          <p:cNvPr id="281636" name="Oval 36"/>
          <p:cNvSpPr>
            <a:spLocks noChangeArrowheads="1"/>
          </p:cNvSpPr>
          <p:nvPr/>
        </p:nvSpPr>
        <p:spPr bwMode="auto">
          <a:xfrm>
            <a:off x="8409254" y="2133600"/>
            <a:ext cx="2438117" cy="1422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122100" tIns="61049" rIns="122100" bIns="61049" anchor="ctr"/>
          <a:lstStyle/>
          <a:p>
            <a:pPr algn="ctr"/>
            <a:r>
              <a:rPr lang="en-US" sz="4800">
                <a:solidFill>
                  <a:srgbClr val="FFFF00"/>
                </a:solidFill>
                <a:cs typeface="Arial" charset="0"/>
              </a:rPr>
              <a:t>3</a:t>
            </a:r>
          </a:p>
        </p:txBody>
      </p:sp>
      <p:sp>
        <p:nvSpPr>
          <p:cNvPr id="281637" name="Oval 37"/>
          <p:cNvSpPr>
            <a:spLocks noChangeArrowheads="1"/>
          </p:cNvSpPr>
          <p:nvPr/>
        </p:nvSpPr>
        <p:spPr bwMode="auto">
          <a:xfrm>
            <a:off x="8409256" y="2133600"/>
            <a:ext cx="2458487" cy="1422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122100" tIns="61049" rIns="122100" bIns="61049" anchor="ctr"/>
          <a:lstStyle/>
          <a:p>
            <a:pPr algn="ctr"/>
            <a:r>
              <a:rPr lang="en-US" sz="4800">
                <a:solidFill>
                  <a:srgbClr val="FFFF00"/>
                </a:solidFill>
                <a:cs typeface="Arial" charset="0"/>
              </a:rPr>
              <a:t>4</a:t>
            </a:r>
          </a:p>
        </p:txBody>
      </p:sp>
      <p:sp>
        <p:nvSpPr>
          <p:cNvPr id="281638" name="Oval 38"/>
          <p:cNvSpPr>
            <a:spLocks noChangeArrowheads="1"/>
          </p:cNvSpPr>
          <p:nvPr/>
        </p:nvSpPr>
        <p:spPr bwMode="auto">
          <a:xfrm>
            <a:off x="8409256" y="2133600"/>
            <a:ext cx="2417745" cy="1422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122100" tIns="61049" rIns="122100" bIns="61049" anchor="ctr"/>
          <a:lstStyle/>
          <a:p>
            <a:pPr algn="ctr"/>
            <a:r>
              <a:rPr lang="en-US" sz="4800">
                <a:solidFill>
                  <a:srgbClr val="FFFF00"/>
                </a:solidFill>
                <a:cs typeface="Arial" charset="0"/>
              </a:rPr>
              <a:t>5</a:t>
            </a:r>
          </a:p>
        </p:txBody>
      </p:sp>
      <p:sp>
        <p:nvSpPr>
          <p:cNvPr id="281639" name="Oval 39"/>
          <p:cNvSpPr>
            <a:spLocks noChangeArrowheads="1"/>
          </p:cNvSpPr>
          <p:nvPr/>
        </p:nvSpPr>
        <p:spPr bwMode="auto">
          <a:xfrm>
            <a:off x="8409256" y="2133600"/>
            <a:ext cx="2417745" cy="1422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122100" tIns="61049" rIns="122100" bIns="61049" anchor="ctr"/>
          <a:lstStyle/>
          <a:p>
            <a:pPr algn="ctr"/>
            <a:r>
              <a:rPr lang="en-US" sz="4800">
                <a:solidFill>
                  <a:srgbClr val="FFFF00"/>
                </a:solidFill>
                <a:cs typeface="Arial" charset="0"/>
              </a:rPr>
              <a:t>6</a:t>
            </a:r>
          </a:p>
        </p:txBody>
      </p:sp>
      <p:sp>
        <p:nvSpPr>
          <p:cNvPr id="281640" name="Oval 40"/>
          <p:cNvSpPr>
            <a:spLocks noChangeArrowheads="1"/>
          </p:cNvSpPr>
          <p:nvPr/>
        </p:nvSpPr>
        <p:spPr bwMode="auto">
          <a:xfrm>
            <a:off x="8409256" y="2133600"/>
            <a:ext cx="2458487" cy="1422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122100" tIns="61049" rIns="122100" bIns="61049" anchor="ctr"/>
          <a:lstStyle/>
          <a:p>
            <a:pPr algn="ctr"/>
            <a:r>
              <a:rPr lang="en-US" sz="4800">
                <a:solidFill>
                  <a:srgbClr val="FFFF00"/>
                </a:solidFill>
                <a:cs typeface="Arial" charset="0"/>
              </a:rPr>
              <a:t>7</a:t>
            </a:r>
          </a:p>
        </p:txBody>
      </p:sp>
      <p:sp>
        <p:nvSpPr>
          <p:cNvPr id="281641" name="Oval 41"/>
          <p:cNvSpPr>
            <a:spLocks noChangeArrowheads="1"/>
          </p:cNvSpPr>
          <p:nvPr/>
        </p:nvSpPr>
        <p:spPr bwMode="auto">
          <a:xfrm>
            <a:off x="8409254" y="2133600"/>
            <a:ext cx="2438117" cy="1422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122100" tIns="61049" rIns="122100" bIns="61049" anchor="ctr"/>
          <a:lstStyle/>
          <a:p>
            <a:pPr algn="ctr"/>
            <a:r>
              <a:rPr lang="en-US" sz="4800">
                <a:solidFill>
                  <a:srgbClr val="FFFF00"/>
                </a:solidFill>
                <a:cs typeface="Arial" charset="0"/>
              </a:rPr>
              <a:t>8</a:t>
            </a:r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8409255" y="2133600"/>
            <a:ext cx="2356635" cy="1422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122100" tIns="61049" rIns="122100" bIns="61049" anchor="ctr"/>
          <a:lstStyle/>
          <a:p>
            <a:pPr algn="ctr"/>
            <a:r>
              <a:rPr lang="en-US" sz="4800">
                <a:solidFill>
                  <a:srgbClr val="FFFF00"/>
                </a:solidFill>
                <a:cs typeface="Arial" charset="0"/>
              </a:rPr>
              <a:t>9</a:t>
            </a:r>
          </a:p>
        </p:txBody>
      </p:sp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6936254" y="2133600"/>
            <a:ext cx="3951856" cy="150368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122100" tIns="61049" rIns="122100" bIns="61049" anchor="ctr"/>
          <a:lstStyle/>
          <a:p>
            <a:pPr algn="ctr"/>
            <a:r>
              <a:rPr lang="en-US" sz="4800">
                <a:solidFill>
                  <a:srgbClr val="FFFF00"/>
                </a:solidFill>
                <a:cs typeface="Arial" charset="0"/>
              </a:rPr>
              <a:t>10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-15082" y="203200"/>
            <a:ext cx="16281401" cy="8959851"/>
            <a:chOff x="-9" y="-18"/>
            <a:chExt cx="5769" cy="4347"/>
          </a:xfrm>
        </p:grpSpPr>
        <p:pic>
          <p:nvPicPr>
            <p:cNvPr id="14356" name="Picture 12" descr="POINSET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7" name="Picture 13" descr="POINSET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8" name="Picture 14" descr="POINSET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9" name="Picture 15" descr="POINSET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16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4388" name="AutoShape 17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4389" name="AutoShape 18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4390" name="AutoShape 19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4391" name="AutoShape 20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4392" name="AutoShape 21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4393" name="AutoShape 22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4394" name="AutoShape 23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4395" name="AutoShape 24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4396" name="AutoShape 25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4397" name="AutoShape 26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4398" name="AutoShape 27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4399" name="AutoShape 28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</p:grpSp>
        <p:grpSp>
          <p:nvGrpSpPr>
            <p:cNvPr id="14" name="Group 29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4376" name="AutoShape 3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4377" name="AutoShape 3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4378" name="AutoShape 3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4379" name="AutoShape 3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4380" name="AutoShape 3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4381" name="AutoShape 3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4382" name="AutoShape 3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4383" name="AutoShape 3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4384" name="AutoShape 3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4385" name="AutoShape 3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4386" name="AutoShape 4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4387" name="AutoShape 4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</p:grpSp>
        <p:grpSp>
          <p:nvGrpSpPr>
            <p:cNvPr id="15" name="Group 42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4370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4371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4372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4373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4374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4375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</p:grp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4364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4365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4366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4367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4368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4369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9388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20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20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20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20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20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585119" y="1066800"/>
            <a:ext cx="12203503" cy="309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vi-V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ngày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vi-V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tháng 12 năm 202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vi-VN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vi-V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Gió</a:t>
            </a:r>
            <a:endParaRPr lang="vi-V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4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" y="0"/>
            <a:ext cx="16251184" cy="9144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396" y="6250673"/>
            <a:ext cx="2058923" cy="28933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62" y="6567512"/>
            <a:ext cx="4859616" cy="25764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972850-D608-4B3E-8946-392C96ACC6B6}"/>
              </a:ext>
            </a:extLst>
          </p:cNvPr>
          <p:cNvSpPr txBox="1"/>
          <p:nvPr/>
        </p:nvSpPr>
        <p:spPr>
          <a:xfrm>
            <a:off x="1140234" y="2059094"/>
            <a:ext cx="5166877" cy="3539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trúc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hiền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dạo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phong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668F95-C673-4DC3-AC49-E438A90C2E4A}"/>
              </a:ext>
            </a:extLst>
          </p:cNvPr>
          <p:cNvSpPr txBox="1"/>
          <p:nvPr/>
        </p:nvSpPr>
        <p:spPr>
          <a:xfrm>
            <a:off x="6309519" y="2059094"/>
            <a:ext cx="4859616" cy="3539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loại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sẵn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sàng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3467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endParaRPr lang="en-US" sz="3467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97C90C-0419-4744-94B8-9FF4314CA280}"/>
              </a:ext>
            </a:extLst>
          </p:cNvPr>
          <p:cNvSpPr txBox="1"/>
          <p:nvPr/>
        </p:nvSpPr>
        <p:spPr>
          <a:xfrm>
            <a:off x="10978710" y="2131286"/>
            <a:ext cx="4859616" cy="296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Vượt qua khó nhọc</a:t>
            </a:r>
          </a:p>
          <a:p>
            <a:pPr algn="l"/>
            <a:r>
              <a:rPr lang="vi-VN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 học thành công</a:t>
            </a:r>
          </a:p>
          <a:p>
            <a:pPr algn="l"/>
            <a:r>
              <a:rPr lang="vi-VN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Thổi vào cây thông</a:t>
            </a:r>
          </a:p>
          <a:p>
            <a:pPr algn="l"/>
            <a:r>
              <a:rPr lang="vi-VN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 reo vi vút.</a:t>
            </a:r>
          </a:p>
          <a:p>
            <a:pPr algn="r"/>
            <a:r>
              <a:rPr lang="vi-VN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(Võ Quảng)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8BA50-CBEB-4C48-8CFB-FDDCF359DF7D}"/>
              </a:ext>
            </a:extLst>
          </p:cNvPr>
          <p:cNvSpPr txBox="1"/>
          <p:nvPr/>
        </p:nvSpPr>
        <p:spPr>
          <a:xfrm>
            <a:off x="7274826" y="882173"/>
            <a:ext cx="599352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5867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1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1184" cy="9144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396" y="6250673"/>
            <a:ext cx="2058923" cy="28933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62" y="6567512"/>
            <a:ext cx="4859616" cy="25764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972850-D608-4B3E-8946-392C96ACC6B6}"/>
              </a:ext>
            </a:extLst>
          </p:cNvPr>
          <p:cNvSpPr txBox="1"/>
          <p:nvPr/>
        </p:nvSpPr>
        <p:spPr>
          <a:xfrm>
            <a:off x="1140234" y="2059094"/>
            <a:ext cx="5166877" cy="3539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733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trúc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ốt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hiền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ặng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dạo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ặng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phong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668F95-C673-4DC3-AC49-E438A90C2E4A}"/>
              </a:ext>
            </a:extLst>
          </p:cNvPr>
          <p:cNvSpPr txBox="1"/>
          <p:nvPr/>
        </p:nvSpPr>
        <p:spPr>
          <a:xfrm>
            <a:off x="6309519" y="2059094"/>
            <a:ext cx="4859616" cy="3539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ác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ặng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ặng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loại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ọ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sẵn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sàng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ạy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3467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endParaRPr lang="en-US" sz="3467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97C90C-0419-4744-94B8-9FF4314CA280}"/>
              </a:ext>
            </a:extLst>
          </p:cNvPr>
          <p:cNvSpPr txBox="1"/>
          <p:nvPr/>
        </p:nvSpPr>
        <p:spPr>
          <a:xfrm>
            <a:off x="10978710" y="2131286"/>
            <a:ext cx="4859616" cy="296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lang="vi-VN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ượt qua khó nhọc</a:t>
            </a:r>
          </a:p>
          <a:p>
            <a:pPr algn="l"/>
            <a:r>
              <a:rPr lang="vi-V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  <a:r>
              <a:rPr lang="vi-VN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ió học thành công</a:t>
            </a:r>
          </a:p>
          <a:p>
            <a:pPr algn="l"/>
            <a:r>
              <a:rPr lang="vi-V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vi-VN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hổi vào cây thông</a:t>
            </a:r>
          </a:p>
          <a:p>
            <a:pPr algn="l"/>
            <a:r>
              <a:rPr lang="vi-V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vi-VN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hông reo vi vút.</a:t>
            </a:r>
          </a:p>
          <a:p>
            <a:pPr algn="r"/>
            <a:r>
              <a:rPr lang="vi-VN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vi-V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lang="vi-VN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õ </a:t>
            </a:r>
            <a:r>
              <a:rPr lang="vi-V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</a:t>
            </a:r>
            <a:r>
              <a:rPr lang="vi-VN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uảng)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8BA50-CBEB-4C48-8CFB-FDDCF359DF7D}"/>
              </a:ext>
            </a:extLst>
          </p:cNvPr>
          <p:cNvSpPr txBox="1"/>
          <p:nvPr/>
        </p:nvSpPr>
        <p:spPr>
          <a:xfrm>
            <a:off x="7274826" y="882173"/>
            <a:ext cx="599352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5867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5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" y="0"/>
            <a:ext cx="16251184" cy="9144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396" y="6250673"/>
            <a:ext cx="2058923" cy="28933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62" y="6567512"/>
            <a:ext cx="4859616" cy="25764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972850-D608-4B3E-8946-392C96ACC6B6}"/>
              </a:ext>
            </a:extLst>
          </p:cNvPr>
          <p:cNvSpPr txBox="1"/>
          <p:nvPr/>
        </p:nvSpPr>
        <p:spPr>
          <a:xfrm>
            <a:off x="1140234" y="2059094"/>
            <a:ext cx="5166877" cy="3539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733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trúc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ốt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hiền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ặng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dạo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ặng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phong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668F95-C673-4DC3-AC49-E438A90C2E4A}"/>
              </a:ext>
            </a:extLst>
          </p:cNvPr>
          <p:cNvSpPr txBox="1"/>
          <p:nvPr/>
        </p:nvSpPr>
        <p:spPr>
          <a:xfrm>
            <a:off x="6309519" y="2059094"/>
            <a:ext cx="4859616" cy="3539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ác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ặng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ặng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loại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ọ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sẵn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sàng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ạy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3467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endParaRPr lang="en-US" sz="3467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97C90C-0419-4744-94B8-9FF4314CA280}"/>
              </a:ext>
            </a:extLst>
          </p:cNvPr>
          <p:cNvSpPr txBox="1"/>
          <p:nvPr/>
        </p:nvSpPr>
        <p:spPr>
          <a:xfrm>
            <a:off x="10978710" y="2131286"/>
            <a:ext cx="4859616" cy="296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733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vi-VN" sz="3733" b="1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ượt qua khó nhọc</a:t>
            </a:r>
          </a:p>
          <a:p>
            <a:pPr algn="l"/>
            <a:r>
              <a:rPr lang="vi-VN" sz="3733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vi-VN" sz="3733" b="1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ió học thành công</a:t>
            </a:r>
          </a:p>
          <a:p>
            <a:pPr algn="l"/>
            <a:r>
              <a:rPr lang="vi-VN" sz="3733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vi-VN" sz="3733" b="1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hổi vào cây thông</a:t>
            </a:r>
          </a:p>
          <a:p>
            <a:pPr algn="l"/>
            <a:r>
              <a:rPr lang="vi-VN" sz="3733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vi-VN" sz="3733" b="1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hông reo vi vút.</a:t>
            </a:r>
          </a:p>
          <a:p>
            <a:pPr algn="r"/>
            <a:r>
              <a:rPr lang="vi-VN" sz="3733" b="1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vi-VN" sz="3733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vi-VN" sz="3733" b="1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õ </a:t>
            </a:r>
            <a:r>
              <a:rPr lang="vi-VN" sz="3733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</a:t>
            </a:r>
            <a:r>
              <a:rPr lang="vi-VN" sz="3733" b="1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uảng)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8BA50-CBEB-4C48-8CFB-FDDCF359DF7D}"/>
              </a:ext>
            </a:extLst>
          </p:cNvPr>
          <p:cNvSpPr txBox="1"/>
          <p:nvPr/>
        </p:nvSpPr>
        <p:spPr>
          <a:xfrm>
            <a:off x="7274826" y="882173"/>
            <a:ext cx="599352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5867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5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25E78DD-1127-4BC5-8868-55F788E91130}"/>
              </a:ext>
            </a:extLst>
          </p:cNvPr>
          <p:cNvGrpSpPr/>
          <p:nvPr/>
        </p:nvGrpSpPr>
        <p:grpSpPr>
          <a:xfrm>
            <a:off x="2000280" y="359565"/>
            <a:ext cx="12976536" cy="1044487"/>
            <a:chOff x="718343" y="288470"/>
            <a:chExt cx="9735405" cy="783607"/>
          </a:xfrm>
        </p:grpSpPr>
        <p:sp>
          <p:nvSpPr>
            <p:cNvPr id="43" name="îṥḷíďê">
              <a:extLst>
                <a:ext uri="{FF2B5EF4-FFF2-40B4-BE49-F238E27FC236}">
                  <a16:creationId xmlns:a16="http://schemas.microsoft.com/office/drawing/2014/main" id="{1AF01F89-0A48-4008-BB20-7FA9FCF64A67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625031"/>
              <a:endParaRPr lang="en-US" altLang="zh-CN" sz="1867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4" name="Google Shape;5317;p41">
              <a:extLst>
                <a:ext uri="{FF2B5EF4-FFF2-40B4-BE49-F238E27FC236}">
                  <a16:creationId xmlns:a16="http://schemas.microsoft.com/office/drawing/2014/main" id="{1EC1BD63-63EA-45B0-9C3B-F514E8B527C1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63" tIns="121863" rIns="121863" bIns="121863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1218774">
                <a:buClr>
                  <a:prstClr val="black"/>
                </a:buClr>
              </a:pPr>
              <a:endParaRPr lang="en-US" sz="5332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5" name="图片 27">
            <a:extLst>
              <a:ext uri="{FF2B5EF4-FFF2-40B4-BE49-F238E27FC236}">
                <a16:creationId xmlns:a16="http://schemas.microsoft.com/office/drawing/2014/main" id="{B3151550-1DFC-4D0A-AAB9-1C1306320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835338" y="-549302"/>
            <a:ext cx="1071940" cy="2173372"/>
          </a:xfrm>
          <a:prstGeom prst="rect">
            <a:avLst/>
          </a:prstGeom>
        </p:spPr>
      </p:pic>
      <p:sp>
        <p:nvSpPr>
          <p:cNvPr id="49" name="矩形: 圆角 5">
            <a:extLst>
              <a:ext uri="{FF2B5EF4-FFF2-40B4-BE49-F238E27FC236}">
                <a16:creationId xmlns:a16="http://schemas.microsoft.com/office/drawing/2014/main" id="{ED0CA02C-CC27-4E2E-A7D6-384866F5C3A2}"/>
              </a:ext>
            </a:extLst>
          </p:cNvPr>
          <p:cNvSpPr/>
          <p:nvPr/>
        </p:nvSpPr>
        <p:spPr>
          <a:xfrm>
            <a:off x="5351791" y="422673"/>
            <a:ext cx="6180827" cy="992393"/>
          </a:xfrm>
          <a:prstGeom prst="roundRect">
            <a:avLst/>
          </a:prstGeom>
          <a:noFill/>
          <a:ln w="38100" cap="rnd" cmpd="thickThin">
            <a:solidFill>
              <a:srgbClr val="229CA6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031"/>
            <a:r>
              <a:rPr lang="en-US" altLang="zh-CN" sz="5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zh-CN" sz="5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zh-CN" sz="5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zh-CN" sz="5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zh-CN" sz="5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zh-CN" altLang="en-US" sz="53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81AB457B-0B32-40B8-B204-716557A72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537" y="205982"/>
            <a:ext cx="1844561" cy="13518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80" y="1404052"/>
            <a:ext cx="12192000" cy="731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9822</TotalTime>
  <Words>545</Words>
  <Application>Microsoft Office PowerPoint</Application>
  <PresentationFormat>Custom</PresentationFormat>
  <Paragraphs>147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微软雅黑</vt:lpstr>
      <vt:lpstr>宋体</vt:lpstr>
      <vt:lpstr>Arial</vt:lpstr>
      <vt:lpstr>Arial-Rounded</vt:lpstr>
      <vt:lpstr>Calibri</vt:lpstr>
      <vt:lpstr>Gloria Hallelujah</vt:lpstr>
      <vt:lpstr>Times New Roman</vt:lpstr>
      <vt:lpstr>Verdana</vt:lpstr>
      <vt:lpstr>字魂59号-创粗黑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Thảo luận nhóm đôi (2 phút)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1113</cp:revision>
  <dcterms:created xsi:type="dcterms:W3CDTF">2008-09-09T22:52:10Z</dcterms:created>
  <dcterms:modified xsi:type="dcterms:W3CDTF">2025-02-21T14:26:59Z</dcterms:modified>
</cp:coreProperties>
</file>