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notesMasterIdLst>
    <p:notesMasterId r:id="rId19"/>
  </p:notesMasterIdLst>
  <p:handoutMasterIdLst>
    <p:handoutMasterId r:id="rId20"/>
  </p:handoutMasterIdLst>
  <p:sldIdLst>
    <p:sldId id="2651" r:id="rId2"/>
    <p:sldId id="2672" r:id="rId3"/>
    <p:sldId id="2674" r:id="rId4"/>
    <p:sldId id="2675" r:id="rId5"/>
    <p:sldId id="2676" r:id="rId6"/>
    <p:sldId id="2677" r:id="rId7"/>
    <p:sldId id="869" r:id="rId8"/>
    <p:sldId id="2693" r:id="rId9"/>
    <p:sldId id="2701" r:id="rId10"/>
    <p:sldId id="2686" r:id="rId11"/>
    <p:sldId id="2702" r:id="rId12"/>
    <p:sldId id="2695" r:id="rId13"/>
    <p:sldId id="2700" r:id="rId14"/>
    <p:sldId id="2696" r:id="rId15"/>
    <p:sldId id="2697" r:id="rId16"/>
    <p:sldId id="2683" r:id="rId17"/>
    <p:sldId id="26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2E7"/>
    <a:srgbClr val="F01C86"/>
    <a:srgbClr val="D00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28C63-41EA-4A5B-ABB1-EECBEA63F587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14ED8-20A7-4172-A184-57E8D5B1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05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4AE45-0CDA-403A-A9CC-DC9FE66921F9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9730-ECF6-4BA5-AB0D-B1BA58FDD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280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2CB816-3840-4723-87AD-1DDCD68FBD8D}" type="slidenum">
              <a:rPr lang="zh-CN" altLang="en-US">
                <a:solidFill>
                  <a:srgbClr val="000000"/>
                </a:solidFill>
              </a:rPr>
              <a:pPr/>
              <a:t>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6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9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err="1" smtClean="0"/>
              <a:t>LH</a:t>
            </a:r>
            <a:r>
              <a:rPr lang="en-US" baseline="0" dirty="0" smtClean="0"/>
              <a:t>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</a:t>
            </a:r>
            <a:r>
              <a:rPr lang="en-US" baseline="0" dirty="0" err="1" smtClean="0"/>
              <a:t>www.facebook.com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vuhong1972</a:t>
            </a:r>
            <a:r>
              <a:rPr lang="en-US" baseline="0" dirty="0" smtClean="0"/>
              <a:t>/ | </a:t>
            </a:r>
            <a:r>
              <a:rPr lang="en-US" baseline="0" dirty="0" err="1" smtClean="0"/>
              <a:t>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76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err="1" smtClean="0"/>
              <a:t>LH</a:t>
            </a:r>
            <a:r>
              <a:rPr lang="en-US" baseline="0" dirty="0" smtClean="0"/>
              <a:t>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</a:t>
            </a:r>
            <a:r>
              <a:rPr lang="en-US" baseline="0" dirty="0" err="1" smtClean="0"/>
              <a:t>www.facebook.com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vuhong1972</a:t>
            </a:r>
            <a:r>
              <a:rPr lang="en-US" baseline="0" dirty="0" smtClean="0"/>
              <a:t>/ | </a:t>
            </a:r>
            <a:r>
              <a:rPr lang="en-US" baseline="0" dirty="0" err="1" smtClean="0"/>
              <a:t>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09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51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21B489-5E78-496D-9701-E7FC3C6E5474}" type="slidenum">
              <a:rPr lang="zh-CN" altLang="en-US">
                <a:solidFill>
                  <a:srgbClr val="000000"/>
                </a:solidFill>
              </a:rPr>
              <a:pPr/>
              <a:t>16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7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A9730-ECF6-4BA5-AB0D-B1BA58FDD3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53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6065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3454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341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92459" y="-5057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2" y="58790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62299" y="-2931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06031" y="325010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3081"/>
            <a:ext cx="12192000" cy="698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9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734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46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48740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4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72" y="6021299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224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98" y="582903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52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4936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183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45134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5871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16088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26197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10913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68256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07623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69" y="5349213"/>
            <a:ext cx="2856619" cy="28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09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70439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4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72" y="6021299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2754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72" y="6021299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4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467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7412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4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1315800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/>
          <p:cNvSpPr/>
          <p:nvPr userDrawn="1"/>
        </p:nvSpPr>
        <p:spPr>
          <a:xfrm>
            <a:off x="807293" y="455087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12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819"/>
            <a:ext cx="121920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8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084"/>
            <a:ext cx="13313835" cy="157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2" y="6021920"/>
            <a:ext cx="2400300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886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7" y="5001297"/>
            <a:ext cx="2856619" cy="285661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366292" y="347788"/>
            <a:ext cx="11459416" cy="61624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19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416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00037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819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7" y="5001320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44367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297"/>
            <a:ext cx="2856619" cy="285661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366292" y="347788"/>
            <a:ext cx="11459416" cy="61624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49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819"/>
            <a:ext cx="121920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32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456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084"/>
            <a:ext cx="13313835" cy="157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1" y="6021918"/>
            <a:ext cx="2400300" cy="95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39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97" y="582903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4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31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72920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819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86453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4597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679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121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706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6181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2D21B-1D0B-4A56-B101-1761050C4E8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80BA1-A181-4123-97A5-A952C6CC7B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4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59" r:id="rId12"/>
    <p:sldLayoutId id="2147483960" r:id="rId13"/>
    <p:sldLayoutId id="2147483961" r:id="rId14"/>
    <p:sldLayoutId id="2147483970" r:id="rId15"/>
    <p:sldLayoutId id="2147483971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4011" r:id="rId38"/>
    <p:sldLayoutId id="2147484007" r:id="rId39"/>
    <p:sldLayoutId id="2147484008" r:id="rId40"/>
    <p:sldLayoutId id="2147484010" r:id="rId41"/>
    <p:sldLayoutId id="2147483684" r:id="rId42"/>
    <p:sldLayoutId id="2147483690" r:id="rId43"/>
    <p:sldLayoutId id="2147483694" r:id="rId44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7.png"/><Relationship Id="rId5" Type="http://schemas.microsoft.com/office/2007/relationships/media" Target="../media/media4.mp3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4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7.png"/><Relationship Id="rId5" Type="http://schemas.microsoft.com/office/2007/relationships/media" Target="../media/media4.mp3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4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7.png"/><Relationship Id="rId5" Type="http://schemas.microsoft.com/office/2007/relationships/media" Target="../media/media4.mp3"/><Relationship Id="rId15" Type="http://schemas.openxmlformats.org/officeDocument/2006/relationships/image" Target="../media/image50.png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4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9.wmf"/><Relationship Id="rId4" Type="http://schemas.openxmlformats.org/officeDocument/2006/relationships/audio" Target="../media/media3.mp3"/><Relationship Id="rId9" Type="http://schemas.openxmlformats.org/officeDocument/2006/relationships/image" Target="../media/image47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817"/>
            <a:ext cx="4320117" cy="56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18" y="3268134"/>
            <a:ext cx="7528983" cy="89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85" y="1879600"/>
            <a:ext cx="3092449" cy="3090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4504267"/>
            <a:ext cx="91186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1172" y="1065713"/>
            <a:ext cx="8205927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27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278252" y="1167044"/>
            <a:ext cx="5231876" cy="22077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2703527" y="409895"/>
            <a:ext cx="732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CHỮ NHẬT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6278252" y="1147535"/>
            <a:ext cx="53745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ABCD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 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(ô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pl-PL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cm</a:t>
            </a:r>
            <a:r>
              <a:rPr lang="pl-PL" sz="2800" b="1" baseline="30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baseline="30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ABCD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 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pl-PL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cm</a:t>
            </a:r>
            <a:r>
              <a:rPr lang="pl-PL" sz="2800" b="1" baseline="30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baseline="30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b="1" baseline="30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1498862" y="4309718"/>
            <a:ext cx="9012024" cy="14714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12" y="1034886"/>
            <a:ext cx="5268112" cy="24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99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D38356-D9EF-1187-6013-CBF90A78DE30}"/>
              </a:ext>
            </a:extLst>
          </p:cNvPr>
          <p:cNvSpPr/>
          <p:nvPr/>
        </p:nvSpPr>
        <p:spPr>
          <a:xfrm>
            <a:off x="5207578" y="2077604"/>
            <a:ext cx="6568786" cy="13525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Trong hình vuông có tất cả mấy ô vuông? Muốn biết chính xác số ô vuông trong hình vuông em làm như thế nào?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D5776-0175-9663-6D62-B4DF0A2ABB04}"/>
              </a:ext>
            </a:extLst>
          </p:cNvPr>
          <p:cNvSpPr txBox="1"/>
          <p:nvPr/>
        </p:nvSpPr>
        <p:spPr>
          <a:xfrm>
            <a:off x="4950691" y="3879272"/>
            <a:ext cx="6303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Trong hình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có 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tất cả 16 ô vuông.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lấy 4 x 4 = 16 ( ô vuông)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6DDC68-DD74-D016-CD23-E1F4D7686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2071"/>
            <a:ext cx="4636655" cy="32422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E67EED-4EEB-FAB3-36A9-199E9196C91D}"/>
              </a:ext>
            </a:extLst>
          </p:cNvPr>
          <p:cNvSpPr txBox="1"/>
          <p:nvPr/>
        </p:nvSpPr>
        <p:spPr>
          <a:xfrm>
            <a:off x="1104900" y="523875"/>
            <a:ext cx="466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dirty="0" err="1">
                <a:solidFill>
                  <a:srgbClr val="FF0000"/>
                </a:solidFill>
              </a:rPr>
              <a:t>Diện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2563108" y="456258"/>
            <a:ext cx="732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sz="3600" b="1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n>
                <a:solidFill>
                  <a:srgbClr val="FF000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1319753" y="4669948"/>
            <a:ext cx="9813302" cy="15525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4353" y="1613038"/>
            <a:ext cx="8412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MNPQ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 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16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(ô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pl-PL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cm</a:t>
            </a:r>
            <a:r>
              <a:rPr lang="pl-PL" sz="3200" b="1" baseline="30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baseline="30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MNPQ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 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16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pl-PL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cm</a:t>
            </a:r>
            <a:r>
              <a:rPr lang="pl-PL" sz="3200" b="1" baseline="30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baseline="30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sz="32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3200" b="1" baseline="30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70" y="1531634"/>
            <a:ext cx="3544283" cy="26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29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673" y="2431550"/>
            <a:ext cx="5851905" cy="28893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 năm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8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152: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HÌNH CHỮ NHẬT - DIỆN TÍCH HÌNH VUÔNG </a:t>
            </a: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82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13" y="956181"/>
            <a:ext cx="3267075" cy="332422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0810" y="325304"/>
            <a:ext cx="543208" cy="534154"/>
          </a:xfrm>
          <a:prstGeom prst="ellipse">
            <a:avLst/>
          </a:prstGeom>
          <a:solidFill>
            <a:srgbClr val="F63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54017" y="361504"/>
            <a:ext cx="6483731" cy="5341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533" y="903793"/>
            <a:ext cx="5986414" cy="3429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95028" y="4199052"/>
            <a:ext cx="5153968" cy="2197169"/>
            <a:chOff x="8642054" y="1750474"/>
            <a:chExt cx="3254459" cy="1397648"/>
          </a:xfrm>
        </p:grpSpPr>
        <p:grpSp>
          <p:nvGrpSpPr>
            <p:cNvPr id="11" name="Google Shape;156;p10">
              <a:extLst>
                <a:ext uri="{FF2B5EF4-FFF2-40B4-BE49-F238E27FC236}">
                  <a16:creationId xmlns:a16="http://schemas.microsoft.com/office/drawing/2014/main" id="{1E462C41-605E-4315-B42D-E03F961A199E}"/>
                </a:ext>
              </a:extLst>
            </p:cNvPr>
            <p:cNvGrpSpPr/>
            <p:nvPr/>
          </p:nvGrpSpPr>
          <p:grpSpPr>
            <a:xfrm>
              <a:off x="8642054" y="1750474"/>
              <a:ext cx="3254459" cy="1397648"/>
              <a:chOff x="5266435" y="1049001"/>
              <a:chExt cx="5762660" cy="1425125"/>
            </a:xfrm>
          </p:grpSpPr>
          <p:sp>
            <p:nvSpPr>
              <p:cNvPr id="13" name="Google Shape;157;p10">
                <a:extLst>
                  <a:ext uri="{FF2B5EF4-FFF2-40B4-BE49-F238E27FC236}">
                    <a16:creationId xmlns:a16="http://schemas.microsoft.com/office/drawing/2014/main" id="{E1C40AFA-80C4-447D-B554-F6DC46B7524E}"/>
                  </a:ext>
                </a:extLst>
              </p:cNvPr>
              <p:cNvSpPr/>
              <p:nvPr/>
            </p:nvSpPr>
            <p:spPr>
              <a:xfrm flipH="1">
                <a:off x="5266435" y="1251470"/>
                <a:ext cx="5433355" cy="1222656"/>
              </a:xfrm>
              <a:custGeom>
                <a:avLst/>
                <a:gdLst/>
                <a:ahLst/>
                <a:cxnLst/>
                <a:rect l="l" t="t" r="r" b="b"/>
                <a:pathLst>
                  <a:path w="648099" h="565791" extrusionOk="0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6188" tIns="38083" rIns="76188" bIns="38083" anchor="ctr" anchorCtr="0">
                <a:noAutofit/>
              </a:bodyPr>
              <a:lstStyle/>
              <a:p>
                <a:pPr algn="ctr" defTabSz="76197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pic>
            <p:nvPicPr>
              <p:cNvPr id="14" name="Google Shape;158;p10">
                <a:extLst>
                  <a:ext uri="{FF2B5EF4-FFF2-40B4-BE49-F238E27FC236}">
                    <a16:creationId xmlns:a16="http://schemas.microsoft.com/office/drawing/2014/main" id="{93B4ACCD-AEBC-4A49-8E87-CDE22299C7B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4569064">
                <a:off x="10497321" y="922165"/>
                <a:ext cx="404937" cy="6586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8735419" y="2112973"/>
              <a:ext cx="3088994" cy="871215"/>
            </a:xfrm>
            <a:prstGeom prst="rect">
              <a:avLst/>
            </a:prstGeom>
            <a:noFill/>
          </p:spPr>
          <p:txBody>
            <a:bodyPr wrap="square" lIns="76188" tIns="38093" rIns="76188" bIns="38093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nhật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 x 8 = 32 (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cm</a:t>
              </a:r>
              <a:r>
                <a:rPr lang="en-US" sz="2800" b="1" baseline="300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32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cm</a:t>
              </a:r>
              <a:r>
                <a:rPr lang="en-US" sz="2800" b="1" baseline="300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  <a:endPara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0799" y="4351452"/>
            <a:ext cx="5350547" cy="2197169"/>
            <a:chOff x="8517925" y="1750474"/>
            <a:chExt cx="3378588" cy="1397648"/>
          </a:xfrm>
        </p:grpSpPr>
        <p:grpSp>
          <p:nvGrpSpPr>
            <p:cNvPr id="16" name="Google Shape;156;p10">
              <a:extLst>
                <a:ext uri="{FF2B5EF4-FFF2-40B4-BE49-F238E27FC236}">
                  <a16:creationId xmlns:a16="http://schemas.microsoft.com/office/drawing/2014/main" id="{1E462C41-605E-4315-B42D-E03F961A199E}"/>
                </a:ext>
              </a:extLst>
            </p:cNvPr>
            <p:cNvGrpSpPr/>
            <p:nvPr/>
          </p:nvGrpSpPr>
          <p:grpSpPr>
            <a:xfrm>
              <a:off x="8642054" y="1750474"/>
              <a:ext cx="3254459" cy="1397648"/>
              <a:chOff x="5266435" y="1049001"/>
              <a:chExt cx="5762660" cy="1425125"/>
            </a:xfrm>
          </p:grpSpPr>
          <p:sp>
            <p:nvSpPr>
              <p:cNvPr id="18" name="Google Shape;157;p10">
                <a:extLst>
                  <a:ext uri="{FF2B5EF4-FFF2-40B4-BE49-F238E27FC236}">
                    <a16:creationId xmlns:a16="http://schemas.microsoft.com/office/drawing/2014/main" id="{E1C40AFA-80C4-447D-B554-F6DC46B7524E}"/>
                  </a:ext>
                </a:extLst>
              </p:cNvPr>
              <p:cNvSpPr/>
              <p:nvPr/>
            </p:nvSpPr>
            <p:spPr>
              <a:xfrm flipH="1">
                <a:off x="5266435" y="1251470"/>
                <a:ext cx="5433355" cy="1222656"/>
              </a:xfrm>
              <a:custGeom>
                <a:avLst/>
                <a:gdLst/>
                <a:ahLst/>
                <a:cxnLst/>
                <a:rect l="l" t="t" r="r" b="b"/>
                <a:pathLst>
                  <a:path w="648099" h="565791" extrusionOk="0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6188" tIns="38083" rIns="76188" bIns="38083" anchor="ctr" anchorCtr="0">
                <a:noAutofit/>
              </a:bodyPr>
              <a:lstStyle/>
              <a:p>
                <a:pPr algn="ctr" defTabSz="761970">
                  <a:buClr>
                    <a:srgbClr val="000000"/>
                  </a:buClr>
                  <a:defRPr/>
                </a:pPr>
                <a:endParaRPr sz="2800" kern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pic>
            <p:nvPicPr>
              <p:cNvPr id="19" name="Google Shape;158;p10">
                <a:extLst>
                  <a:ext uri="{FF2B5EF4-FFF2-40B4-BE49-F238E27FC236}">
                    <a16:creationId xmlns:a16="http://schemas.microsoft.com/office/drawing/2014/main" id="{93B4ACCD-AEBC-4A49-8E87-CDE22299C7B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4569064">
                <a:off x="10497321" y="922165"/>
                <a:ext cx="404937" cy="6586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8517925" y="2078937"/>
              <a:ext cx="3088994" cy="871215"/>
            </a:xfrm>
            <a:prstGeom prst="rect">
              <a:avLst/>
            </a:prstGeom>
            <a:noFill/>
          </p:spPr>
          <p:txBody>
            <a:bodyPr wrap="square" lIns="76188" tIns="38093" rIns="76188" bIns="38093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nhật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 x 3 = 15 (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cm</a:t>
              </a:r>
              <a:r>
                <a:rPr lang="en-US" sz="2800" b="1" baseline="300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15 </a:t>
              </a:r>
              <a:r>
                <a:rPr lang="en-US" sz="2800" b="1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cm</a:t>
              </a:r>
              <a:r>
                <a:rPr lang="en-US" sz="2800" b="1" baseline="30000" dirty="0" err="1">
                  <a:solidFill>
                    <a:srgbClr val="333333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  <a:endPara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029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379" y="1235381"/>
            <a:ext cx="4733925" cy="3124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0810" y="325304"/>
            <a:ext cx="543208" cy="534154"/>
          </a:xfrm>
          <a:prstGeom prst="ellipse">
            <a:avLst/>
          </a:prstGeom>
          <a:solidFill>
            <a:srgbClr val="F63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54017" y="361504"/>
            <a:ext cx="6483731" cy="5341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02" y="1200382"/>
            <a:ext cx="4248150" cy="30861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53202" y="4711076"/>
            <a:ext cx="5063136" cy="1384995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1FAE98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x 5 = 25 (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25 </a:t>
            </a:r>
            <a:r>
              <a:rPr lang="en-US" sz="28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6401428" y="4711076"/>
            <a:ext cx="5052139" cy="1384995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1FAE98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x 4 = 16 (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16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32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" y="2736941"/>
            <a:ext cx="8090963" cy="410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412" y="540665"/>
            <a:ext cx="7023201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90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1127449" y="1471686"/>
            <a:ext cx="10685741" cy="5824986"/>
            <a:chOff x="151" y="2137"/>
            <a:chExt cx="11199" cy="4356"/>
          </a:xfrm>
        </p:grpSpPr>
        <p:pic>
          <p:nvPicPr>
            <p:cNvPr id="3" name="图片 1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51" y="2137"/>
              <a:ext cx="5509" cy="435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5" y="2313"/>
              <a:ext cx="6145" cy="4063"/>
            </a:xfrm>
            <a:prstGeom prst="rect">
              <a:avLst/>
            </a:prstGeom>
          </p:spPr>
        </p:pic>
        <p:sp>
          <p:nvSpPr>
            <p:cNvPr id="6" name="矩形 6"/>
            <p:cNvSpPr/>
            <p:nvPr/>
          </p:nvSpPr>
          <p:spPr>
            <a:xfrm>
              <a:off x="981" y="3063"/>
              <a:ext cx="3623" cy="1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nhật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rộng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7" name="矩形 9"/>
            <p:cNvSpPr/>
            <p:nvPr/>
          </p:nvSpPr>
          <p:spPr>
            <a:xfrm>
              <a:off x="6795" y="3083"/>
              <a:ext cx="3325" cy="1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28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diện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vuông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chính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30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" name="组合 12"/>
          <p:cNvGrpSpPr/>
          <p:nvPr/>
        </p:nvGrpSpPr>
        <p:grpSpPr>
          <a:xfrm>
            <a:off x="627476" y="184683"/>
            <a:ext cx="11365653" cy="2453640"/>
            <a:chOff x="1018" y="-510"/>
            <a:chExt cx="13424" cy="2898"/>
          </a:xfrm>
        </p:grpSpPr>
        <p:pic>
          <p:nvPicPr>
            <p:cNvPr id="10" name="图片 13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544" y="-510"/>
              <a:ext cx="2898" cy="2898"/>
            </a:xfrm>
            <a:prstGeom prst="rect">
              <a:avLst/>
            </a:prstGeom>
          </p:spPr>
        </p:pic>
        <p:pic>
          <p:nvPicPr>
            <p:cNvPr id="11" name="图片 14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18" y="-510"/>
              <a:ext cx="3133" cy="289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785" y="-168484"/>
            <a:ext cx="5342127" cy="1383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5194" y="811339"/>
            <a:ext cx="6854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dirty="0" err="1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GB" sz="3600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3600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3600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3600" dirty="0" smtClean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dirty="0" err="1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GB" sz="3600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3600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3600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3600" dirty="0" err="1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600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600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600" dirty="0">
                <a:ln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n>
                <a:solidFill>
                  <a:srgbClr val="00206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80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7438" y="448"/>
            <a:ext cx="12258644" cy="685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697386" y="2445474"/>
            <a:ext cx="10729003" cy="1107984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66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66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66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66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181" y="-609074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âu hỏi"/>
          <p:cNvSpPr/>
          <p:nvPr/>
        </p:nvSpPr>
        <p:spPr>
          <a:xfrm>
            <a:off x="1939123" y="30286"/>
            <a:ext cx="2209512" cy="6857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A"/>
          <p:cNvSpPr/>
          <p:nvPr/>
        </p:nvSpPr>
        <p:spPr>
          <a:xfrm>
            <a:off x="7638682" y="3349019"/>
            <a:ext cx="3118585" cy="949717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 fontAlgn="t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"/>
          <p:cNvSpPr/>
          <p:nvPr/>
        </p:nvSpPr>
        <p:spPr>
          <a:xfrm>
            <a:off x="7522537" y="1361588"/>
            <a:ext cx="3234730" cy="949717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 fontAlgn="t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1050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B"/>
          <p:cNvSpPr/>
          <p:nvPr/>
        </p:nvSpPr>
        <p:spPr>
          <a:xfrm>
            <a:off x="7542877" y="2381466"/>
            <a:ext cx="3106656" cy="91348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 fontAlgn="t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1050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"/>
          <p:cNvSpPr/>
          <p:nvPr/>
        </p:nvSpPr>
        <p:spPr>
          <a:xfrm>
            <a:off x="7523546" y="347799"/>
            <a:ext cx="3186782" cy="915854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 cm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-93867" y="702917"/>
            <a:ext cx="7370374" cy="2869372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930249" y="3462165"/>
            <a:ext cx="1037913" cy="10379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050386" y="2409240"/>
            <a:ext cx="1037913" cy="103791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30576" y="1508234"/>
            <a:ext cx="1037913" cy="103791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37780" y="414542"/>
            <a:ext cx="1037913" cy="1037913"/>
          </a:xfrm>
          <a:prstGeom prst="rect">
            <a:avLst/>
          </a:prstGeom>
        </p:spPr>
      </p:pic>
      <p:pic>
        <p:nvPicPr>
          <p:cNvPr id="40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  <p:pic>
        <p:nvPicPr>
          <p:cNvPr id="4" name="mix_11m38s (audio-joiner.com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8838" y="-973646"/>
            <a:ext cx="609521" cy="609521"/>
          </a:xfrm>
          <a:prstGeom prst="rect">
            <a:avLst/>
          </a:prstGeom>
        </p:spPr>
      </p:pic>
      <p:pic>
        <p:nvPicPr>
          <p:cNvPr id="85" name="Picture 115" descr="ALRMCLOK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898" y="93396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Oval 176"/>
          <p:cNvSpPr>
            <a:spLocks noChangeArrowheads="1"/>
          </p:cNvSpPr>
          <p:nvPr/>
        </p:nvSpPr>
        <p:spPr bwMode="auto">
          <a:xfrm>
            <a:off x="11390450" y="458335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Oval 176"/>
          <p:cNvSpPr>
            <a:spLocks noChangeArrowheads="1"/>
          </p:cNvSpPr>
          <p:nvPr/>
        </p:nvSpPr>
        <p:spPr bwMode="auto">
          <a:xfrm>
            <a:off x="11338996" y="470363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Oval 176"/>
          <p:cNvSpPr>
            <a:spLocks noChangeArrowheads="1"/>
          </p:cNvSpPr>
          <p:nvPr/>
        </p:nvSpPr>
        <p:spPr bwMode="auto">
          <a:xfrm>
            <a:off x="11399741" y="449331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4" name="Oval 176"/>
          <p:cNvSpPr>
            <a:spLocks noChangeArrowheads="1"/>
          </p:cNvSpPr>
          <p:nvPr/>
        </p:nvSpPr>
        <p:spPr bwMode="auto">
          <a:xfrm>
            <a:off x="11396106" y="446307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5" name="Oval 176"/>
          <p:cNvSpPr>
            <a:spLocks noChangeArrowheads="1"/>
          </p:cNvSpPr>
          <p:nvPr/>
        </p:nvSpPr>
        <p:spPr bwMode="auto">
          <a:xfrm>
            <a:off x="11382001" y="432398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6" name="Oval 176"/>
          <p:cNvSpPr>
            <a:spLocks noChangeArrowheads="1"/>
          </p:cNvSpPr>
          <p:nvPr/>
        </p:nvSpPr>
        <p:spPr bwMode="auto">
          <a:xfrm>
            <a:off x="11417293" y="4564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7" name="Oval 176"/>
          <p:cNvSpPr>
            <a:spLocks noChangeArrowheads="1"/>
          </p:cNvSpPr>
          <p:nvPr/>
        </p:nvSpPr>
        <p:spPr bwMode="auto">
          <a:xfrm>
            <a:off x="11363607" y="446306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8" name="Oval 176"/>
          <p:cNvSpPr>
            <a:spLocks noChangeArrowheads="1"/>
          </p:cNvSpPr>
          <p:nvPr/>
        </p:nvSpPr>
        <p:spPr bwMode="auto">
          <a:xfrm>
            <a:off x="11387726" y="394963"/>
            <a:ext cx="533331" cy="53333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Oval 176"/>
          <p:cNvSpPr>
            <a:spLocks noChangeArrowheads="1"/>
          </p:cNvSpPr>
          <p:nvPr/>
        </p:nvSpPr>
        <p:spPr bwMode="auto">
          <a:xfrm>
            <a:off x="11386815" y="429561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0" name="Oval 176"/>
          <p:cNvSpPr>
            <a:spLocks noChangeArrowheads="1"/>
          </p:cNvSpPr>
          <p:nvPr/>
        </p:nvSpPr>
        <p:spPr bwMode="auto">
          <a:xfrm>
            <a:off x="11403871" y="458334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1" name="Oval 176"/>
          <p:cNvSpPr>
            <a:spLocks noChangeArrowheads="1"/>
          </p:cNvSpPr>
          <p:nvPr/>
        </p:nvSpPr>
        <p:spPr bwMode="auto">
          <a:xfrm>
            <a:off x="11410582" y="394087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88757" y="1051616"/>
            <a:ext cx="6291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xăng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16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 numSld="5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29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animBg="1"/>
      <p:bldP spid="91" grpId="0" bldLvl="0" animBg="1"/>
      <p:bldP spid="92" grpId="0" bldLvl="0" animBg="1"/>
      <p:bldP spid="93" grpId="0" bldLvl="0" animBg="1"/>
      <p:bldP spid="94" grpId="0" bldLvl="0" animBg="1"/>
      <p:bldP spid="95" grpId="0" bldLvl="0" animBg="1"/>
      <p:bldP spid="96" grpId="0" bldLvl="0" animBg="1"/>
      <p:bldP spid="97" grpId="0" bldLvl="0" animBg="1"/>
      <p:bldP spid="98" grpId="0" bldLvl="0" animBg="1"/>
      <p:bldP spid="99" grpId="0" bldLvl="0" animBg="1"/>
      <p:bldP spid="100" grpId="0" bldLvl="0" animBg="1"/>
      <p:bldP spid="10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âu hỏi"/>
          <p:cNvSpPr/>
          <p:nvPr/>
        </p:nvSpPr>
        <p:spPr>
          <a:xfrm>
            <a:off x="1939123" y="30286"/>
            <a:ext cx="2209512" cy="6857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3" name="A"/>
          <p:cNvSpPr/>
          <p:nvPr/>
        </p:nvSpPr>
        <p:spPr>
          <a:xfrm>
            <a:off x="7522537" y="282186"/>
            <a:ext cx="3118585" cy="949717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GB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6203 </a:t>
            </a:r>
            <a:r>
              <a:rPr lang="en-GB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C"/>
          <p:cNvSpPr/>
          <p:nvPr/>
        </p:nvSpPr>
        <p:spPr>
          <a:xfrm>
            <a:off x="7522537" y="1361588"/>
            <a:ext cx="3234730" cy="949717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GB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6230 </a:t>
            </a:r>
            <a:r>
              <a:rPr lang="en-GB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B"/>
          <p:cNvSpPr/>
          <p:nvPr/>
        </p:nvSpPr>
        <p:spPr>
          <a:xfrm>
            <a:off x="7542877" y="2381466"/>
            <a:ext cx="3282545" cy="91348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GB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623 </a:t>
            </a:r>
            <a:r>
              <a:rPr lang="en-GB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D"/>
          <p:cNvSpPr/>
          <p:nvPr/>
        </p:nvSpPr>
        <p:spPr>
          <a:xfrm>
            <a:off x="7638640" y="3365116"/>
            <a:ext cx="3186782" cy="915854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GB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6203 </a:t>
            </a:r>
            <a:r>
              <a:rPr lang="en-GB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Flowchart: Terminator 56"/>
          <p:cNvSpPr/>
          <p:nvPr/>
        </p:nvSpPr>
        <p:spPr>
          <a:xfrm>
            <a:off x="440661" y="797185"/>
            <a:ext cx="6863323" cy="2869372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314388" y="417502"/>
            <a:ext cx="1037913" cy="103791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493931" y="2440990"/>
            <a:ext cx="1037913" cy="103791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456863" y="1403077"/>
            <a:ext cx="1037913" cy="103791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530999" y="3379718"/>
            <a:ext cx="1037913" cy="1037913"/>
          </a:xfrm>
          <a:prstGeom prst="rect">
            <a:avLst/>
          </a:prstGeom>
        </p:spPr>
      </p:pic>
      <p:pic>
        <p:nvPicPr>
          <p:cNvPr id="6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6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6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6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  <p:pic>
        <p:nvPicPr>
          <p:cNvPr id="66" name="mix_11m38s (audio-joiner.com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8838" y="-973646"/>
            <a:ext cx="609521" cy="609521"/>
          </a:xfrm>
          <a:prstGeom prst="rect">
            <a:avLst/>
          </a:prstGeom>
        </p:spPr>
      </p:pic>
      <p:pic>
        <p:nvPicPr>
          <p:cNvPr id="104" name="Picture 115" descr="ALRMCLOK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37" y="99272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06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7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08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09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10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1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2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3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4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5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6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7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8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9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0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810554" y="1174726"/>
            <a:ext cx="6458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xăng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23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815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numSld="5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48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animBg="1"/>
      <p:bldP spid="105" grpId="0" bldLvl="0" animBg="1"/>
      <p:bldP spid="106" grpId="0" bldLvl="0" animBg="1"/>
      <p:bldP spid="107" grpId="0" bldLvl="0" animBg="1"/>
      <p:bldP spid="108" grpId="0" bldLvl="0" animBg="1"/>
      <p:bldP spid="109" grpId="0" bldLvl="0" animBg="1"/>
      <p:bldP spid="110" grpId="0" bldLvl="0" animBg="1"/>
      <p:bldP spid="111" grpId="0" bldLvl="0" animBg="1"/>
      <p:bldP spid="112" grpId="0" bldLvl="0" animBg="1"/>
      <p:bldP spid="113" grpId="0" bldLvl="0" animBg="1"/>
      <p:bldP spid="114" grpId="0" bldLvl="0" animBg="1"/>
      <p:bldP spid="115" grpId="0" bldLvl="0" animBg="1"/>
      <p:bldP spid="116" grpId="0" bldLvl="0" animBg="1"/>
      <p:bldP spid="117" grpId="0" bldLvl="0" animBg="1"/>
      <p:bldP spid="118" grpId="0" bldLvl="0" animBg="1"/>
      <p:bldP spid="119" grpId="0" bldLvl="0" animBg="1"/>
      <p:bldP spid="12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âu hỏi"/>
          <p:cNvSpPr/>
          <p:nvPr/>
        </p:nvSpPr>
        <p:spPr>
          <a:xfrm>
            <a:off x="2009689" y="880970"/>
            <a:ext cx="2209512" cy="6857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3" name="A"/>
          <p:cNvSpPr/>
          <p:nvPr/>
        </p:nvSpPr>
        <p:spPr>
          <a:xfrm>
            <a:off x="7523630" y="1350668"/>
            <a:ext cx="3118585" cy="949717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GB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C"/>
          <p:cNvSpPr/>
          <p:nvPr/>
        </p:nvSpPr>
        <p:spPr>
          <a:xfrm>
            <a:off x="7548266" y="406112"/>
            <a:ext cx="3234730" cy="949717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GB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B"/>
          <p:cNvSpPr/>
          <p:nvPr/>
        </p:nvSpPr>
        <p:spPr>
          <a:xfrm>
            <a:off x="7583835" y="2381466"/>
            <a:ext cx="3241586" cy="91348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GB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D"/>
          <p:cNvSpPr/>
          <p:nvPr/>
        </p:nvSpPr>
        <p:spPr>
          <a:xfrm>
            <a:off x="7609782" y="3365116"/>
            <a:ext cx="3215641" cy="915854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GB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Flowchart: Terminator 56"/>
          <p:cNvSpPr/>
          <p:nvPr/>
        </p:nvSpPr>
        <p:spPr>
          <a:xfrm>
            <a:off x="-107151" y="1648868"/>
            <a:ext cx="7197979" cy="3464214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53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0093452" y="1219795"/>
            <a:ext cx="1037913" cy="103791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306464" y="2343062"/>
            <a:ext cx="1037913" cy="103791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196124" y="334798"/>
            <a:ext cx="1037913" cy="103791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0299608" y="3433551"/>
            <a:ext cx="1037913" cy="1037913"/>
          </a:xfrm>
          <a:prstGeom prst="rect">
            <a:avLst/>
          </a:prstGeom>
        </p:spPr>
      </p:pic>
      <p:pic>
        <p:nvPicPr>
          <p:cNvPr id="6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6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6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6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  <p:pic>
        <p:nvPicPr>
          <p:cNvPr id="66" name="mix_11m38s (audio-joiner.com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8838" y="-973646"/>
            <a:ext cx="609521" cy="609521"/>
          </a:xfrm>
          <a:prstGeom prst="rect">
            <a:avLst/>
          </a:prstGeom>
        </p:spPr>
      </p:pic>
      <p:pic>
        <p:nvPicPr>
          <p:cNvPr id="67" name="Picture 115" descr="ALRMCLOK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37" y="99272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83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4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5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6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7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8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9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0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1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2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3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5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6" name="Oval 176"/>
          <p:cNvSpPr>
            <a:spLocks noChangeArrowheads="1"/>
          </p:cNvSpPr>
          <p:nvPr/>
        </p:nvSpPr>
        <p:spPr bwMode="auto">
          <a:xfrm>
            <a:off x="11462608" y="480222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2809" y="2381466"/>
            <a:ext cx="3459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GB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GB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...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1838" y="1648868"/>
            <a:ext cx="3989325" cy="346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72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815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numSld="5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48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animBg="1"/>
      <p:bldP spid="68" grpId="0" bldLvl="0" animBg="1"/>
      <p:bldP spid="69" grpId="0" bldLvl="0" animBg="1"/>
      <p:bldP spid="83" grpId="0" bldLvl="0" animBg="1"/>
      <p:bldP spid="84" grpId="0" bldLvl="0" animBg="1"/>
      <p:bldP spid="85" grpId="0" bldLvl="0" animBg="1"/>
      <p:bldP spid="86" grpId="0" bldLvl="0" animBg="1"/>
      <p:bldP spid="87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92" grpId="0" bldLvl="0" animBg="1"/>
      <p:bldP spid="93" grpId="0" bldLvl="0" animBg="1"/>
      <p:bldP spid="94" grpId="0" bldLvl="0" animBg="1"/>
      <p:bldP spid="95" grpId="0" bldLvl="0" animBg="1"/>
      <p:bldP spid="9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âu hỏi"/>
          <p:cNvSpPr/>
          <p:nvPr/>
        </p:nvSpPr>
        <p:spPr>
          <a:xfrm>
            <a:off x="2205979" y="1464609"/>
            <a:ext cx="2209512" cy="6857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6" y="129806"/>
            <a:ext cx="1007932" cy="12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8607" y="496120"/>
            <a:ext cx="533331" cy="533331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A"/>
          <p:cNvSpPr/>
          <p:nvPr/>
        </p:nvSpPr>
        <p:spPr>
          <a:xfrm>
            <a:off x="8866206" y="5645085"/>
            <a:ext cx="3118585" cy="949717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GB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"/>
          <p:cNvSpPr/>
          <p:nvPr/>
        </p:nvSpPr>
        <p:spPr>
          <a:xfrm>
            <a:off x="8866206" y="4289016"/>
            <a:ext cx="3234730" cy="949717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B"/>
          <p:cNvSpPr/>
          <p:nvPr/>
        </p:nvSpPr>
        <p:spPr>
          <a:xfrm>
            <a:off x="5223796" y="5681314"/>
            <a:ext cx="3106656" cy="913488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GB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"/>
          <p:cNvSpPr/>
          <p:nvPr/>
        </p:nvSpPr>
        <p:spPr>
          <a:xfrm>
            <a:off x="5310503" y="4357968"/>
            <a:ext cx="3186782" cy="915854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algn="ctr">
              <a:defRPr/>
            </a:pP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GB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cm²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73942" y="2276193"/>
            <a:ext cx="5879188" cy="1674283"/>
          </a:xfrm>
          <a:prstGeom prst="flowChartTerminator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GB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GB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GB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GB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GB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GB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GB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GB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...</a:t>
            </a:r>
            <a:endParaRPr lang="en-US" sz="4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11196225" y="5587102"/>
            <a:ext cx="909147" cy="9091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7957059" y="5714356"/>
            <a:ext cx="909147" cy="9091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403615" y="4260315"/>
            <a:ext cx="909147" cy="9091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7860474" y="4357968"/>
            <a:ext cx="909147" cy="909147"/>
          </a:xfrm>
          <a:prstGeom prst="rect">
            <a:avLst/>
          </a:prstGeom>
        </p:spPr>
      </p:pic>
      <p:pic>
        <p:nvPicPr>
          <p:cNvPr id="40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61433" y="-2331337"/>
            <a:ext cx="609521" cy="609521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81118" y="-632542"/>
            <a:ext cx="609521" cy="609521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33498" y="-479715"/>
            <a:ext cx="609521" cy="609521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85878" y="-327335"/>
            <a:ext cx="609521" cy="609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3981" y="883983"/>
            <a:ext cx="4675054" cy="33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37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44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9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8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152: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HÌNH CHỮ NHẬT - DIỆN TÍCH HÌNH VUÔNG </a:t>
            </a: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7"/>
          <p:cNvGrpSpPr/>
          <p:nvPr/>
        </p:nvGrpSpPr>
        <p:grpSpPr>
          <a:xfrm>
            <a:off x="4230191" y="1469844"/>
            <a:ext cx="3438855" cy="295972"/>
            <a:chOff x="3868360" y="1106846"/>
            <a:chExt cx="2579477" cy="222008"/>
          </a:xfrm>
        </p:grpSpPr>
        <p:sp>
          <p:nvSpPr>
            <p:cNvPr id="22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4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63799" y="3077326"/>
            <a:ext cx="7014576" cy="1446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798" b="1" spc="51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GB" sz="8798" b="1" spc="51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798" b="1" spc="51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798" b="1" spc="51" dirty="0">
              <a:ln w="9525" cmpd="sng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137" y="2015896"/>
            <a:ext cx="6122383" cy="42876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8404" y="1272618"/>
            <a:ext cx="1084083" cy="98981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c 5"/>
          <p:cNvSpPr/>
          <p:nvPr/>
        </p:nvSpPr>
        <p:spPr>
          <a:xfrm rot="18985383">
            <a:off x="1588262" y="978131"/>
            <a:ext cx="1444365" cy="139904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n w="381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c 6"/>
          <p:cNvSpPr/>
          <p:nvPr/>
        </p:nvSpPr>
        <p:spPr>
          <a:xfrm rot="13571553">
            <a:off x="1460955" y="1083045"/>
            <a:ext cx="1444365" cy="139904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n w="381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4413" y="463499"/>
            <a:ext cx="104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cm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147" y="1492676"/>
            <a:ext cx="104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cm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763" y="2015896"/>
            <a:ext cx="32575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17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4589E18-6DB4-7931-D033-A79C89F50740}"/>
              </a:ext>
            </a:extLst>
          </p:cNvPr>
          <p:cNvSpPr/>
          <p:nvPr/>
        </p:nvSpPr>
        <p:spPr>
          <a:xfrm>
            <a:off x="5666798" y="1795318"/>
            <a:ext cx="5705475" cy="17716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i="1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 hình chữ nhật có tất cả mấy ô vuông? Muốn biết chính xác số ô vuông trong hình chữ nhật em làm như thế nào?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D3024-FCA1-FD7F-374F-371AE32D0763}"/>
              </a:ext>
            </a:extLst>
          </p:cNvPr>
          <p:cNvSpPr txBox="1"/>
          <p:nvPr/>
        </p:nvSpPr>
        <p:spPr>
          <a:xfrm>
            <a:off x="4737663" y="3952875"/>
            <a:ext cx="7426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Trong hình chữ nhật có tất cả 10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ô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vuông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a lấy 2 x 5 = 10 ( ô vuông)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6A8B8-7BE6-3561-07A8-DCFBEE26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1647679"/>
            <a:ext cx="4534464" cy="21299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0891EA-C145-3A71-6E4D-09C0B80DC844}"/>
              </a:ext>
            </a:extLst>
          </p:cNvPr>
          <p:cNvSpPr txBox="1"/>
          <p:nvPr/>
        </p:nvSpPr>
        <p:spPr>
          <a:xfrm>
            <a:off x="1104900" y="523875"/>
            <a:ext cx="466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1. </a:t>
            </a:r>
            <a:r>
              <a:rPr lang="en-US" sz="3200" b="1" dirty="0" err="1">
                <a:solidFill>
                  <a:srgbClr val="FF0000"/>
                </a:solidFill>
              </a:rPr>
              <a:t>Diện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</TotalTime>
  <Words>658</Words>
  <Application>Microsoft Office PowerPoint</Application>
  <PresentationFormat>Widescreen</PresentationFormat>
  <Paragraphs>147</Paragraphs>
  <Slides>17</Slides>
  <Notes>6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宋体</vt:lpstr>
      <vt:lpstr>Arial</vt:lpstr>
      <vt:lpstr>Arial-Rounded</vt:lpstr>
      <vt:lpstr>Calibri</vt:lpstr>
      <vt:lpstr>等线</vt:lpstr>
      <vt:lpstr>Times New Roman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vũ hồng</dc:creator>
  <cp:lastModifiedBy>Administrator</cp:lastModifiedBy>
  <cp:revision>310</cp:revision>
  <dcterms:created xsi:type="dcterms:W3CDTF">2022-06-24T03:14:59Z</dcterms:created>
  <dcterms:modified xsi:type="dcterms:W3CDTF">2025-02-21T12:47:43Z</dcterms:modified>
</cp:coreProperties>
</file>