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7"/>
  </p:notesMasterIdLst>
  <p:sldIdLst>
    <p:sldId id="451" r:id="rId2"/>
    <p:sldId id="257" r:id="rId3"/>
    <p:sldId id="472" r:id="rId4"/>
    <p:sldId id="259" r:id="rId5"/>
    <p:sldId id="260" r:id="rId6"/>
    <p:sldId id="262" r:id="rId7"/>
    <p:sldId id="473" r:id="rId8"/>
    <p:sldId id="452" r:id="rId9"/>
    <p:sldId id="474" r:id="rId10"/>
    <p:sldId id="453" r:id="rId11"/>
    <p:sldId id="457" r:id="rId12"/>
    <p:sldId id="475" r:id="rId13"/>
    <p:sldId id="476" r:id="rId14"/>
    <p:sldId id="265" r:id="rId15"/>
    <p:sldId id="477" r:id="rId16"/>
    <p:sldId id="478" r:id="rId17"/>
    <p:sldId id="460" r:id="rId18"/>
    <p:sldId id="480" r:id="rId19"/>
    <p:sldId id="482" r:id="rId20"/>
    <p:sldId id="483" r:id="rId21"/>
    <p:sldId id="484" r:id="rId22"/>
    <p:sldId id="485" r:id="rId23"/>
    <p:sldId id="486" r:id="rId24"/>
    <p:sldId id="487" r:id="rId25"/>
    <p:sldId id="280" r:id="rId26"/>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87512-92AB-A045-8C14-9F6C434A68DA}" v="34" dt="2024-01-18T16:49:22.808"/>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5" autoAdjust="0"/>
    <p:restoredTop sz="94628"/>
  </p:normalViewPr>
  <p:slideViewPr>
    <p:cSldViewPr snapToGrid="0">
      <p:cViewPr varScale="1">
        <p:scale>
          <a:sx n="65" d="100"/>
          <a:sy n="65" d="100"/>
        </p:scale>
        <p:origin x="8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35287512-92AB-A045-8C14-9F6C434A68DA}"/>
    <pc:docChg chg="undo custSel addSld modSld modMainMaster">
      <pc:chgData name="Ngo Chi Thanh" userId="d69abfdf-d611-4b7a-af6a-1faa29f23d14" providerId="ADAL" clId="{35287512-92AB-A045-8C14-9F6C434A68DA}" dt="2024-01-18T16:53:00.970" v="615" actId="1076"/>
      <pc:docMkLst>
        <pc:docMk/>
      </pc:docMkLst>
      <pc:sldChg chg="addSp modSp setBg">
        <pc:chgData name="Ngo Chi Thanh" userId="d69abfdf-d611-4b7a-af6a-1faa29f23d14" providerId="ADAL" clId="{35287512-92AB-A045-8C14-9F6C434A68DA}" dt="2024-01-18T16:35:28.086" v="32" actId="171"/>
        <pc:sldMkLst>
          <pc:docMk/>
          <pc:sldMk cId="4021178125" sldId="257"/>
        </pc:sldMkLst>
        <pc:spChg chg="mod">
          <ac:chgData name="Ngo Chi Thanh" userId="d69abfdf-d611-4b7a-af6a-1faa29f23d14" providerId="ADAL" clId="{35287512-92AB-A045-8C14-9F6C434A68DA}" dt="2024-01-18T16:30:58.625" v="10" actId="20577"/>
          <ac:spMkLst>
            <pc:docMk/>
            <pc:sldMk cId="4021178125" sldId="257"/>
            <ac:spMk id="6" creationId="{6348DF93-039F-D8FA-0816-91E46EF5EE6F}"/>
          </ac:spMkLst>
        </pc:spChg>
        <pc:picChg chg="add mod">
          <ac:chgData name="Ngo Chi Thanh" userId="d69abfdf-d611-4b7a-af6a-1faa29f23d14" providerId="ADAL" clId="{35287512-92AB-A045-8C14-9F6C434A68DA}" dt="2024-01-18T16:35:28.086" v="32" actId="171"/>
          <ac:picMkLst>
            <pc:docMk/>
            <pc:sldMk cId="4021178125" sldId="257"/>
            <ac:picMk id="3" creationId="{79AE93BE-9BC0-7773-6459-55E80BB42FD4}"/>
          </ac:picMkLst>
        </pc:picChg>
      </pc:sldChg>
      <pc:sldChg chg="delSp mod setBg">
        <pc:chgData name="Ngo Chi Thanh" userId="d69abfdf-d611-4b7a-af6a-1faa29f23d14" providerId="ADAL" clId="{35287512-92AB-A045-8C14-9F6C434A68DA}" dt="2024-01-18T16:49:36.054" v="549" actId="478"/>
        <pc:sldMkLst>
          <pc:docMk/>
          <pc:sldMk cId="1074859036" sldId="259"/>
        </pc:sldMkLst>
        <pc:picChg chg="del">
          <ac:chgData name="Ngo Chi Thanh" userId="d69abfdf-d611-4b7a-af6a-1faa29f23d14" providerId="ADAL" clId="{35287512-92AB-A045-8C14-9F6C434A68DA}" dt="2024-01-18T16:49:36.054" v="549" actId="478"/>
          <ac:picMkLst>
            <pc:docMk/>
            <pc:sldMk cId="1074859036" sldId="259"/>
            <ac:picMk id="8" creationId="{8CE3D8A4-9019-4CC3-AB8A-75AFC64DFEF8}"/>
          </ac:picMkLst>
        </pc:picChg>
      </pc:sldChg>
      <pc:sldChg chg="setBg">
        <pc:chgData name="Ngo Chi Thanh" userId="d69abfdf-d611-4b7a-af6a-1faa29f23d14" providerId="ADAL" clId="{35287512-92AB-A045-8C14-9F6C434A68DA}" dt="2024-01-18T16:35:01.037" v="29"/>
        <pc:sldMkLst>
          <pc:docMk/>
          <pc:sldMk cId="4260684157" sldId="260"/>
        </pc:sldMkLst>
      </pc:sldChg>
      <pc:sldChg chg="setBg">
        <pc:chgData name="Ngo Chi Thanh" userId="d69abfdf-d611-4b7a-af6a-1faa29f23d14" providerId="ADAL" clId="{35287512-92AB-A045-8C14-9F6C434A68DA}" dt="2024-01-18T16:35:01.037" v="29"/>
        <pc:sldMkLst>
          <pc:docMk/>
          <pc:sldMk cId="1901830764" sldId="261"/>
        </pc:sldMkLst>
      </pc:sldChg>
      <pc:sldChg chg="modSp mod setBg">
        <pc:chgData name="Ngo Chi Thanh" userId="d69abfdf-d611-4b7a-af6a-1faa29f23d14" providerId="ADAL" clId="{35287512-92AB-A045-8C14-9F6C434A68DA}" dt="2024-01-18T16:49:55.045" v="551" actId="1076"/>
        <pc:sldMkLst>
          <pc:docMk/>
          <pc:sldMk cId="1707572069" sldId="262"/>
        </pc:sldMkLst>
        <pc:spChg chg="mod">
          <ac:chgData name="Ngo Chi Thanh" userId="d69abfdf-d611-4b7a-af6a-1faa29f23d14" providerId="ADAL" clId="{35287512-92AB-A045-8C14-9F6C434A68DA}" dt="2024-01-18T16:49:55.045" v="551" actId="1076"/>
          <ac:spMkLst>
            <pc:docMk/>
            <pc:sldMk cId="1707572069" sldId="262"/>
            <ac:spMk id="18" creationId="{8D461DBD-D6E3-4555-9A29-C94DDE9A2EE4}"/>
          </ac:spMkLst>
        </pc:spChg>
      </pc:sldChg>
      <pc:sldChg chg="modSp mod setBg">
        <pc:chgData name="Ngo Chi Thanh" userId="d69abfdf-d611-4b7a-af6a-1faa29f23d14" providerId="ADAL" clId="{35287512-92AB-A045-8C14-9F6C434A68DA}" dt="2024-01-18T16:36:15.617" v="53" actId="1036"/>
        <pc:sldMkLst>
          <pc:docMk/>
          <pc:sldMk cId="409772511" sldId="265"/>
        </pc:sldMkLst>
        <pc:spChg chg="mod">
          <ac:chgData name="Ngo Chi Thanh" userId="d69abfdf-d611-4b7a-af6a-1faa29f23d14" providerId="ADAL" clId="{35287512-92AB-A045-8C14-9F6C434A68DA}" dt="2024-01-18T16:36:15.617" v="53" actId="1036"/>
          <ac:spMkLst>
            <pc:docMk/>
            <pc:sldMk cId="409772511" sldId="265"/>
            <ac:spMk id="2" creationId="{8DC72FD8-4BA3-F2B2-E05C-663083811CFF}"/>
          </ac:spMkLst>
        </pc:spChg>
        <pc:grpChg chg="mod">
          <ac:chgData name="Ngo Chi Thanh" userId="d69abfdf-d611-4b7a-af6a-1faa29f23d14" providerId="ADAL" clId="{35287512-92AB-A045-8C14-9F6C434A68DA}" dt="2024-01-18T16:36:15.617" v="53" actId="1036"/>
          <ac:grpSpMkLst>
            <pc:docMk/>
            <pc:sldMk cId="409772511" sldId="265"/>
            <ac:grpSpMk id="23" creationId="{A429F352-FB7D-36D4-8A34-75E8A2F41DB9}"/>
          </ac:grpSpMkLst>
        </pc:grpChg>
      </pc:sldChg>
      <pc:sldChg chg="modSp mod setBg">
        <pc:chgData name="Ngo Chi Thanh" userId="d69abfdf-d611-4b7a-af6a-1faa29f23d14" providerId="ADAL" clId="{35287512-92AB-A045-8C14-9F6C434A68DA}" dt="2024-01-18T16:35:01.037" v="29"/>
        <pc:sldMkLst>
          <pc:docMk/>
          <pc:sldMk cId="3332462506" sldId="270"/>
        </pc:sldMkLst>
        <pc:picChg chg="mod">
          <ac:chgData name="Ngo Chi Thanh" userId="d69abfdf-d611-4b7a-af6a-1faa29f23d14" providerId="ADAL" clId="{35287512-92AB-A045-8C14-9F6C434A68DA}" dt="2024-01-18T16:31:39.589" v="12" actId="1076"/>
          <ac:picMkLst>
            <pc:docMk/>
            <pc:sldMk cId="3332462506" sldId="270"/>
            <ac:picMk id="2" creationId="{09E116D7-DE1E-477D-1BFC-850986185EAA}"/>
          </ac:picMkLst>
        </pc:picChg>
      </pc:sldChg>
      <pc:sldChg chg="setBg">
        <pc:chgData name="Ngo Chi Thanh" userId="d69abfdf-d611-4b7a-af6a-1faa29f23d14" providerId="ADAL" clId="{35287512-92AB-A045-8C14-9F6C434A68DA}" dt="2024-01-18T16:35:01.037" v="29"/>
        <pc:sldMkLst>
          <pc:docMk/>
          <pc:sldMk cId="886427187" sldId="280"/>
        </pc:sldMkLst>
      </pc:sldChg>
      <pc:sldChg chg="delSp modSp mod setBg">
        <pc:chgData name="Ngo Chi Thanh" userId="d69abfdf-d611-4b7a-af6a-1faa29f23d14" providerId="ADAL" clId="{35287512-92AB-A045-8C14-9F6C434A68DA}" dt="2024-01-18T16:49:22.808" v="548" actId="114"/>
        <pc:sldMkLst>
          <pc:docMk/>
          <pc:sldMk cId="2828581372" sldId="281"/>
        </pc:sldMkLst>
        <pc:spChg chg="mod">
          <ac:chgData name="Ngo Chi Thanh" userId="d69abfdf-d611-4b7a-af6a-1faa29f23d14" providerId="ADAL" clId="{35287512-92AB-A045-8C14-9F6C434A68DA}" dt="2024-01-18T16:49:22.808" v="548" actId="114"/>
          <ac:spMkLst>
            <pc:docMk/>
            <pc:sldMk cId="2828581372" sldId="281"/>
            <ac:spMk id="2" creationId="{E8067C32-1018-412C-B5FE-EF4616DC576F}"/>
          </ac:spMkLst>
        </pc:spChg>
        <pc:picChg chg="del">
          <ac:chgData name="Ngo Chi Thanh" userId="d69abfdf-d611-4b7a-af6a-1faa29f23d14" providerId="ADAL" clId="{35287512-92AB-A045-8C14-9F6C434A68DA}" dt="2024-01-18T16:35:39.145" v="33" actId="478"/>
          <ac:picMkLst>
            <pc:docMk/>
            <pc:sldMk cId="2828581372" sldId="281"/>
            <ac:picMk id="4" creationId="{EB1AE47E-5384-6B67-1EA0-6B103AA5A591}"/>
          </ac:picMkLst>
        </pc:picChg>
      </pc:sldChg>
      <pc:sldChg chg="setBg">
        <pc:chgData name="Ngo Chi Thanh" userId="d69abfdf-d611-4b7a-af6a-1faa29f23d14" providerId="ADAL" clId="{35287512-92AB-A045-8C14-9F6C434A68DA}" dt="2024-01-18T16:35:01.037" v="29"/>
        <pc:sldMkLst>
          <pc:docMk/>
          <pc:sldMk cId="2170719530" sldId="451"/>
        </pc:sldMkLst>
      </pc:sldChg>
      <pc:sldChg chg="setBg">
        <pc:chgData name="Ngo Chi Thanh" userId="d69abfdf-d611-4b7a-af6a-1faa29f23d14" providerId="ADAL" clId="{35287512-92AB-A045-8C14-9F6C434A68DA}" dt="2024-01-18T16:35:01.037" v="29"/>
        <pc:sldMkLst>
          <pc:docMk/>
          <pc:sldMk cId="95494361" sldId="452"/>
        </pc:sldMkLst>
      </pc:sldChg>
      <pc:sldChg chg="setBg">
        <pc:chgData name="Ngo Chi Thanh" userId="d69abfdf-d611-4b7a-af6a-1faa29f23d14" providerId="ADAL" clId="{35287512-92AB-A045-8C14-9F6C434A68DA}" dt="2024-01-18T16:35:01.037" v="29"/>
        <pc:sldMkLst>
          <pc:docMk/>
          <pc:sldMk cId="1129413475" sldId="453"/>
        </pc:sldMkLst>
      </pc:sldChg>
      <pc:sldChg chg="setBg">
        <pc:chgData name="Ngo Chi Thanh" userId="d69abfdf-d611-4b7a-af6a-1faa29f23d14" providerId="ADAL" clId="{35287512-92AB-A045-8C14-9F6C434A68DA}" dt="2024-01-18T16:35:01.037" v="29"/>
        <pc:sldMkLst>
          <pc:docMk/>
          <pc:sldMk cId="569604939" sldId="457"/>
        </pc:sldMkLst>
      </pc:sldChg>
      <pc:sldChg chg="setBg">
        <pc:chgData name="Ngo Chi Thanh" userId="d69abfdf-d611-4b7a-af6a-1faa29f23d14" providerId="ADAL" clId="{35287512-92AB-A045-8C14-9F6C434A68DA}" dt="2024-01-18T16:35:01.037" v="29"/>
        <pc:sldMkLst>
          <pc:docMk/>
          <pc:sldMk cId="4227737606" sldId="460"/>
        </pc:sldMkLst>
      </pc:sldChg>
      <pc:sldChg chg="setBg">
        <pc:chgData name="Ngo Chi Thanh" userId="d69abfdf-d611-4b7a-af6a-1faa29f23d14" providerId="ADAL" clId="{35287512-92AB-A045-8C14-9F6C434A68DA}" dt="2024-01-18T16:35:01.037" v="29"/>
        <pc:sldMkLst>
          <pc:docMk/>
          <pc:sldMk cId="3371900273" sldId="472"/>
        </pc:sldMkLst>
      </pc:sldChg>
      <pc:sldChg chg="addSp delSp modSp mod setBg addAnim delAnim">
        <pc:chgData name="Ngo Chi Thanh" userId="d69abfdf-d611-4b7a-af6a-1faa29f23d14" providerId="ADAL" clId="{35287512-92AB-A045-8C14-9F6C434A68DA}" dt="2024-01-18T16:51:36.499" v="606" actId="1036"/>
        <pc:sldMkLst>
          <pc:docMk/>
          <pc:sldMk cId="378566304" sldId="473"/>
        </pc:sldMkLst>
        <pc:spChg chg="mod topLvl">
          <ac:chgData name="Ngo Chi Thanh" userId="d69abfdf-d611-4b7a-af6a-1faa29f23d14" providerId="ADAL" clId="{35287512-92AB-A045-8C14-9F6C434A68DA}" dt="2024-01-18T16:50:13.521" v="555" actId="478"/>
          <ac:spMkLst>
            <pc:docMk/>
            <pc:sldMk cId="378566304" sldId="473"/>
            <ac:spMk id="8" creationId="{D0DCCBA7-0E6E-4353-AB42-85BD036CCE4D}"/>
          </ac:spMkLst>
        </pc:spChg>
        <pc:spChg chg="mod">
          <ac:chgData name="Ngo Chi Thanh" userId="d69abfdf-d611-4b7a-af6a-1faa29f23d14" providerId="ADAL" clId="{35287512-92AB-A045-8C14-9F6C434A68DA}" dt="2024-01-18T16:51:28.885" v="595" actId="1036"/>
          <ac:spMkLst>
            <pc:docMk/>
            <pc:sldMk cId="378566304" sldId="473"/>
            <ac:spMk id="10" creationId="{8599A49C-6360-7184-F7F3-314DD6736FD2}"/>
          </ac:spMkLst>
        </pc:spChg>
        <pc:spChg chg="add del mod">
          <ac:chgData name="Ngo Chi Thanh" userId="d69abfdf-d611-4b7a-af6a-1faa29f23d14" providerId="ADAL" clId="{35287512-92AB-A045-8C14-9F6C434A68DA}" dt="2024-01-18T16:51:36.499" v="606" actId="1036"/>
          <ac:spMkLst>
            <pc:docMk/>
            <pc:sldMk cId="378566304" sldId="473"/>
            <ac:spMk id="12" creationId="{BE36BD05-7D47-4F64-9336-F43443835191}"/>
          </ac:spMkLst>
        </pc:spChg>
        <pc:spChg chg="mod">
          <ac:chgData name="Ngo Chi Thanh" userId="d69abfdf-d611-4b7a-af6a-1faa29f23d14" providerId="ADAL" clId="{35287512-92AB-A045-8C14-9F6C434A68DA}" dt="2024-01-18T16:51:28.885" v="595" actId="1036"/>
          <ac:spMkLst>
            <pc:docMk/>
            <pc:sldMk cId="378566304" sldId="473"/>
            <ac:spMk id="22" creationId="{0F2E5059-E6E0-4C87-B127-2BF5902DD818}"/>
          </ac:spMkLst>
        </pc:spChg>
        <pc:spChg chg="mod">
          <ac:chgData name="Ngo Chi Thanh" userId="d69abfdf-d611-4b7a-af6a-1faa29f23d14" providerId="ADAL" clId="{35287512-92AB-A045-8C14-9F6C434A68DA}" dt="2024-01-18T16:51:28.885" v="595" actId="1036"/>
          <ac:spMkLst>
            <pc:docMk/>
            <pc:sldMk cId="378566304" sldId="473"/>
            <ac:spMk id="23" creationId="{63D27AEC-03E6-4A7E-A7B6-9C2C94A81639}"/>
          </ac:spMkLst>
        </pc:spChg>
        <pc:spChg chg="mod">
          <ac:chgData name="Ngo Chi Thanh" userId="d69abfdf-d611-4b7a-af6a-1faa29f23d14" providerId="ADAL" clId="{35287512-92AB-A045-8C14-9F6C434A68DA}" dt="2024-01-18T16:51:28.885" v="595" actId="1036"/>
          <ac:spMkLst>
            <pc:docMk/>
            <pc:sldMk cId="378566304" sldId="473"/>
            <ac:spMk id="24" creationId="{2A9CCB5A-04C2-40E5-A7D3-70B88307C708}"/>
          </ac:spMkLst>
        </pc:spChg>
        <pc:grpChg chg="add del mod">
          <ac:chgData name="Ngo Chi Thanh" userId="d69abfdf-d611-4b7a-af6a-1faa29f23d14" providerId="ADAL" clId="{35287512-92AB-A045-8C14-9F6C434A68DA}" dt="2024-01-18T16:51:28.885" v="595" actId="1036"/>
          <ac:grpSpMkLst>
            <pc:docMk/>
            <pc:sldMk cId="378566304" sldId="473"/>
            <ac:grpSpMk id="5" creationId="{75CF2374-6B7C-40E3-9CCA-EF7C06A31F01}"/>
          </ac:grpSpMkLst>
        </pc:grpChg>
        <pc:picChg chg="add del mod topLvl">
          <ac:chgData name="Ngo Chi Thanh" userId="d69abfdf-d611-4b7a-af6a-1faa29f23d14" providerId="ADAL" clId="{35287512-92AB-A045-8C14-9F6C434A68DA}" dt="2024-01-18T16:50:26.677" v="556" actId="14100"/>
          <ac:picMkLst>
            <pc:docMk/>
            <pc:sldMk cId="378566304" sldId="473"/>
            <ac:picMk id="6" creationId="{8601BFB5-1432-48C7-BB28-2A7429354D55}"/>
          </ac:picMkLst>
        </pc:picChg>
      </pc:sldChg>
      <pc:sldChg chg="setBg">
        <pc:chgData name="Ngo Chi Thanh" userId="d69abfdf-d611-4b7a-af6a-1faa29f23d14" providerId="ADAL" clId="{35287512-92AB-A045-8C14-9F6C434A68DA}" dt="2024-01-18T16:35:01.037" v="29"/>
        <pc:sldMkLst>
          <pc:docMk/>
          <pc:sldMk cId="1929964496" sldId="474"/>
        </pc:sldMkLst>
      </pc:sldChg>
      <pc:sldChg chg="setBg">
        <pc:chgData name="Ngo Chi Thanh" userId="d69abfdf-d611-4b7a-af6a-1faa29f23d14" providerId="ADAL" clId="{35287512-92AB-A045-8C14-9F6C434A68DA}" dt="2024-01-18T16:35:01.037" v="29"/>
        <pc:sldMkLst>
          <pc:docMk/>
          <pc:sldMk cId="1251262825" sldId="475"/>
        </pc:sldMkLst>
      </pc:sldChg>
      <pc:sldChg chg="setBg">
        <pc:chgData name="Ngo Chi Thanh" userId="d69abfdf-d611-4b7a-af6a-1faa29f23d14" providerId="ADAL" clId="{35287512-92AB-A045-8C14-9F6C434A68DA}" dt="2024-01-18T16:35:01.037" v="29"/>
        <pc:sldMkLst>
          <pc:docMk/>
          <pc:sldMk cId="2780141799" sldId="476"/>
        </pc:sldMkLst>
      </pc:sldChg>
      <pc:sldChg chg="setBg">
        <pc:chgData name="Ngo Chi Thanh" userId="d69abfdf-d611-4b7a-af6a-1faa29f23d14" providerId="ADAL" clId="{35287512-92AB-A045-8C14-9F6C434A68DA}" dt="2024-01-18T16:35:01.037" v="29"/>
        <pc:sldMkLst>
          <pc:docMk/>
          <pc:sldMk cId="1472238175" sldId="477"/>
        </pc:sldMkLst>
      </pc:sldChg>
      <pc:sldChg chg="modSp mod setBg">
        <pc:chgData name="Ngo Chi Thanh" userId="d69abfdf-d611-4b7a-af6a-1faa29f23d14" providerId="ADAL" clId="{35287512-92AB-A045-8C14-9F6C434A68DA}" dt="2024-01-18T16:52:41.169" v="613" actId="1076"/>
        <pc:sldMkLst>
          <pc:docMk/>
          <pc:sldMk cId="828597163" sldId="478"/>
        </pc:sldMkLst>
        <pc:spChg chg="mod">
          <ac:chgData name="Ngo Chi Thanh" userId="d69abfdf-d611-4b7a-af6a-1faa29f23d14" providerId="ADAL" clId="{35287512-92AB-A045-8C14-9F6C434A68DA}" dt="2024-01-18T16:52:41.169" v="613" actId="1076"/>
          <ac:spMkLst>
            <pc:docMk/>
            <pc:sldMk cId="828597163" sldId="478"/>
            <ac:spMk id="2" creationId="{73BB612B-2A6F-44DB-91A5-82BF1DCFFCFD}"/>
          </ac:spMkLst>
        </pc:spChg>
        <pc:spChg chg="mod">
          <ac:chgData name="Ngo Chi Thanh" userId="d69abfdf-d611-4b7a-af6a-1faa29f23d14" providerId="ADAL" clId="{35287512-92AB-A045-8C14-9F6C434A68DA}" dt="2024-01-18T16:52:41.169" v="613" actId="1076"/>
          <ac:spMkLst>
            <pc:docMk/>
            <pc:sldMk cId="828597163" sldId="478"/>
            <ac:spMk id="9" creationId="{F9331485-5F57-4900-91FD-27214315E67F}"/>
          </ac:spMkLst>
        </pc:spChg>
        <pc:grpChg chg="mod">
          <ac:chgData name="Ngo Chi Thanh" userId="d69abfdf-d611-4b7a-af6a-1faa29f23d14" providerId="ADAL" clId="{35287512-92AB-A045-8C14-9F6C434A68DA}" dt="2024-01-18T16:52:41.169" v="613" actId="1076"/>
          <ac:grpSpMkLst>
            <pc:docMk/>
            <pc:sldMk cId="828597163" sldId="478"/>
            <ac:grpSpMk id="7" creationId="{6D838B1F-3924-4ED7-9307-A59F07B778C6}"/>
          </ac:grpSpMkLst>
        </pc:grpChg>
      </pc:sldChg>
      <pc:sldChg chg="setBg">
        <pc:chgData name="Ngo Chi Thanh" userId="d69abfdf-d611-4b7a-af6a-1faa29f23d14" providerId="ADAL" clId="{35287512-92AB-A045-8C14-9F6C434A68DA}" dt="2024-01-18T16:35:01.037" v="29"/>
        <pc:sldMkLst>
          <pc:docMk/>
          <pc:sldMk cId="2748307001" sldId="480"/>
        </pc:sldMkLst>
      </pc:sldChg>
      <pc:sldChg chg="addSp modSp mod setBg modAnim">
        <pc:chgData name="Ngo Chi Thanh" userId="d69abfdf-d611-4b7a-af6a-1faa29f23d14" providerId="ADAL" clId="{35287512-92AB-A045-8C14-9F6C434A68DA}" dt="2024-01-18T16:53:00.970" v="615" actId="1076"/>
        <pc:sldMkLst>
          <pc:docMk/>
          <pc:sldMk cId="3192640389" sldId="482"/>
        </pc:sldMkLst>
        <pc:spChg chg="mod">
          <ac:chgData name="Ngo Chi Thanh" userId="d69abfdf-d611-4b7a-af6a-1faa29f23d14" providerId="ADAL" clId="{35287512-92AB-A045-8C14-9F6C434A68DA}" dt="2024-01-18T16:53:00.970" v="615" actId="1076"/>
          <ac:spMkLst>
            <pc:docMk/>
            <pc:sldMk cId="3192640389" sldId="482"/>
            <ac:spMk id="2" creationId="{E24545A7-A6A4-9051-5452-9E7CD07AFC57}"/>
          </ac:spMkLst>
        </pc:spChg>
        <pc:spChg chg="mod">
          <ac:chgData name="Ngo Chi Thanh" userId="d69abfdf-d611-4b7a-af6a-1faa29f23d14" providerId="ADAL" clId="{35287512-92AB-A045-8C14-9F6C434A68DA}" dt="2024-01-18T16:31:56.702" v="14" actId="1076"/>
          <ac:spMkLst>
            <pc:docMk/>
            <pc:sldMk cId="3192640389" sldId="482"/>
            <ac:spMk id="6" creationId="{6348DF93-039F-D8FA-0816-91E46EF5EE6F}"/>
          </ac:spMkLst>
        </pc:spChg>
        <pc:picChg chg="add mod">
          <ac:chgData name="Ngo Chi Thanh" userId="d69abfdf-d611-4b7a-af6a-1faa29f23d14" providerId="ADAL" clId="{35287512-92AB-A045-8C14-9F6C434A68DA}" dt="2024-01-18T16:36:00.904" v="36" actId="171"/>
          <ac:picMkLst>
            <pc:docMk/>
            <pc:sldMk cId="3192640389" sldId="482"/>
            <ac:picMk id="3" creationId="{EE7BDE4D-38CF-CDCE-8339-66A5C5E2C174}"/>
          </ac:picMkLst>
        </pc:picChg>
      </pc:sldChg>
      <pc:sldChg chg="delSp setBg delDesignElem">
        <pc:chgData name="Ngo Chi Thanh" userId="d69abfdf-d611-4b7a-af6a-1faa29f23d14" providerId="ADAL" clId="{35287512-92AB-A045-8C14-9F6C434A68DA}" dt="2024-01-18T16:35:01.037" v="29"/>
        <pc:sldMkLst>
          <pc:docMk/>
          <pc:sldMk cId="983514856" sldId="483"/>
        </pc:sldMkLst>
        <pc:spChg chg="del">
          <ac:chgData name="Ngo Chi Thanh" userId="d69abfdf-d611-4b7a-af6a-1faa29f23d14" providerId="ADAL" clId="{35287512-92AB-A045-8C14-9F6C434A68DA}" dt="2024-01-18T16:34:32.314" v="20"/>
          <ac:spMkLst>
            <pc:docMk/>
            <pc:sldMk cId="983514856" sldId="483"/>
            <ac:spMk id="8" creationId="{42A4FC2C-047E-45A5-965D-8E1E3BF09BC6}"/>
          </ac:spMkLst>
        </pc:spChg>
      </pc:sldChg>
      <pc:sldChg chg="modSp mod setBg">
        <pc:chgData name="Ngo Chi Thanh" userId="d69abfdf-d611-4b7a-af6a-1faa29f23d14" providerId="ADAL" clId="{35287512-92AB-A045-8C14-9F6C434A68DA}" dt="2024-01-18T16:42:01.171" v="336" actId="14100"/>
        <pc:sldMkLst>
          <pc:docMk/>
          <pc:sldMk cId="650747979" sldId="484"/>
        </pc:sldMkLst>
        <pc:picChg chg="mod">
          <ac:chgData name="Ngo Chi Thanh" userId="d69abfdf-d611-4b7a-af6a-1faa29f23d14" providerId="ADAL" clId="{35287512-92AB-A045-8C14-9F6C434A68DA}" dt="2024-01-18T16:41:39.289" v="334" actId="1076"/>
          <ac:picMkLst>
            <pc:docMk/>
            <pc:sldMk cId="650747979" sldId="484"/>
            <ac:picMk id="3" creationId="{E76B922D-1969-40D5-CBC3-C54424F88662}"/>
          </ac:picMkLst>
        </pc:picChg>
        <pc:picChg chg="mod">
          <ac:chgData name="Ngo Chi Thanh" userId="d69abfdf-d611-4b7a-af6a-1faa29f23d14" providerId="ADAL" clId="{35287512-92AB-A045-8C14-9F6C434A68DA}" dt="2024-01-18T16:42:01.171" v="336" actId="14100"/>
          <ac:picMkLst>
            <pc:docMk/>
            <pc:sldMk cId="650747979" sldId="484"/>
            <ac:picMk id="9" creationId="{013D09B6-B324-99B5-16F3-28AAE444FBCF}"/>
          </ac:picMkLst>
        </pc:picChg>
      </pc:sldChg>
      <pc:sldChg chg="modSp setBg">
        <pc:chgData name="Ngo Chi Thanh" userId="d69abfdf-d611-4b7a-af6a-1faa29f23d14" providerId="ADAL" clId="{35287512-92AB-A045-8C14-9F6C434A68DA}" dt="2024-01-18T16:35:01.037" v="29"/>
        <pc:sldMkLst>
          <pc:docMk/>
          <pc:sldMk cId="2594314363" sldId="485"/>
        </pc:sldMkLst>
        <pc:picChg chg="mod">
          <ac:chgData name="Ngo Chi Thanh" userId="d69abfdf-d611-4b7a-af6a-1faa29f23d14" providerId="ADAL" clId="{35287512-92AB-A045-8C14-9F6C434A68DA}" dt="2024-01-18T16:33:58.287" v="16"/>
          <ac:picMkLst>
            <pc:docMk/>
            <pc:sldMk cId="2594314363" sldId="485"/>
            <ac:picMk id="5" creationId="{587FDF1D-F772-AA64-A331-DA5624434300}"/>
          </ac:picMkLst>
        </pc:picChg>
      </pc:sldChg>
      <pc:sldChg chg="setBg">
        <pc:chgData name="Ngo Chi Thanh" userId="d69abfdf-d611-4b7a-af6a-1faa29f23d14" providerId="ADAL" clId="{35287512-92AB-A045-8C14-9F6C434A68DA}" dt="2024-01-18T16:35:01.037" v="29"/>
        <pc:sldMkLst>
          <pc:docMk/>
          <pc:sldMk cId="2435972905" sldId="486"/>
        </pc:sldMkLst>
      </pc:sldChg>
      <pc:sldChg chg="addSp delSp modSp new mod setBg delAnim modAnim">
        <pc:chgData name="Ngo Chi Thanh" userId="d69abfdf-d611-4b7a-af6a-1faa29f23d14" providerId="ADAL" clId="{35287512-92AB-A045-8C14-9F6C434A68DA}" dt="2024-01-18T16:47:54.477" v="541" actId="1076"/>
        <pc:sldMkLst>
          <pc:docMk/>
          <pc:sldMk cId="3427042908" sldId="487"/>
        </pc:sldMkLst>
        <pc:spChg chg="add mod">
          <ac:chgData name="Ngo Chi Thanh" userId="d69abfdf-d611-4b7a-af6a-1faa29f23d14" providerId="ADAL" clId="{35287512-92AB-A045-8C14-9F6C434A68DA}" dt="2024-01-18T16:47:54.477" v="541" actId="1076"/>
          <ac:spMkLst>
            <pc:docMk/>
            <pc:sldMk cId="3427042908" sldId="487"/>
            <ac:spMk id="3" creationId="{9DED92B1-7533-DF2A-4F44-DE0B5FCF23F8}"/>
          </ac:spMkLst>
        </pc:spChg>
        <pc:spChg chg="del mod topLvl">
          <ac:chgData name="Ngo Chi Thanh" userId="d69abfdf-d611-4b7a-af6a-1faa29f23d14" providerId="ADAL" clId="{35287512-92AB-A045-8C14-9F6C434A68DA}" dt="2024-01-18T16:36:36.537" v="56" actId="478"/>
          <ac:spMkLst>
            <pc:docMk/>
            <pc:sldMk cId="3427042908" sldId="487"/>
            <ac:spMk id="6" creationId="{EEA023C9-0399-49BA-89CB-78F778669F88}"/>
          </ac:spMkLst>
        </pc:spChg>
        <pc:grpChg chg="add del mod">
          <ac:chgData name="Ngo Chi Thanh" userId="d69abfdf-d611-4b7a-af6a-1faa29f23d14" providerId="ADAL" clId="{35287512-92AB-A045-8C14-9F6C434A68DA}" dt="2024-01-18T16:36:36.537" v="56" actId="478"/>
          <ac:grpSpMkLst>
            <pc:docMk/>
            <pc:sldMk cId="3427042908" sldId="487"/>
            <ac:grpSpMk id="4" creationId="{E20EC0F9-C299-F24B-9432-AC41F5088E3C}"/>
          </ac:grpSpMkLst>
        </pc:grpChg>
        <pc:picChg chg="mod topLvl">
          <ac:chgData name="Ngo Chi Thanh" userId="d69abfdf-d611-4b7a-af6a-1faa29f23d14" providerId="ADAL" clId="{35287512-92AB-A045-8C14-9F6C434A68DA}" dt="2024-01-18T16:45:00.709" v="480" actId="1076"/>
          <ac:picMkLst>
            <pc:docMk/>
            <pc:sldMk cId="3427042908" sldId="487"/>
            <ac:picMk id="5" creationId="{E0ABF1AB-2515-60B2-9989-2F96C252032C}"/>
          </ac:picMkLst>
        </pc:picChg>
      </pc:sldChg>
      <pc:sldMasterChg chg="addSp modTransition modSldLayout">
        <pc:chgData name="Ngo Chi Thanh" userId="d69abfdf-d611-4b7a-af6a-1faa29f23d14" providerId="ADAL" clId="{35287512-92AB-A045-8C14-9F6C434A68DA}" dt="2024-01-18T16:34:32.314" v="20"/>
        <pc:sldMasterMkLst>
          <pc:docMk/>
          <pc:sldMasterMk cId="425088137" sldId="2147483750"/>
        </pc:sldMasterMkLst>
        <pc:picChg chg="add">
          <ac:chgData name="Ngo Chi Thanh" userId="d69abfdf-d611-4b7a-af6a-1faa29f23d14" providerId="ADAL" clId="{35287512-92AB-A045-8C14-9F6C434A68DA}" dt="2024-01-18T16:34:32.314" v="20"/>
          <ac:picMkLst>
            <pc:docMk/>
            <pc:sldMasterMk cId="425088137" sldId="2147483750"/>
            <ac:picMk id="7" creationId="{2DD75736-9159-2316-90E4-67224ACA2DAE}"/>
          </ac:picMkLst>
        </pc:picChg>
        <pc:picChg chg="add">
          <ac:chgData name="Ngo Chi Thanh" userId="d69abfdf-d611-4b7a-af6a-1faa29f23d14" providerId="ADAL" clId="{35287512-92AB-A045-8C14-9F6C434A68DA}" dt="2024-01-18T16:34:32.314" v="20"/>
          <ac:picMkLst>
            <pc:docMk/>
            <pc:sldMasterMk cId="425088137" sldId="2147483750"/>
            <ac:picMk id="8" creationId="{303ECBC5-FF37-9F69-B682-422635F2FC0F}"/>
          </ac:picMkLst>
        </pc:picChg>
        <pc:sldLayoutChg chg="modTransition">
          <pc:chgData name="Ngo Chi Thanh" userId="d69abfdf-d611-4b7a-af6a-1faa29f23d14" providerId="ADAL" clId="{35287512-92AB-A045-8C14-9F6C434A68DA}" dt="2024-01-18T16:34:32.314" v="20"/>
          <pc:sldLayoutMkLst>
            <pc:docMk/>
            <pc:sldMasterMk cId="425088137" sldId="2147483750"/>
            <pc:sldLayoutMk cId="2884475412" sldId="2147483751"/>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14276931" sldId="2147483753"/>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853593150" sldId="2147483754"/>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07295644" sldId="2147483755"/>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55202588" sldId="2147483756"/>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408490898" sldId="2147483757"/>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502106580" sldId="2147483758"/>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222173266" sldId="2147483759"/>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2970847146" sldId="2147483760"/>
          </pc:sldLayoutMkLst>
        </pc:sldLayoutChg>
        <pc:sldLayoutChg chg="modTransition">
          <pc:chgData name="Ngo Chi Thanh" userId="d69abfdf-d611-4b7a-af6a-1faa29f23d14" providerId="ADAL" clId="{35287512-92AB-A045-8C14-9F6C434A68DA}" dt="2024-01-18T16:34:32.314" v="20"/>
          <pc:sldLayoutMkLst>
            <pc:docMk/>
            <pc:sldMasterMk cId="425088137" sldId="2147483750"/>
            <pc:sldLayoutMk cId="1741486100" sldId="2147483761"/>
          </pc:sldLayoutMkLst>
        </pc:sldLayoutChg>
      </pc:sldMasterChg>
      <pc:sldMasterChg chg="addSp modTransition modSldLayout">
        <pc:chgData name="Ngo Chi Thanh" userId="d69abfdf-d611-4b7a-af6a-1faa29f23d14" providerId="ADAL" clId="{35287512-92AB-A045-8C14-9F6C434A68DA}" dt="2024-01-18T16:34:34.023" v="21"/>
        <pc:sldMasterMkLst>
          <pc:docMk/>
          <pc:sldMasterMk cId="4265819627" sldId="2147483763"/>
        </pc:sldMasterMkLst>
        <pc:picChg chg="add">
          <ac:chgData name="Ngo Chi Thanh" userId="d69abfdf-d611-4b7a-af6a-1faa29f23d14" providerId="ADAL" clId="{35287512-92AB-A045-8C14-9F6C434A68DA}" dt="2024-01-18T16:34:34.023" v="21"/>
          <ac:picMkLst>
            <pc:docMk/>
            <pc:sldMasterMk cId="4265819627" sldId="2147483763"/>
            <ac:picMk id="7" creationId="{193C928F-744F-2620-E2DC-EC6A9975CAE8}"/>
          </ac:picMkLst>
        </pc:picChg>
        <pc:picChg chg="add">
          <ac:chgData name="Ngo Chi Thanh" userId="d69abfdf-d611-4b7a-af6a-1faa29f23d14" providerId="ADAL" clId="{35287512-92AB-A045-8C14-9F6C434A68DA}" dt="2024-01-18T16:34:34.023" v="21"/>
          <ac:picMkLst>
            <pc:docMk/>
            <pc:sldMasterMk cId="4265819627" sldId="2147483763"/>
            <ac:picMk id="8" creationId="{217E8448-06D7-5B74-5CA5-3647DCB928DC}"/>
          </ac:picMkLst>
        </pc:picChg>
        <pc:sldLayoutChg chg="modTransition">
          <pc:chgData name="Ngo Chi Thanh" userId="d69abfdf-d611-4b7a-af6a-1faa29f23d14" providerId="ADAL" clId="{35287512-92AB-A045-8C14-9F6C434A68DA}" dt="2024-01-18T16:34:34.023" v="21"/>
          <pc:sldLayoutMkLst>
            <pc:docMk/>
            <pc:sldMasterMk cId="4265819627" sldId="2147483763"/>
            <pc:sldLayoutMk cId="239556966" sldId="2147483764"/>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51319369" sldId="2147483766"/>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468726934" sldId="2147483767"/>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040366410" sldId="2147483768"/>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150436320" sldId="2147483769"/>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296251260" sldId="2147483770"/>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2853359185" sldId="2147483771"/>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114940873" sldId="2147483772"/>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3438354973" sldId="2147483773"/>
          </pc:sldLayoutMkLst>
        </pc:sldLayoutChg>
        <pc:sldLayoutChg chg="modTransition">
          <pc:chgData name="Ngo Chi Thanh" userId="d69abfdf-d611-4b7a-af6a-1faa29f23d14" providerId="ADAL" clId="{35287512-92AB-A045-8C14-9F6C434A68DA}" dt="2024-01-18T16:34:34.023" v="21"/>
          <pc:sldLayoutMkLst>
            <pc:docMk/>
            <pc:sldMasterMk cId="4265819627" sldId="2147483763"/>
            <pc:sldLayoutMk cId="4163901037" sldId="2147483774"/>
          </pc:sldLayoutMkLst>
        </pc:sldLayoutChg>
      </pc:sldMasterChg>
      <pc:sldMasterChg chg="addSp modTransition modSldLayout">
        <pc:chgData name="Ngo Chi Thanh" userId="d69abfdf-d611-4b7a-af6a-1faa29f23d14" providerId="ADAL" clId="{35287512-92AB-A045-8C14-9F6C434A68DA}" dt="2024-01-18T16:34:34.181" v="22"/>
        <pc:sldMasterMkLst>
          <pc:docMk/>
          <pc:sldMasterMk cId="3067770107" sldId="2147483776"/>
        </pc:sldMasterMkLst>
        <pc:picChg chg="add">
          <ac:chgData name="Ngo Chi Thanh" userId="d69abfdf-d611-4b7a-af6a-1faa29f23d14" providerId="ADAL" clId="{35287512-92AB-A045-8C14-9F6C434A68DA}" dt="2024-01-18T16:34:34.181" v="22"/>
          <ac:picMkLst>
            <pc:docMk/>
            <pc:sldMasterMk cId="3067770107" sldId="2147483776"/>
            <ac:picMk id="7" creationId="{E7C4D0D5-3374-B72F-FFC7-E29AAE351FB4}"/>
          </ac:picMkLst>
        </pc:picChg>
        <pc:picChg chg="add">
          <ac:chgData name="Ngo Chi Thanh" userId="d69abfdf-d611-4b7a-af6a-1faa29f23d14" providerId="ADAL" clId="{35287512-92AB-A045-8C14-9F6C434A68DA}" dt="2024-01-18T16:34:34.181" v="22"/>
          <ac:picMkLst>
            <pc:docMk/>
            <pc:sldMasterMk cId="3067770107" sldId="2147483776"/>
            <ac:picMk id="8" creationId="{BBAD5B67-9005-8A9A-B7FD-1BAAA5587BD4}"/>
          </ac:picMkLst>
        </pc:picChg>
        <pc:sldLayoutChg chg="modTransition">
          <pc:chgData name="Ngo Chi Thanh" userId="d69abfdf-d611-4b7a-af6a-1faa29f23d14" providerId="ADAL" clId="{35287512-92AB-A045-8C14-9F6C434A68DA}" dt="2024-01-18T16:34:34.181" v="22"/>
          <pc:sldLayoutMkLst>
            <pc:docMk/>
            <pc:sldMasterMk cId="3067770107" sldId="2147483776"/>
            <pc:sldLayoutMk cId="2942499662" sldId="2147483777"/>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639327286" sldId="2147483779"/>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335947705" sldId="2147483780"/>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188215986" sldId="2147483781"/>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464119026" sldId="2147483782"/>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99431409" sldId="2147483783"/>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1526522123" sldId="2147483784"/>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3793192413" sldId="2147483785"/>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08651923" sldId="2147483786"/>
          </pc:sldLayoutMkLst>
        </pc:sldLayoutChg>
        <pc:sldLayoutChg chg="modTransition">
          <pc:chgData name="Ngo Chi Thanh" userId="d69abfdf-d611-4b7a-af6a-1faa29f23d14" providerId="ADAL" clId="{35287512-92AB-A045-8C14-9F6C434A68DA}" dt="2024-01-18T16:34:34.181" v="22"/>
          <pc:sldLayoutMkLst>
            <pc:docMk/>
            <pc:sldMasterMk cId="3067770107" sldId="2147483776"/>
            <pc:sldLayoutMk cId="2747709808" sldId="21474837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5</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18</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660B-0EC1-C1A4-B6DA-B1B74BA39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8A76C7F5-27B5-4E5F-0B31-DA8907CE2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434B8B28-1746-E05C-5FC5-2A08B1729AD7}"/>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6C669E37-54EB-C4D3-F4F7-28C48ACF7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28ED3-E8C9-9703-CD9A-009A93275BCD}"/>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94249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D8C8-C66A-B78D-6B06-048942CD3A23}"/>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19AB1F1-AB7A-9379-7B3A-440049BFC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C1AE199-B76E-9152-9124-06FE0C58A60C}"/>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6F47F54F-6296-E46A-99FB-1C2910123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8B32F-FB38-C973-471C-CB92465450E4}"/>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0865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BA978D-B5A9-0E7D-040F-268501040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3791CCA0-8C9A-7488-EBFE-B387461C5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5A0DF40-EB18-4D98-2D19-0F3DA2695044}"/>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93A70905-87D2-50B4-7D8F-CD40F3ACC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D2B78-A8D5-CE64-46E6-B0CDA73EBC32}"/>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74770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FB14-78CE-2D4B-F246-1DD795274B9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066D5DA-E5B5-3662-5070-C37931451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157312D-4D4A-0B2A-7734-07E2799C51AD}"/>
              </a:ext>
            </a:extLst>
          </p:cNvPr>
          <p:cNvSpPr>
            <a:spLocks noGrp="1"/>
          </p:cNvSpPr>
          <p:nvPr>
            <p:ph type="dt" sz="half" idx="10"/>
          </p:nvPr>
        </p:nvSpPr>
        <p:spPr/>
        <p:txBody>
          <a:bodyPr/>
          <a:lstStyle/>
          <a:p>
            <a:fld id="{3FB2DAC9-9C3C-4B3D-BE81-117B4A995CE0}" type="datetimeFigureOut">
              <a:rPr lang="en-GB" smtClean="0"/>
              <a:t>21/02/2025</a:t>
            </a:fld>
            <a:endParaRPr lang="en-GB"/>
          </a:p>
        </p:txBody>
      </p:sp>
      <p:sp>
        <p:nvSpPr>
          <p:cNvPr id="5" name="Footer Placeholder 4">
            <a:extLst>
              <a:ext uri="{FF2B5EF4-FFF2-40B4-BE49-F238E27FC236}">
                <a16:creationId xmlns:a16="http://schemas.microsoft.com/office/drawing/2014/main" id="{EFFF7C4F-AA10-ABAC-EA52-D87490B31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A08FD-6D81-46EB-35AE-517E627CE845}"/>
              </a:ext>
            </a:extLst>
          </p:cNvPr>
          <p:cNvSpPr>
            <a:spLocks noGrp="1"/>
          </p:cNvSpPr>
          <p:nvPr>
            <p:ph type="sldNum" sz="quarter" idx="12"/>
          </p:nvPr>
        </p:nvSpPr>
        <p:spPr/>
        <p:txBody>
          <a:bodyPr/>
          <a:lstStyle/>
          <a:p>
            <a:fld id="{2D9ADCB4-290F-4DA9-8E3F-0B300C0714E7}" type="slidenum">
              <a:rPr lang="en-GB" smtClean="0"/>
              <a:t>‹#›</a:t>
            </a:fld>
            <a:endParaRPr lang="en-GB"/>
          </a:p>
        </p:txBody>
      </p:sp>
    </p:spTree>
    <p:extLst>
      <p:ext uri="{BB962C8B-B14F-4D97-AF65-F5344CB8AC3E}">
        <p14:creationId xmlns:p14="http://schemas.microsoft.com/office/powerpoint/2010/main" val="30222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2DA6-A1EE-1A9B-9FF7-C73F8FA3BE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E99A1CA-F47C-8463-0810-078E9F0D90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ACFC7-12D6-5A0E-83CB-96733DF382D7}"/>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5" name="Footer Placeholder 4">
            <a:extLst>
              <a:ext uri="{FF2B5EF4-FFF2-40B4-BE49-F238E27FC236}">
                <a16:creationId xmlns:a16="http://schemas.microsoft.com/office/drawing/2014/main" id="{17BF1B0A-0278-626E-285D-7DEB470BC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87906-6768-008A-5FD4-57AC9BA025F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639327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C1AA-B01B-3DBE-7563-39C023B48D9E}"/>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BFAB23B-E744-0298-832D-8B34E1A0E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BF240558-B7B2-CBC4-2F27-84A120DCC5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FD30E8AB-9C01-4D3C-AAA6-6814872C525B}"/>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6" name="Footer Placeholder 5">
            <a:extLst>
              <a:ext uri="{FF2B5EF4-FFF2-40B4-BE49-F238E27FC236}">
                <a16:creationId xmlns:a16="http://schemas.microsoft.com/office/drawing/2014/main" id="{12687EF0-A239-6CA2-D467-3BF564092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4CFB8-9F86-DFC8-80DE-8D559850BF88}"/>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335947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9AB0-42E9-DE6D-0407-CF8C17ADE402}"/>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DF8C4BB-A747-3435-071E-1F17B77AF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AE17B3-A8AA-FEAC-4380-E8187028F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98767C76-63A3-9174-A5D6-0C20D33DF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351FD-BDB8-77C2-E0E8-A1C3ED2A6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8F02793F-63F4-FA30-C2E3-D93092A5C492}"/>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8" name="Footer Placeholder 7">
            <a:extLst>
              <a:ext uri="{FF2B5EF4-FFF2-40B4-BE49-F238E27FC236}">
                <a16:creationId xmlns:a16="http://schemas.microsoft.com/office/drawing/2014/main" id="{998DC534-B4DA-03F9-3B6F-42A22B0CD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D0D0DD-6D73-D60A-9381-1A747BCC5A17}"/>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188215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DEF0-FB33-B285-7B99-AA1E9750F3B7}"/>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4FDE33AB-F102-A143-0F58-0DE28B155284}"/>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4" name="Footer Placeholder 3">
            <a:extLst>
              <a:ext uri="{FF2B5EF4-FFF2-40B4-BE49-F238E27FC236}">
                <a16:creationId xmlns:a16="http://schemas.microsoft.com/office/drawing/2014/main" id="{C8A16FD2-E767-432E-650C-59833C3DD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1F8A5-D879-C1D0-76E2-8D47207F9E76}"/>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46411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DB67B-49B5-9CD3-2542-39C507887F59}"/>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3" name="Footer Placeholder 2">
            <a:extLst>
              <a:ext uri="{FF2B5EF4-FFF2-40B4-BE49-F238E27FC236}">
                <a16:creationId xmlns:a16="http://schemas.microsoft.com/office/drawing/2014/main" id="{78664A1F-245E-57BA-FB56-DC60AD7242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08244-03D8-7D72-5F99-0A1D0E2C2711}"/>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9943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C26B-C990-7870-202F-40364E1F7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5549D757-ABD4-C55B-FBE2-C8AE71DA8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A2FAA207-5193-22A0-19ED-7845E80B4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01C8D-BE05-638C-BDD0-F11D1839FC7F}"/>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6" name="Footer Placeholder 5">
            <a:extLst>
              <a:ext uri="{FF2B5EF4-FFF2-40B4-BE49-F238E27FC236}">
                <a16:creationId xmlns:a16="http://schemas.microsoft.com/office/drawing/2014/main" id="{4170471D-AA43-6BA0-D0AF-DB28A57CC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26E2A-96D7-B3A8-82E7-16B5CDD04AA5}"/>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526522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5042-28C9-4061-18FD-2A55550948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AE52E200-D197-600E-FD84-82FDC21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57E13B21-A2E3-1409-83A6-5D87BC621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7C3E9-1F00-6E90-4C8A-F8D3D0B7A5CE}"/>
              </a:ext>
            </a:extLst>
          </p:cNvPr>
          <p:cNvSpPr>
            <a:spLocks noGrp="1"/>
          </p:cNvSpPr>
          <p:nvPr>
            <p:ph type="dt" sz="half" idx="10"/>
          </p:nvPr>
        </p:nvSpPr>
        <p:spPr/>
        <p:txBody>
          <a:bodyPr/>
          <a:lstStyle/>
          <a:p>
            <a:fld id="{CE40D8B0-D019-49CC-BE6C-91C1AFC45649}" type="datetimeFigureOut">
              <a:rPr lang="en-US" smtClean="0"/>
              <a:t>2/21/2025</a:t>
            </a:fld>
            <a:endParaRPr lang="en-US"/>
          </a:p>
        </p:txBody>
      </p:sp>
      <p:sp>
        <p:nvSpPr>
          <p:cNvPr id="6" name="Footer Placeholder 5">
            <a:extLst>
              <a:ext uri="{FF2B5EF4-FFF2-40B4-BE49-F238E27FC236}">
                <a16:creationId xmlns:a16="http://schemas.microsoft.com/office/drawing/2014/main" id="{86875C60-2F85-E47E-0FF3-726C13590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315A7-6FDD-8C7A-3DB0-01F123E07223}"/>
              </a:ext>
            </a:extLst>
          </p:cNvPr>
          <p:cNvSpPr>
            <a:spLocks noGrp="1"/>
          </p:cNvSpPr>
          <p:nvPr>
            <p:ph type="sldNum" sz="quarter" idx="12"/>
          </p:nvPr>
        </p:nvSpPr>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93192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78CDA-5C36-90C4-5A63-8195D6ED7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EDA4BC66-2566-41D2-020B-694B4EB4B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2E30D7E-692D-71F7-A92C-4EECCE7E6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B2DAC9-9C3C-4B3D-BE81-117B4A995CE0}" type="datetimeFigureOut">
              <a:rPr lang="en-GB" smtClean="0"/>
              <a:t>21/02/2025</a:t>
            </a:fld>
            <a:endParaRPr lang="en-GB"/>
          </a:p>
        </p:txBody>
      </p:sp>
      <p:sp>
        <p:nvSpPr>
          <p:cNvPr id="5" name="Footer Placeholder 4">
            <a:extLst>
              <a:ext uri="{FF2B5EF4-FFF2-40B4-BE49-F238E27FC236}">
                <a16:creationId xmlns:a16="http://schemas.microsoft.com/office/drawing/2014/main" id="{899FB40C-588C-90FF-E0B0-4E01B8816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73AA06E-785D-62E3-7EEF-EC5D92AEC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9ADCB4-290F-4DA9-8E3F-0B300C0714E7}" type="slidenum">
              <a:rPr lang="en-GB" smtClean="0"/>
              <a:t>‹#›</a:t>
            </a:fld>
            <a:endParaRPr lang="en-GB"/>
          </a:p>
        </p:txBody>
      </p:sp>
      <p:pic>
        <p:nvPicPr>
          <p:cNvPr id="7" name="Picture 6">
            <a:extLst>
              <a:ext uri="{FF2B5EF4-FFF2-40B4-BE49-F238E27FC236}">
                <a16:creationId xmlns:a16="http://schemas.microsoft.com/office/drawing/2014/main" id="{E7C4D0D5-3374-B72F-FFC7-E29AAE351FB4}"/>
              </a:ext>
            </a:extLst>
          </p:cNvPr>
          <p:cNvPicPr>
            <a:picLocks noChangeAspect="1"/>
          </p:cNvPicPr>
          <p:nvPr userDrawn="1"/>
        </p:nvPicPr>
        <p:blipFill>
          <a:blip r:embed="rId14">
            <a:alphaModFix amt="70000"/>
          </a:blip>
          <a:stretch>
            <a:fillRect/>
          </a:stretch>
        </p:blipFill>
        <p:spPr>
          <a:xfrm>
            <a:off x="0" y="0"/>
            <a:ext cx="12192000" cy="685800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BAD5B67-9005-8A9A-B7FD-1BAAA5587BD4}"/>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30677701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Khởi</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động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2170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id="{D5856B2B-6078-4197-844A-98C83D68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id="{0F9B0931-3486-448E-8066-312B10FD1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r>
                <a:rPr lang="en-US" sz="3600" b="1" dirty="0">
                  <a:solidFill>
                    <a:srgbClr val="00206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870065C-B441-6570-2C98-FA7D2053F6D5}"/>
                </a:ext>
              </a:extLst>
            </p:cNvPr>
            <p:cNvPicPr>
              <a:picLocks noChangeAspect="1"/>
            </p:cNvPicPr>
            <p:nvPr/>
          </p:nvPicPr>
          <p:blipFill>
            <a:blip r:embed="rId2"/>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id="{07A78D29-8615-4AEC-BA0B-3A32CCE11CA1}"/>
              </a:ext>
            </a:extLst>
          </p:cNvPr>
          <p:cNvPicPr>
            <a:picLocks noChangeAspect="1"/>
          </p:cNvPicPr>
          <p:nvPr/>
        </p:nvPicPr>
        <p:blipFill>
          <a:blip r:embed="rId3"/>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D17DDCDC-4AD2-4C42-99E8-5AA7EC4B3C6B}"/>
                </a:ext>
              </a:extLst>
            </p:cNvPr>
            <p:cNvPicPr>
              <a:picLocks noChangeAspect="1"/>
            </p:cNvPicPr>
            <p:nvPr/>
          </p:nvPicPr>
          <p:blipFill>
            <a:blip r:embed="rId4"/>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id="{9C20C170-A7E3-4610-8964-2061A198B041}"/>
              </a:ext>
            </a:extLst>
          </p:cNvPr>
          <p:cNvPicPr>
            <a:picLocks noChangeAspect="1"/>
          </p:cNvPicPr>
          <p:nvPr/>
        </p:nvPicPr>
        <p:blipFill>
          <a:blip r:embed="rId5"/>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id="{C082EB1A-D5DF-4291-9814-BBC466845DC4}"/>
              </a:ext>
            </a:extLst>
          </p:cNvPr>
          <p:cNvPicPr>
            <a:picLocks noChangeAspect="1"/>
          </p:cNvPicPr>
          <p:nvPr/>
        </p:nvPicPr>
        <p:blipFill>
          <a:blip r:embed="rId2"/>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id="{D4F125E0-714D-4C50-A9AE-AFCF7E1AAE30}"/>
                </a:ext>
              </a:extLst>
            </p:cNvPr>
            <p:cNvPicPr>
              <a:picLocks noChangeAspect="1"/>
            </p:cNvPicPr>
            <p:nvPr/>
          </p:nvPicPr>
          <p:blipFill>
            <a:blip r:embed="rId3"/>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id="{7675CCB4-6661-4022-A463-D51EA07B8A2E}"/>
              </a:ext>
            </a:extLst>
          </p:cNvPr>
          <p:cNvPicPr>
            <a:picLocks noChangeAspect="1"/>
          </p:cNvPicPr>
          <p:nvPr/>
        </p:nvPicPr>
        <p:blipFill>
          <a:blip r:embed="rId4"/>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xoè</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id="{3DA9D81B-C12D-4ECB-93CF-2B95F324EC01}"/>
                </a:ext>
              </a:extLst>
            </p:cNvPr>
            <p:cNvPicPr>
              <a:picLocks noChangeAspect="1"/>
            </p:cNvPicPr>
            <p:nvPr/>
          </p:nvPicPr>
          <p:blipFill>
            <a:blip r:embed="rId5"/>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462629"/>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49923" y="1361983"/>
            <a:ext cx="11137252" cy="4419288"/>
            <a:chOff x="1927122" y="921857"/>
            <a:chExt cx="11137252" cy="4419288"/>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838B1F-3924-4ED7-9307-A59F07B778C6}"/>
              </a:ext>
            </a:extLst>
          </p:cNvPr>
          <p:cNvGrpSpPr/>
          <p:nvPr/>
        </p:nvGrpSpPr>
        <p:grpSpPr>
          <a:xfrm>
            <a:off x="3884385" y="3544000"/>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id="{73BB612B-2A6F-44DB-91A5-82BF1DCFFCFD}"/>
              </a:ext>
            </a:extLst>
          </p:cNvPr>
          <p:cNvSpPr/>
          <p:nvPr/>
        </p:nvSpPr>
        <p:spPr>
          <a:xfrm>
            <a:off x="1001485" y="778327"/>
            <a:ext cx="4302104" cy="2321379"/>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id="{F9331485-5F57-4900-91FD-27214315E67F}"/>
              </a:ext>
            </a:extLst>
          </p:cNvPr>
          <p:cNvSpPr/>
          <p:nvPr/>
        </p:nvSpPr>
        <p:spPr>
          <a:xfrm>
            <a:off x="7055303" y="702128"/>
            <a:ext cx="4302104" cy="2321379"/>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28238B-7B8B-4FF9-BB2E-6A01B0F27D5B}"/>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7BDE4D-38CF-CDCE-8339-66A5C5E2C17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5903" t="2963" r="6221" b="20328"/>
          <a:stretch/>
        </p:blipFill>
        <p:spPr>
          <a:xfrm>
            <a:off x="0" y="11288"/>
            <a:ext cx="12192000" cy="6858001"/>
          </a:xfrm>
          <a:prstGeom prst="rect">
            <a:avLst/>
          </a:prstGeom>
        </p:spPr>
      </p:pic>
      <p:sp>
        <p:nvSpPr>
          <p:cNvPr id="6" name="TextBox 5">
            <a:extLst>
              <a:ext uri="{FF2B5EF4-FFF2-40B4-BE49-F238E27FC236}">
                <a16:creationId xmlns:a16="http://schemas.microsoft.com/office/drawing/2014/main" id="{6348DF93-039F-D8FA-0816-91E46EF5EE6F}"/>
              </a:ext>
            </a:extLst>
          </p:cNvPr>
          <p:cNvSpPr txBox="1"/>
          <p:nvPr/>
        </p:nvSpPr>
        <p:spPr>
          <a:xfrm>
            <a:off x="1320213" y="1858939"/>
            <a:ext cx="9551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5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sp>
        <p:nvSpPr>
          <p:cNvPr id="2" name="TextBox 1">
            <a:extLst>
              <a:ext uri="{FF2B5EF4-FFF2-40B4-BE49-F238E27FC236}">
                <a16:creationId xmlns:a16="http://schemas.microsoft.com/office/drawing/2014/main" id="{E24545A7-A6A4-9051-5452-9E7CD07AFC57}"/>
              </a:ext>
            </a:extLst>
          </p:cNvPr>
          <p:cNvSpPr txBox="1"/>
          <p:nvPr/>
        </p:nvSpPr>
        <p:spPr>
          <a:xfrm>
            <a:off x="978513" y="3071453"/>
            <a:ext cx="102349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Viết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đoạn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văn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nêu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tình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cảm</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xúc</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về</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cảnh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vật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trong</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tranh</a:t>
            </a:r>
            <a:endParaRPr kumimoji="0" lang="en-US" sz="5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endParaRPr>
          </a:p>
        </p:txBody>
      </p:sp>
    </p:spTree>
    <p:extLst>
      <p:ext uri="{BB962C8B-B14F-4D97-AF65-F5344CB8AC3E}">
        <p14:creationId xmlns:p14="http://schemas.microsoft.com/office/powerpoint/2010/main" val="319264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9AE93BE-9BC0-7773-6459-55E80BB42FD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5903" t="2963" r="6221" b="20328"/>
          <a:stretch/>
        </p:blipFill>
        <p:spPr>
          <a:xfrm>
            <a:off x="0" y="11288"/>
            <a:ext cx="12192000" cy="6858001"/>
          </a:xfrm>
          <a:prstGeom prst="rect">
            <a:avLst/>
          </a:prstGeom>
        </p:spPr>
      </p:pic>
      <p:sp>
        <p:nvSpPr>
          <p:cNvPr id="2" name="TextBox 1">
            <a:extLst>
              <a:ext uri="{FF2B5EF4-FFF2-40B4-BE49-F238E27FC236}">
                <a16:creationId xmlns:a16="http://schemas.microsoft.com/office/drawing/2014/main" id="{E24545A7-A6A4-9051-5452-9E7CD07AFC57}"/>
              </a:ext>
            </a:extLst>
          </p:cNvPr>
          <p:cNvSpPr txBox="1"/>
          <p:nvPr/>
        </p:nvSpPr>
        <p:spPr>
          <a:xfrm>
            <a:off x="1320213" y="3108351"/>
            <a:ext cx="95515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Biện</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pháp</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so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sánh</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Đặt</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và</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trả</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lời</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câu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hỏi</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 Ở </a:t>
            </a:r>
            <a:r>
              <a:rPr kumimoji="0" lang="en-US" sz="54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đâu</a:t>
            </a:r>
            <a:r>
              <a:rPr kumimoji="0" lang="en-US" sz="54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rPr>
              <a:t>?</a:t>
            </a:r>
            <a:endParaRPr kumimoji="0" lang="en-US" sz="5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ea typeface="+mn-ea"/>
              <a:cs typeface="+mn-cs"/>
            </a:endParaRPr>
          </a:p>
        </p:txBody>
      </p:sp>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CAB29-9D08-0765-6EB3-328BD785FB38}"/>
              </a:ext>
            </a:extLst>
          </p:cNvPr>
          <p:cNvPicPr>
            <a:picLocks noChangeAspect="1"/>
          </p:cNvPicPr>
          <p:nvPr/>
        </p:nvPicPr>
        <p:blipFill rotWithShape="1">
          <a:blip r:embed="rId2"/>
          <a:srcRect l="6649"/>
          <a:stretch/>
        </p:blipFill>
        <p:spPr>
          <a:xfrm>
            <a:off x="20" y="1282"/>
            <a:ext cx="12191980" cy="6856718"/>
          </a:xfrm>
          <a:prstGeom prst="rect">
            <a:avLst/>
          </a:prstGeom>
        </p:spPr>
      </p:pic>
    </p:spTree>
    <p:extLst>
      <p:ext uri="{BB962C8B-B14F-4D97-AF65-F5344CB8AC3E}">
        <p14:creationId xmlns:p14="http://schemas.microsoft.com/office/powerpoint/2010/main" val="983514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B922D-1969-40D5-CBC3-C54424F88662}"/>
              </a:ext>
            </a:extLst>
          </p:cNvPr>
          <p:cNvPicPr>
            <a:picLocks noChangeAspect="1"/>
          </p:cNvPicPr>
          <p:nvPr/>
        </p:nvPicPr>
        <p:blipFill>
          <a:blip r:embed="rId2"/>
          <a:stretch>
            <a:fillRect/>
          </a:stretch>
        </p:blipFill>
        <p:spPr>
          <a:xfrm>
            <a:off x="0" y="0"/>
            <a:ext cx="12185551" cy="1546340"/>
          </a:xfrm>
          <a:prstGeom prst="rect">
            <a:avLst/>
          </a:prstGeom>
        </p:spPr>
      </p:pic>
      <p:pic>
        <p:nvPicPr>
          <p:cNvPr id="5" name="Picture 4">
            <a:extLst>
              <a:ext uri="{FF2B5EF4-FFF2-40B4-BE49-F238E27FC236}">
                <a16:creationId xmlns:a16="http://schemas.microsoft.com/office/drawing/2014/main" id="{DF8679A4-7AD5-834E-E0B4-3498DED916FA}"/>
              </a:ext>
            </a:extLst>
          </p:cNvPr>
          <p:cNvPicPr>
            <a:picLocks noChangeAspect="1"/>
          </p:cNvPicPr>
          <p:nvPr/>
        </p:nvPicPr>
        <p:blipFill>
          <a:blip r:embed="rId3"/>
          <a:stretch>
            <a:fillRect/>
          </a:stretch>
        </p:blipFill>
        <p:spPr>
          <a:xfrm>
            <a:off x="6450" y="1663906"/>
            <a:ext cx="12178258" cy="2248526"/>
          </a:xfrm>
          <a:prstGeom prst="rect">
            <a:avLst/>
          </a:prstGeom>
        </p:spPr>
      </p:pic>
      <p:pic>
        <p:nvPicPr>
          <p:cNvPr id="9" name="Picture 8">
            <a:extLst>
              <a:ext uri="{FF2B5EF4-FFF2-40B4-BE49-F238E27FC236}">
                <a16:creationId xmlns:a16="http://schemas.microsoft.com/office/drawing/2014/main" id="{013D09B6-B324-99B5-16F3-28AAE444FBCF}"/>
              </a:ext>
            </a:extLst>
          </p:cNvPr>
          <p:cNvPicPr>
            <a:picLocks noChangeAspect="1"/>
          </p:cNvPicPr>
          <p:nvPr/>
        </p:nvPicPr>
        <p:blipFill>
          <a:blip r:embed="rId4"/>
          <a:stretch>
            <a:fillRect/>
          </a:stretch>
        </p:blipFill>
        <p:spPr>
          <a:xfrm>
            <a:off x="6450" y="4029998"/>
            <a:ext cx="12196838" cy="2828002"/>
          </a:xfrm>
          <a:prstGeom prst="rect">
            <a:avLst/>
          </a:prstGeom>
        </p:spPr>
      </p:pic>
    </p:spTree>
    <p:extLst>
      <p:ext uri="{BB962C8B-B14F-4D97-AF65-F5344CB8AC3E}">
        <p14:creationId xmlns:p14="http://schemas.microsoft.com/office/powerpoint/2010/main" val="650747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FDF1D-F772-AA64-A331-DA562443430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0" y="0"/>
            <a:ext cx="12192000" cy="6938904"/>
          </a:xfrm>
          <a:prstGeom prst="rect">
            <a:avLst/>
          </a:prstGeom>
        </p:spPr>
      </p:pic>
    </p:spTree>
    <p:extLst>
      <p:ext uri="{BB962C8B-B14F-4D97-AF65-F5344CB8AC3E}">
        <p14:creationId xmlns:p14="http://schemas.microsoft.com/office/powerpoint/2010/main" val="259431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7B5694-EECA-5D0C-F51D-80325D629031}"/>
              </a:ext>
            </a:extLst>
          </p:cNvPr>
          <p:cNvPicPr>
            <a:picLocks noChangeAspect="1"/>
          </p:cNvPicPr>
          <p:nvPr/>
        </p:nvPicPr>
        <p:blipFill rotWithShape="1">
          <a:blip r:embed="rId2"/>
          <a:srcRect l="22105" r="10269"/>
          <a:stretch/>
        </p:blipFill>
        <p:spPr>
          <a:xfrm>
            <a:off x="3357965" y="0"/>
            <a:ext cx="8834035" cy="6858000"/>
          </a:xfrm>
          <a:prstGeom prst="rect">
            <a:avLst/>
          </a:prstGeom>
        </p:spPr>
      </p:pic>
      <p:sp>
        <p:nvSpPr>
          <p:cNvPr id="3" name="Rectangle: Rounded Corners 2">
            <a:extLst>
              <a:ext uri="{FF2B5EF4-FFF2-40B4-BE49-F238E27FC236}">
                <a16:creationId xmlns:a16="http://schemas.microsoft.com/office/drawing/2014/main" id="{85DACE31-9F7C-A3F3-8FC2-D7E859EFBFF0}"/>
              </a:ext>
            </a:extLst>
          </p:cNvPr>
          <p:cNvSpPr/>
          <p:nvPr/>
        </p:nvSpPr>
        <p:spPr>
          <a:xfrm>
            <a:off x="0" y="0"/>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Tả</a:t>
            </a:r>
            <a:r>
              <a:rPr lang="en-US" sz="4400" b="1" dirty="0"/>
              <a:t> bao </a:t>
            </a:r>
            <a:r>
              <a:rPr lang="en-US" sz="4400" b="1" dirty="0" err="1"/>
              <a:t>quát</a:t>
            </a:r>
            <a:endParaRPr lang="en-GB" sz="4400" b="1" dirty="0"/>
          </a:p>
        </p:txBody>
      </p:sp>
      <p:sp>
        <p:nvSpPr>
          <p:cNvPr id="4" name="Rectangle: Rounded Corners 3">
            <a:extLst>
              <a:ext uri="{FF2B5EF4-FFF2-40B4-BE49-F238E27FC236}">
                <a16:creationId xmlns:a16="http://schemas.microsoft.com/office/drawing/2014/main" id="{8BC75553-4F4A-7978-F5F4-08B66A724876}"/>
              </a:ext>
            </a:extLst>
          </p:cNvPr>
          <p:cNvSpPr/>
          <p:nvPr/>
        </p:nvSpPr>
        <p:spPr>
          <a:xfrm>
            <a:off x="0" y="2417164"/>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nổi</a:t>
            </a:r>
            <a:r>
              <a:rPr lang="en-US" sz="4400" b="1" dirty="0"/>
              <a:t> </a:t>
            </a:r>
            <a:r>
              <a:rPr lang="en-US" sz="4400" b="1" dirty="0" err="1"/>
              <a:t>bậc</a:t>
            </a:r>
            <a:endParaRPr lang="en-GB" sz="4400" b="1" dirty="0"/>
          </a:p>
        </p:txBody>
      </p:sp>
      <p:sp>
        <p:nvSpPr>
          <p:cNvPr id="5" name="Rectangle: Rounded Corners 4">
            <a:extLst>
              <a:ext uri="{FF2B5EF4-FFF2-40B4-BE49-F238E27FC236}">
                <a16:creationId xmlns:a16="http://schemas.microsoft.com/office/drawing/2014/main" id="{54282D2B-1B3D-5659-437E-53947519EC0D}"/>
              </a:ext>
            </a:extLst>
          </p:cNvPr>
          <p:cNvSpPr/>
          <p:nvPr/>
        </p:nvSpPr>
        <p:spPr>
          <a:xfrm>
            <a:off x="-1" y="4834328"/>
            <a:ext cx="3357965" cy="20236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t>Tình</a:t>
            </a:r>
            <a:r>
              <a:rPr lang="en-US" sz="4400" b="1" dirty="0"/>
              <a:t> </a:t>
            </a:r>
            <a:r>
              <a:rPr lang="en-US" sz="4400" b="1" dirty="0" err="1"/>
              <a:t>cảm</a:t>
            </a:r>
            <a:r>
              <a:rPr lang="en-US" sz="4400" b="1" dirty="0"/>
              <a:t> </a:t>
            </a:r>
            <a:r>
              <a:rPr lang="en-US" sz="4400" b="1" dirty="0" err="1"/>
              <a:t>của</a:t>
            </a:r>
            <a:r>
              <a:rPr lang="en-US" sz="4400" b="1" dirty="0"/>
              <a:t> </a:t>
            </a:r>
            <a:r>
              <a:rPr lang="en-US" sz="4400" b="1" dirty="0" err="1"/>
              <a:t>em</a:t>
            </a:r>
            <a:endParaRPr lang="en-GB" sz="4400" b="1" dirty="0"/>
          </a:p>
        </p:txBody>
      </p:sp>
      <p:sp>
        <p:nvSpPr>
          <p:cNvPr id="6" name="Arrow: Down 5">
            <a:extLst>
              <a:ext uri="{FF2B5EF4-FFF2-40B4-BE49-F238E27FC236}">
                <a16:creationId xmlns:a16="http://schemas.microsoft.com/office/drawing/2014/main" id="{86C53D15-AB80-635C-2201-6F7EF8A3975C}"/>
              </a:ext>
            </a:extLst>
          </p:cNvPr>
          <p:cNvSpPr/>
          <p:nvPr/>
        </p:nvSpPr>
        <p:spPr>
          <a:xfrm>
            <a:off x="1521584" y="2023672"/>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5EE825D1-A8DC-D378-B489-5282D9AA5F2A}"/>
              </a:ext>
            </a:extLst>
          </p:cNvPr>
          <p:cNvSpPr/>
          <p:nvPr/>
        </p:nvSpPr>
        <p:spPr>
          <a:xfrm>
            <a:off x="1521584" y="4440836"/>
            <a:ext cx="314793" cy="393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597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ABF1AB-2515-60B2-9989-2F96C2520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52" y="653187"/>
            <a:ext cx="11305294" cy="5316496"/>
          </a:xfrm>
          <a:prstGeom prst="rect">
            <a:avLst/>
          </a:prstGeom>
        </p:spPr>
      </p:pic>
      <p:sp>
        <p:nvSpPr>
          <p:cNvPr id="3" name="TextBox 2">
            <a:extLst>
              <a:ext uri="{FF2B5EF4-FFF2-40B4-BE49-F238E27FC236}">
                <a16:creationId xmlns:a16="http://schemas.microsoft.com/office/drawing/2014/main" id="{9DED92B1-7533-DF2A-4F44-DE0B5FCF23F8}"/>
              </a:ext>
            </a:extLst>
          </p:cNvPr>
          <p:cNvSpPr txBox="1"/>
          <p:nvPr/>
        </p:nvSpPr>
        <p:spPr>
          <a:xfrm>
            <a:off x="1009105" y="1293524"/>
            <a:ext cx="10173788" cy="3539430"/>
          </a:xfrm>
          <a:prstGeom prst="rect">
            <a:avLst/>
          </a:prstGeom>
          <a:noFill/>
        </p:spPr>
        <p:txBody>
          <a:bodyPr wrap="square">
            <a:spAutoFit/>
          </a:bodyPr>
          <a:lstStyle/>
          <a:p>
            <a:pPr algn="just"/>
            <a:r>
              <a:rPr lang="vi-VN" sz="3200" b="0" i="0" dirty="0">
                <a:effectLst/>
                <a:latin typeface="arial" panose="020B0604020202020204" pitchFamily="34" charset="0"/>
              </a:rPr>
              <a:t>	Bức tranh vẽ một khu vườn thật đẹp. Cây cối trong vườn đều xanh tốt. Hoa hồng, hoa cúc đang đua nhau khoe sắc. Những trái đu đủ chín vàng. Những trái xoài căng mọng, đu đưa như quả lắc. Phía xa là một vườn rau rất xanh tốt. Em rất thích khung cảnh trong bức tranh. Càng nhìn vào khu vườn trong tranh, em càng cảm nhận được sự vất vả của người nông dân.</a:t>
            </a:r>
            <a:endParaRPr lang="en-VN" sz="3200" dirty="0"/>
          </a:p>
        </p:txBody>
      </p:sp>
    </p:spTree>
    <p:extLst>
      <p:ext uri="{BB962C8B-B14F-4D97-AF65-F5344CB8AC3E}">
        <p14:creationId xmlns:p14="http://schemas.microsoft.com/office/powerpoint/2010/main" val="3427042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0789106" cy="4223260"/>
            <a:chOff x="647752" y="1817776"/>
            <a:chExt cx="10789106" cy="4223260"/>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52" y="1817776"/>
              <a:ext cx="10789106" cy="4223260"/>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614596"/>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632272"/>
            <a:ext cx="10789106" cy="4872273"/>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52875" y="2348146"/>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8325" y="2338621"/>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885825" y="4062646"/>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5019675" y="27958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91650" y="2824396"/>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62700" y="4059486"/>
            <a:ext cx="46767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3329221"/>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29750" y="3329221"/>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191000" y="4891321"/>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48983"/>
            <a:ext cx="11793894" cy="6662059"/>
          </a:xfrm>
          <a:custGeom>
            <a:avLst/>
            <a:gdLst>
              <a:gd name="connsiteX0" fmla="*/ 0 w 11793894"/>
              <a:gd name="connsiteY0" fmla="*/ 623569 h 6662059"/>
              <a:gd name="connsiteX1" fmla="*/ 623569 w 11793894"/>
              <a:gd name="connsiteY1" fmla="*/ 0 h 6662059"/>
              <a:gd name="connsiteX2" fmla="*/ 11170325 w 11793894"/>
              <a:gd name="connsiteY2" fmla="*/ 0 h 6662059"/>
              <a:gd name="connsiteX3" fmla="*/ 11793894 w 11793894"/>
              <a:gd name="connsiteY3" fmla="*/ 623569 h 6662059"/>
              <a:gd name="connsiteX4" fmla="*/ 11793894 w 11793894"/>
              <a:gd name="connsiteY4" fmla="*/ 6038490 h 6662059"/>
              <a:gd name="connsiteX5" fmla="*/ 11170325 w 11793894"/>
              <a:gd name="connsiteY5" fmla="*/ 6662059 h 6662059"/>
              <a:gd name="connsiteX6" fmla="*/ 623569 w 11793894"/>
              <a:gd name="connsiteY6" fmla="*/ 6662059 h 6662059"/>
              <a:gd name="connsiteX7" fmla="*/ 0 w 11793894"/>
              <a:gd name="connsiteY7" fmla="*/ 6038490 h 6662059"/>
              <a:gd name="connsiteX8" fmla="*/ 0 w 11793894"/>
              <a:gd name="connsiteY8" fmla="*/ 623569 h 66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662059" fill="none" extrusionOk="0">
                <a:moveTo>
                  <a:pt x="0" y="623569"/>
                </a:moveTo>
                <a:cubicBezTo>
                  <a:pt x="-27641" y="274710"/>
                  <a:pt x="299330" y="16478"/>
                  <a:pt x="623569" y="0"/>
                </a:cubicBezTo>
                <a:cubicBezTo>
                  <a:pt x="3901128" y="130954"/>
                  <a:pt x="7633179" y="43574"/>
                  <a:pt x="11170325" y="0"/>
                </a:cubicBezTo>
                <a:cubicBezTo>
                  <a:pt x="11529747" y="23157"/>
                  <a:pt x="11826464" y="319077"/>
                  <a:pt x="11793894" y="623569"/>
                </a:cubicBezTo>
                <a:cubicBezTo>
                  <a:pt x="11643455" y="2338022"/>
                  <a:pt x="11879773" y="4298887"/>
                  <a:pt x="11793894" y="6038490"/>
                </a:cubicBezTo>
                <a:cubicBezTo>
                  <a:pt x="11781087" y="6384981"/>
                  <a:pt x="11496712" y="6649639"/>
                  <a:pt x="11170325" y="6662059"/>
                </a:cubicBezTo>
                <a:cubicBezTo>
                  <a:pt x="9137075" y="6817256"/>
                  <a:pt x="2195678" y="6825079"/>
                  <a:pt x="623569" y="6662059"/>
                </a:cubicBezTo>
                <a:cubicBezTo>
                  <a:pt x="280656" y="6642107"/>
                  <a:pt x="-12713" y="6390301"/>
                  <a:pt x="0" y="6038490"/>
                </a:cubicBezTo>
                <a:cubicBezTo>
                  <a:pt x="64656" y="4168990"/>
                  <a:pt x="-17807" y="1354633"/>
                  <a:pt x="0" y="623569"/>
                </a:cubicBezTo>
                <a:close/>
              </a:path>
              <a:path w="11793894" h="6662059" stroke="0" extrusionOk="0">
                <a:moveTo>
                  <a:pt x="0" y="623569"/>
                </a:moveTo>
                <a:cubicBezTo>
                  <a:pt x="-39310" y="254934"/>
                  <a:pt x="267400" y="4422"/>
                  <a:pt x="623569" y="0"/>
                </a:cubicBezTo>
                <a:cubicBezTo>
                  <a:pt x="2331203" y="132882"/>
                  <a:pt x="8983313" y="-84951"/>
                  <a:pt x="11170325" y="0"/>
                </a:cubicBezTo>
                <a:cubicBezTo>
                  <a:pt x="11493831" y="20393"/>
                  <a:pt x="11791379" y="293082"/>
                  <a:pt x="11793894" y="623569"/>
                </a:cubicBezTo>
                <a:cubicBezTo>
                  <a:pt x="11814081" y="2976319"/>
                  <a:pt x="11946374" y="3604305"/>
                  <a:pt x="11793894" y="6038490"/>
                </a:cubicBezTo>
                <a:cubicBezTo>
                  <a:pt x="11836199" y="6387897"/>
                  <a:pt x="11542440" y="6604996"/>
                  <a:pt x="11170325" y="6662059"/>
                </a:cubicBezTo>
                <a:cubicBezTo>
                  <a:pt x="6241834" y="6749698"/>
                  <a:pt x="1829775" y="6589380"/>
                  <a:pt x="623569" y="6662059"/>
                </a:cubicBezTo>
                <a:cubicBezTo>
                  <a:pt x="272519" y="6598524"/>
                  <a:pt x="-23465" y="6415487"/>
                  <a:pt x="0" y="6038490"/>
                </a:cubicBezTo>
                <a:cubicBezTo>
                  <a:pt x="-38581" y="5247157"/>
                  <a:pt x="63341" y="2689325"/>
                  <a:pt x="0" y="623569"/>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16329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180966"/>
            <a:ext cx="10789106" cy="2475957"/>
            <a:chOff x="647752" y="1817776"/>
            <a:chExt cx="10789106" cy="2248688"/>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52" y="1817776"/>
              <a:ext cx="10789106" cy="2248688"/>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677926"/>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744726"/>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742951" y="5759145"/>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1675031" y="844306"/>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F8372CB-8B84-40FB-80DB-5E317EE52552}"/>
              </a:ext>
            </a:extLst>
          </p:cNvPr>
          <p:cNvGraphicFramePr>
            <a:graphicFrameLocks noGrp="1"/>
          </p:cNvGraphicFramePr>
          <p:nvPr>
            <p:extLst>
              <p:ext uri="{D42A27DB-BD31-4B8C-83A1-F6EECF244321}">
                <p14:modId xmlns:p14="http://schemas.microsoft.com/office/powerpoint/2010/main" val="345052093"/>
              </p:ext>
            </p:extLst>
          </p:nvPr>
        </p:nvGraphicFramePr>
        <p:xfrm>
          <a:off x="1304925" y="2393112"/>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val="4285267346"/>
                    </a:ext>
                  </a:extLst>
                </a:gridCol>
                <a:gridCol w="3180284">
                  <a:extLst>
                    <a:ext uri="{9D8B030D-6E8A-4147-A177-3AD203B41FA5}">
                      <a16:colId xmlns:a16="http://schemas.microsoft.com/office/drawing/2014/main" val="425352813"/>
                    </a:ext>
                  </a:extLst>
                </a:gridCol>
                <a:gridCol w="3193006">
                  <a:extLst>
                    <a:ext uri="{9D8B030D-6E8A-4147-A177-3AD203B41FA5}">
                      <a16:colId xmlns:a16="http://schemas.microsoft.com/office/drawing/2014/main"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val="735750783"/>
                    </a:ext>
                  </a:extLst>
                </a:gridCol>
                <a:gridCol w="3081130">
                  <a:extLst>
                    <a:ext uri="{9D8B030D-6E8A-4147-A177-3AD203B41FA5}">
                      <a16:colId xmlns:a16="http://schemas.microsoft.com/office/drawing/2014/main" val="1495693270"/>
                    </a:ext>
                  </a:extLst>
                </a:gridCol>
                <a:gridCol w="4482547">
                  <a:extLst>
                    <a:ext uri="{9D8B030D-6E8A-4147-A177-3AD203B41FA5}">
                      <a16:colId xmlns:a16="http://schemas.microsoft.com/office/drawing/2014/main"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574</Words>
  <Application>Microsoft Office PowerPoint</Application>
  <PresentationFormat>Widescreen</PresentationFormat>
  <Paragraphs>67</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#9Slide05 SVNClementine</vt:lpstr>
      <vt:lpstr>Aptos</vt:lpstr>
      <vt:lpstr>Aptos Display</vt:lpstr>
      <vt:lpstr>arial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42</cp:revision>
  <dcterms:created xsi:type="dcterms:W3CDTF">2022-11-01T09:34:36Z</dcterms:created>
  <dcterms:modified xsi:type="dcterms:W3CDTF">2025-02-21T13:00:25Z</dcterms:modified>
</cp:coreProperties>
</file>