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17"/>
  </p:notesMasterIdLst>
  <p:sldIdLst>
    <p:sldId id="7691" r:id="rId3"/>
    <p:sldId id="353" r:id="rId4"/>
    <p:sldId id="7702" r:id="rId5"/>
    <p:sldId id="7704" r:id="rId6"/>
    <p:sldId id="363" r:id="rId7"/>
    <p:sldId id="7696" r:id="rId8"/>
    <p:sldId id="7712" r:id="rId9"/>
    <p:sldId id="7713" r:id="rId10"/>
    <p:sldId id="7698" r:id="rId11"/>
    <p:sldId id="7711" r:id="rId12"/>
    <p:sldId id="7708" r:id="rId13"/>
    <p:sldId id="7709" r:id="rId14"/>
    <p:sldId id="7710" r:id="rId15"/>
    <p:sldId id="359" r:id="rId16"/>
  </p:sldIdLst>
  <p:sldSz cx="12192000" cy="6858000"/>
  <p:notesSz cx="6858000" cy="9144000"/>
  <p:embeddedFontLst>
    <p:embeddedFont>
      <p:font typeface="宋体" panose="02010600030101010101" pitchFamily="2" charset="-122"/>
      <p:regular r:id="rId18"/>
    </p:embeddedFont>
    <p:embeddedFont>
      <p:font typeface="Nunito Black" panose="020B0604020202020204" charset="0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  <p:embeddedFont>
      <p:font typeface="Tahoma" panose="020B0604030504040204" pitchFamily="34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F7F9"/>
    <a:srgbClr val="009EDE"/>
    <a:srgbClr val="212121"/>
    <a:srgbClr val="F89ABC"/>
    <a:srgbClr val="F846B0"/>
    <a:srgbClr val="FCD4E2"/>
    <a:srgbClr val="FF00FF"/>
    <a:srgbClr val="EE1A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51" autoAdjust="0"/>
    <p:restoredTop sz="94274"/>
  </p:normalViewPr>
  <p:slideViewPr>
    <p:cSldViewPr snapToGrid="0">
      <p:cViewPr varScale="1">
        <p:scale>
          <a:sx n="65" d="100"/>
          <a:sy n="65" d="100"/>
        </p:scale>
        <p:origin x="796" y="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37F1B-4CAA-4DEA-84AB-494B15CA086A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4395DB-D0CE-4B04-BCC3-0BC411BFD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82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045F1-F567-4EDB-BCA8-156459B525B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433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E8E67-41D7-12B4-C3EB-17B2C6C239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1BC448-71F0-8111-7541-B0D22C265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F926D-00A1-50A3-6218-84F1C63D5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51984-2626-59B1-26FB-6465335AD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403D7-5B02-B863-5D3C-E22F6045A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3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FF333-0587-8536-E6A3-ED6F7BA7B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09C967-F8F5-CDA9-15E4-0FA0B48019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416D7-30A2-5133-3D5C-489E28ADE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070B5-F60E-5D74-7F58-0D46FFB75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44848-0C3E-16EB-E57E-D38DE806F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67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C7B99D-04C5-EEEC-E6F3-5E2ACA11E6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48FBB-7788-9DE0-F214-32A1D4324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F70E9-E66A-0FC5-DCAC-9E42B3763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E93F6-49DC-BEA7-D6D5-B546A2102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8FF14-C2D6-A2D4-CA34-03F6B0AE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45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481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30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8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872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3234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3595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128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390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54114-2B89-DC3E-9BC5-0A63A9B2C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A6D11-EC46-0AA3-BA92-40BA5C82B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58EEE-FF97-7919-E637-F9585974F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915CF-FA68-0F7D-A272-C7F0520F4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C0E22-93A7-9818-F8FF-936988412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0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94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441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6884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12/24/2024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8074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094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2991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2F21A-C3FD-698F-A97A-74E79DDA4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9AEB4-8341-2BFE-97F5-D71C46381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8DED8-9DBB-6F7C-4F3F-AE5001B89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950F2-6200-C392-C995-FC4829ED6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95211-05D5-2ED9-476B-1ADD84FBB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2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60838-57E9-1766-461D-8130A5198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00475-FF68-F407-42FA-7AEEE1581B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1161C-AEE6-45CE-9F69-AF0C07BE0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3CE0-6686-8414-725F-1F2A5C9AD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4A85C7-F3A4-CE6D-65FD-0ABA68B87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AE524-2637-76AD-DA19-E613AF9EC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4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98490-B4D8-5F5D-B34E-5C1869AA4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42326-BD03-90AB-137B-D4020CC5A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56DC8D-D674-D188-ABB5-0C46F9D765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965CC1-CEBE-DDAC-A25C-50BC679F01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977814-1CC4-B894-3944-F800540FC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B35382-BA09-7A58-D0C8-D715B6BE3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CF9D13-9A3C-D62D-CE68-F9A938B28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82C539-66F0-B98A-8309-48ADEC00D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41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5EDB9-EE40-1C04-82D8-C09CFFC2A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9EBD44-B1C3-46F3-9F52-A4CAD6D5E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73AE2E-9133-FF6B-8D00-E20C83F3C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8A3B3-0E15-C316-D9E6-EC484D20A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8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44C26D-FC23-09D1-C40E-CB7CE010F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8CE0DC-EA62-E3F5-2A1F-E6CA46018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0C6E-E6EA-7843-13EA-94FC1CB3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03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50BD-828E-98B0-CEFB-AAC04071E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206BC-ABF8-9EB1-A002-1FBC0A52C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6295A-E9AC-2FF1-D26A-4B26752AC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441AD-546B-3393-540D-13EEEC640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967C0-2A64-C1E6-4471-2EDC757EB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81C68-AA32-B4FA-B31B-A37E64CB3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59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3D39C-8DF3-EAFD-A6BA-48A066E44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32FBA6-1915-7E18-4560-8A9C52F5F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DD675-5377-34C9-930F-3E77A9DA7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1934A-87FE-F5DB-9E3F-40E6791BE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CE88DD-1EDB-6DE4-28B2-2D9F75565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3E76AC-F07D-A79F-8BF3-3592E9CBF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70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67F678-0849-7A05-DE58-CF57E3831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B3040-BBA6-54F4-461D-658EBE72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EC358-58BD-43EE-646B-126A06ACFC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EBDAF-842A-4E26-AE18-4EEC1902C159}" type="datetimeFigureOut">
              <a:rPr lang="en-US" smtClean="0"/>
              <a:t>12/24/2024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5F2C9-704F-B88C-92F1-CD8198A1E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77612-B67D-E2BC-8449-27F6265AE8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6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723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3.m4a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5" Type="http://schemas.microsoft.com/office/2007/relationships/media" Target="../media/media4.m4a"/><Relationship Id="rId4" Type="http://schemas.openxmlformats.org/officeDocument/2006/relationships/audio" Target="../media/media3.m4a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wm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88E1F-DF84-480E-8B3A-0087D147BE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08D409-1709-41C3-869E-50DCC73DC5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8922A00-40F9-4DF0-B483-88A561317B59}"/>
              </a:ext>
            </a:extLst>
          </p:cNvPr>
          <p:cNvGrpSpPr/>
          <p:nvPr/>
        </p:nvGrpSpPr>
        <p:grpSpPr>
          <a:xfrm>
            <a:off x="-8120" y="-238622"/>
            <a:ext cx="12200120" cy="7100409"/>
            <a:chOff x="-7776" y="-161446"/>
            <a:chExt cx="12200120" cy="7100409"/>
          </a:xfrm>
        </p:grpSpPr>
        <p:pic>
          <p:nvPicPr>
            <p:cNvPr id="4" name="图片 1076">
              <a:extLst>
                <a:ext uri="{FF2B5EF4-FFF2-40B4-BE49-F238E27FC236}">
                  <a16:creationId xmlns:a16="http://schemas.microsoft.com/office/drawing/2014/main" id="{BA65DE93-38FD-4825-96C9-BC40516A6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776" y="-7767"/>
              <a:ext cx="12191067" cy="6946730"/>
            </a:xfrm>
            <a:prstGeom prst="rect">
              <a:avLst/>
            </a:prstGeom>
          </p:spPr>
        </p:pic>
        <p:pic>
          <p:nvPicPr>
            <p:cNvPr id="18" name="Picture 94">
              <a:extLst>
                <a:ext uri="{FF2B5EF4-FFF2-40B4-BE49-F238E27FC236}">
                  <a16:creationId xmlns:a16="http://schemas.microsoft.com/office/drawing/2014/main" id="{89836C99-04E0-4749-A849-E962CBD3B1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97"/>
              <a:ext cx="1562874" cy="1903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id="{42BEB2FB-F1EE-4793-967F-8D24605536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0262" y="-7767"/>
              <a:ext cx="2102082" cy="1760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95">
              <a:extLst>
                <a:ext uri="{FF2B5EF4-FFF2-40B4-BE49-F238E27FC236}">
                  <a16:creationId xmlns:a16="http://schemas.microsoft.com/office/drawing/2014/main" id="{E60BA592-BC77-4D2A-A898-68BB651906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504" y="-161446"/>
              <a:ext cx="1237578" cy="1237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2379ACB-E1F4-403B-B004-3DF1726D12DE}"/>
              </a:ext>
            </a:extLst>
          </p:cNvPr>
          <p:cNvSpPr txBox="1"/>
          <p:nvPr/>
        </p:nvSpPr>
        <p:spPr>
          <a:xfrm>
            <a:off x="1189747" y="67508"/>
            <a:ext cx="9614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HUYỆN TIÊN LÃNG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</a:t>
            </a: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CẤP</a:t>
            </a:r>
            <a:r>
              <a:rPr kumimoji="0" lang="en-US" sz="24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TIẾN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372EBE4-0164-4439-B441-8714F9A3456D}"/>
              </a:ext>
            </a:extLst>
          </p:cNvPr>
          <p:cNvCxnSpPr/>
          <p:nvPr/>
        </p:nvCxnSpPr>
        <p:spPr>
          <a:xfrm>
            <a:off x="4439187" y="852736"/>
            <a:ext cx="311600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17">
            <a:extLst>
              <a:ext uri="{FF2B5EF4-FFF2-40B4-BE49-F238E27FC236}">
                <a16:creationId xmlns:a16="http://schemas.microsoft.com/office/drawing/2014/main" id="{A77B2816-6873-1A5F-C8C5-A5733C1283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363" y="5062655"/>
            <a:ext cx="3172463" cy="1968331"/>
          </a:xfrm>
          <a:prstGeom prst="rect">
            <a:avLst/>
          </a:prstGeom>
        </p:spPr>
      </p:pic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09511DEE-9B62-5A4A-B456-74EAE7DF96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t="13143" r="50366" b="11809"/>
          <a:stretch/>
        </p:blipFill>
        <p:spPr>
          <a:xfrm>
            <a:off x="9561805" y="4373643"/>
            <a:ext cx="2831296" cy="265734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04248" y="2216193"/>
            <a:ext cx="1048932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77448C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LIỆT CHÀO MỪNG CÁC THẦY CÔ GIÁO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77448C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 DỰ GIỜ THĂM LỚP </a:t>
            </a:r>
            <a:r>
              <a:rPr kumimoji="0" lang="en-US" sz="3200" b="1" i="0" u="none" strike="noStrike" kern="1200" cap="none" spc="0" normalizeH="0" baseline="0" noProof="0" dirty="0" smtClean="0">
                <a:ln w="11430"/>
                <a:solidFill>
                  <a:srgbClr val="77448C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3A</a:t>
            </a:r>
            <a:endParaRPr kumimoji="0" lang="en-US" sz="3200" b="1" i="0" u="none" strike="noStrike" kern="1200" cap="none" spc="0" normalizeH="0" baseline="0" noProof="0" dirty="0">
              <a:ln w="11430"/>
              <a:solidFill>
                <a:srgbClr val="77448C">
                  <a:lumMod val="75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35BD9A-714B-0DEE-D080-E82BB999B950}"/>
              </a:ext>
            </a:extLst>
          </p:cNvPr>
          <p:cNvSpPr txBox="1"/>
          <p:nvPr/>
        </p:nvSpPr>
        <p:spPr>
          <a:xfrm>
            <a:off x="3255727" y="5962740"/>
            <a:ext cx="64727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80501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8B211-820D-AC19-8DCF-47384ADA9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6DCEDF-0E51-499A-5EE6-D8DDC4663E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8113" y="194978"/>
            <a:ext cx="2257425" cy="10191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F053D5-9D19-DD96-B5A5-FA847D32BF75}"/>
              </a:ext>
            </a:extLst>
          </p:cNvPr>
          <p:cNvSpPr txBox="1"/>
          <p:nvPr/>
        </p:nvSpPr>
        <p:spPr>
          <a:xfrm>
            <a:off x="950052" y="1295910"/>
            <a:ext cx="1035830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Thùng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64 l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mắm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thùng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55 l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mắm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thùng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45 l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mắm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thùng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bao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lít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mắm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 lvl="0">
              <a:defRPr/>
            </a:pP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 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F99B13-60BD-73EA-5862-1E19FFD19536}"/>
              </a:ext>
            </a:extLst>
          </p:cNvPr>
          <p:cNvSpPr/>
          <p:nvPr/>
        </p:nvSpPr>
        <p:spPr>
          <a:xfrm>
            <a:off x="307161" y="1191017"/>
            <a:ext cx="642891" cy="79506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prstClr val="white"/>
                </a:solidFill>
                <a:latin typeface="Calibri" panose="020F0502020204030204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25257FB-4CB0-D3D3-5DFE-06ECEB824005}"/>
              </a:ext>
            </a:extLst>
          </p:cNvPr>
          <p:cNvSpPr/>
          <p:nvPr/>
        </p:nvSpPr>
        <p:spPr>
          <a:xfrm>
            <a:off x="2083428" y="3775222"/>
            <a:ext cx="8091553" cy="149895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64 + 55 +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45 =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93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63613" y="875072"/>
            <a:ext cx="408044" cy="462116"/>
            <a:chOff x="1737519" y="1943100"/>
            <a:chExt cx="544749" cy="677112"/>
          </a:xfrm>
        </p:grpSpPr>
        <p:sp>
          <p:nvSpPr>
            <p:cNvPr id="8" name="Oval 7"/>
            <p:cNvSpPr/>
            <p:nvPr/>
          </p:nvSpPr>
          <p:spPr>
            <a:xfrm>
              <a:off x="1737519" y="2019300"/>
              <a:ext cx="533400" cy="5334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 b="1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04609" y="1943100"/>
              <a:ext cx="477659" cy="677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96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pic>
        <p:nvPicPr>
          <p:cNvPr id="13" name="Picture 2" descr="Toán lớp 3 trang 104, 105, 106, 107, 108 Bài 38: Biểu thức số. Tính giá trị của biểu thức số | Kết nối tri thứ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599" y="459421"/>
            <a:ext cx="9733276" cy="427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484536" y="5125178"/>
            <a:ext cx="6563917" cy="53027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4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46" b="1" dirty="0">
                <a:latin typeface="Times New Roman" pitchFamily="18" charset="0"/>
                <a:cs typeface="Times New Roman" pitchFamily="18" charset="0"/>
              </a:rPr>
              <a:t>: (64 + 55) +45 =64 +(55 +45).</a:t>
            </a:r>
          </a:p>
        </p:txBody>
      </p:sp>
      <p:pic>
        <p:nvPicPr>
          <p:cNvPr id="2" name="Thoại 0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92749" y="2191833"/>
            <a:ext cx="406400" cy="406400"/>
          </a:xfrm>
          <a:prstGeom prst="rect">
            <a:avLst/>
          </a:prstGeom>
        </p:spPr>
      </p:pic>
      <p:pic>
        <p:nvPicPr>
          <p:cNvPr id="3" name="Thoại 02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78220" y="2191833"/>
            <a:ext cx="406400" cy="406400"/>
          </a:xfrm>
          <a:prstGeom prst="rect">
            <a:avLst/>
          </a:prstGeom>
        </p:spPr>
      </p:pic>
      <p:pic>
        <p:nvPicPr>
          <p:cNvPr id="4" name="Thoại 03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43306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6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9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9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85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63613" y="1292174"/>
            <a:ext cx="5156438" cy="533528"/>
            <a:chOff x="1470819" y="1943100"/>
            <a:chExt cx="6883979" cy="71227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44749" cy="677112"/>
              <a:chOff x="1737519" y="1943100"/>
              <a:chExt cx="544749" cy="677112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48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77659" cy="677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96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6236279" cy="707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4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284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284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sz="284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trị</a:t>
              </a:r>
              <a:r>
                <a:rPr lang="en-US" sz="284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84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biểu</a:t>
              </a:r>
              <a:r>
                <a:rPr lang="en-US" sz="284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4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284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063384" y="1957753"/>
            <a:ext cx="3641740" cy="5302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4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123 + 80 + 20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80931" y="1957753"/>
            <a:ext cx="3310497" cy="5302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46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207 + 64 + 36</a:t>
            </a:r>
          </a:p>
        </p:txBody>
      </p:sp>
    </p:spTree>
    <p:extLst>
      <p:ext uri="{BB962C8B-B14F-4D97-AF65-F5344CB8AC3E}">
        <p14:creationId xmlns:p14="http://schemas.microsoft.com/office/powerpoint/2010/main" val="257770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964" descr="1-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9361" y="4495800"/>
            <a:ext cx="3426139" cy="25144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0965" descr="1-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94" y="-186013"/>
            <a:ext cx="2821781" cy="69611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40966" descr="1-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179" y="1844382"/>
            <a:ext cx="10070804" cy="28440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606830" y="2716879"/>
            <a:ext cx="22422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2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38506" y="2386597"/>
            <a:ext cx="24664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“So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sánh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gấp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lần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0470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12">
            <a:hlinkClick r:id="" action="ppaction://media"/>
            <a:extLst>
              <a:ext uri="{FF2B5EF4-FFF2-40B4-BE49-F238E27FC236}">
                <a16:creationId xmlns:a16="http://schemas.microsoft.com/office/drawing/2014/main" id="{E126520C-8471-B219-EF14-830C7C87E1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485" y="170481"/>
            <a:ext cx="11949193" cy="585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89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AutoShape 2"/>
          <p:cNvSpPr>
            <a:spLocks noChangeArrowheads="1"/>
          </p:cNvSpPr>
          <p:nvPr/>
        </p:nvSpPr>
        <p:spPr bwMode="ltGray">
          <a:xfrm rot="5400000">
            <a:off x="-1670315" y="832115"/>
            <a:ext cx="4824413" cy="6360584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5490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575" tIns="45787" rIns="91575" bIns="45787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98307" name="AutoShape 3"/>
          <p:cNvSpPr>
            <a:spLocks noChangeArrowheads="1"/>
          </p:cNvSpPr>
          <p:nvPr/>
        </p:nvSpPr>
        <p:spPr bwMode="ltGray">
          <a:xfrm rot="5400000" flipH="1">
            <a:off x="-1580092" y="1021292"/>
            <a:ext cx="4032251" cy="5952067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0">
            <a:gsLst>
              <a:gs pos="0">
                <a:schemeClr val="bg1">
                  <a:gamma/>
                  <a:tint val="42353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rot="10800000" vert="eaVert" wrap="none" lIns="91575" tIns="45787" rIns="91575" bIns="45787" anchor="ctr"/>
          <a:lstStyle/>
          <a:p>
            <a:pPr algn="ctr"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855557" y="777173"/>
            <a:ext cx="10511124" cy="584911"/>
          </a:xfrm>
          <a:prstGeom prst="rect">
            <a:avLst/>
          </a:prstGeom>
          <a:solidFill>
            <a:srgbClr val="0000FF"/>
          </a:solidFill>
          <a:ln w="76200" cmpd="tri">
            <a:solidFill>
              <a:srgbClr val="FFFF00"/>
            </a:solidFill>
            <a:miter lim="800000"/>
            <a:headEnd/>
            <a:tailEnd/>
          </a:ln>
        </p:spPr>
        <p:txBody>
          <a:bodyPr wrap="square" lIns="91575" tIns="45787" rIns="91575" bIns="45787" anchor="ctr">
            <a:spAutoFit/>
          </a:bodyPr>
          <a:lstStyle/>
          <a:p>
            <a:pPr algn="ctr"/>
            <a:r>
              <a:rPr lang="en-US" sz="3200" i="1" dirty="0" err="1" smtClean="0">
                <a:solidFill>
                  <a:srgbClr val="FFFF00"/>
                </a:solidFill>
                <a:latin typeface="Times New Roman" pitchFamily="18" charset="0"/>
              </a:rPr>
              <a:t>Tính</a:t>
            </a:r>
            <a:r>
              <a:rPr lang="en-US" sz="3200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00"/>
                </a:solidFill>
                <a:latin typeface="Times New Roman" pitchFamily="18" charset="0"/>
              </a:rPr>
              <a:t>giá</a:t>
            </a:r>
            <a:r>
              <a:rPr lang="en-US" sz="3200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00"/>
                </a:solidFill>
                <a:latin typeface="Times New Roman" pitchFamily="18" charset="0"/>
              </a:rPr>
              <a:t>trị</a:t>
            </a:r>
            <a:r>
              <a:rPr lang="en-US" sz="3200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00"/>
                </a:solidFill>
                <a:latin typeface="Times New Roman" pitchFamily="18" charset="0"/>
              </a:rPr>
              <a:t>biểu</a:t>
            </a:r>
            <a:r>
              <a:rPr lang="en-US" sz="3200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00"/>
                </a:solidFill>
                <a:latin typeface="Times New Roman" pitchFamily="18" charset="0"/>
              </a:rPr>
              <a:t>thức</a:t>
            </a:r>
            <a:r>
              <a:rPr lang="en-US" sz="3200" i="1" dirty="0" smtClean="0">
                <a:solidFill>
                  <a:srgbClr val="FFFF00"/>
                </a:solidFill>
                <a:latin typeface="Times New Roman" pitchFamily="18" charset="0"/>
              </a:rPr>
              <a:t>: 35 – 5 + 10 = </a:t>
            </a:r>
            <a:r>
              <a:rPr lang="vi-VN" sz="3200" i="1" dirty="0" smtClean="0">
                <a:solidFill>
                  <a:srgbClr val="FFFF00"/>
                </a:solidFill>
                <a:latin typeface="Times New Roman" pitchFamily="18" charset="0"/>
              </a:rPr>
              <a:t>?</a:t>
            </a:r>
            <a:endParaRPr lang="vi-VN" sz="3200" i="1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925005" y="2438400"/>
            <a:ext cx="9075009" cy="1219200"/>
            <a:chOff x="1632" y="1920"/>
            <a:chExt cx="4128" cy="634"/>
          </a:xfrm>
        </p:grpSpPr>
        <p:sp>
          <p:nvSpPr>
            <p:cNvPr id="12319" name="AutoShape 6"/>
            <p:cNvSpPr>
              <a:spLocks noChangeArrowheads="1"/>
            </p:cNvSpPr>
            <p:nvPr/>
          </p:nvSpPr>
          <p:spPr bwMode="gray">
            <a:xfrm>
              <a:off x="2208" y="2128"/>
              <a:ext cx="3552" cy="32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57150" algn="ctr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4000" dirty="0" smtClean="0">
                  <a:solidFill>
                    <a:sysClr val="windowText" lastClr="000000"/>
                  </a:solidFill>
                  <a:latin typeface="Times New Roman" pitchFamily="18" charset="0"/>
                </a:rPr>
                <a:t>25</a:t>
              </a:r>
              <a:endParaRPr lang="en-US" sz="4000" dirty="0">
                <a:solidFill>
                  <a:sysClr val="windowText" lastClr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1632" y="1920"/>
              <a:ext cx="685" cy="634"/>
              <a:chOff x="3938" y="1968"/>
              <a:chExt cx="430" cy="437"/>
            </a:xfrm>
          </p:grpSpPr>
          <p:grpSp>
            <p:nvGrpSpPr>
              <p:cNvPr id="5" name="Group 8"/>
              <p:cNvGrpSpPr>
                <a:grpSpLocks/>
              </p:cNvGrpSpPr>
              <p:nvPr/>
            </p:nvGrpSpPr>
            <p:grpSpPr bwMode="auto">
              <a:xfrm>
                <a:off x="3938" y="1968"/>
                <a:ext cx="430" cy="437"/>
                <a:chOff x="2016" y="1920"/>
                <a:chExt cx="1680" cy="1680"/>
              </a:xfrm>
            </p:grpSpPr>
            <p:sp>
              <p:nvSpPr>
                <p:cNvPr id="12323" name="Oval 9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996E3"/>
                    </a:gs>
                    <a:gs pos="100000">
                      <a:srgbClr val="162D45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 sz="2400"/>
                </a:p>
              </p:txBody>
            </p:sp>
            <p:sp>
              <p:nvSpPr>
                <p:cNvPr id="12324" name="Freeform 10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855 w 1321"/>
                    <a:gd name="T1" fmla="*/ 31 h 712"/>
                    <a:gd name="T2" fmla="*/ 865 w 1321"/>
                    <a:gd name="T3" fmla="*/ 34 h 712"/>
                    <a:gd name="T4" fmla="*/ 868 w 1321"/>
                    <a:gd name="T5" fmla="*/ 37 h 712"/>
                    <a:gd name="T6" fmla="*/ 863 w 1321"/>
                    <a:gd name="T7" fmla="*/ 40 h 712"/>
                    <a:gd name="T8" fmla="*/ 853 w 1321"/>
                    <a:gd name="T9" fmla="*/ 43 h 712"/>
                    <a:gd name="T10" fmla="*/ 836 w 1321"/>
                    <a:gd name="T11" fmla="*/ 45 h 712"/>
                    <a:gd name="T12" fmla="*/ 813 w 1321"/>
                    <a:gd name="T13" fmla="*/ 47 h 712"/>
                    <a:gd name="T14" fmla="*/ 786 w 1321"/>
                    <a:gd name="T15" fmla="*/ 48 h 712"/>
                    <a:gd name="T16" fmla="*/ 753 w 1321"/>
                    <a:gd name="T17" fmla="*/ 51 h 712"/>
                    <a:gd name="T18" fmla="*/ 717 w 1321"/>
                    <a:gd name="T19" fmla="*/ 53 h 712"/>
                    <a:gd name="T20" fmla="*/ 677 w 1321"/>
                    <a:gd name="T21" fmla="*/ 53 h 712"/>
                    <a:gd name="T22" fmla="*/ 636 w 1321"/>
                    <a:gd name="T23" fmla="*/ 54 h 712"/>
                    <a:gd name="T24" fmla="*/ 589 w 1321"/>
                    <a:gd name="T25" fmla="*/ 54 h 712"/>
                    <a:gd name="T26" fmla="*/ 542 w 1321"/>
                    <a:gd name="T27" fmla="*/ 54 h 712"/>
                    <a:gd name="T28" fmla="*/ 523 w 1321"/>
                    <a:gd name="T29" fmla="*/ 55 h 712"/>
                    <a:gd name="T30" fmla="*/ 313 w 1321"/>
                    <a:gd name="T31" fmla="*/ 55 h 712"/>
                    <a:gd name="T32" fmla="*/ 310 w 1321"/>
                    <a:gd name="T33" fmla="*/ 55 h 712"/>
                    <a:gd name="T34" fmla="*/ 269 w 1321"/>
                    <a:gd name="T35" fmla="*/ 54 h 712"/>
                    <a:gd name="T36" fmla="*/ 229 w 1321"/>
                    <a:gd name="T37" fmla="*/ 54 h 712"/>
                    <a:gd name="T38" fmla="*/ 191 w 1321"/>
                    <a:gd name="T39" fmla="*/ 54 h 712"/>
                    <a:gd name="T40" fmla="*/ 156 w 1321"/>
                    <a:gd name="T41" fmla="*/ 53 h 712"/>
                    <a:gd name="T42" fmla="*/ 123 w 1321"/>
                    <a:gd name="T43" fmla="*/ 53 h 712"/>
                    <a:gd name="T44" fmla="*/ 94 w 1321"/>
                    <a:gd name="T45" fmla="*/ 52 h 712"/>
                    <a:gd name="T46" fmla="*/ 68 w 1321"/>
                    <a:gd name="T47" fmla="*/ 50 h 712"/>
                    <a:gd name="T48" fmla="*/ 45 w 1321"/>
                    <a:gd name="T49" fmla="*/ 48 h 712"/>
                    <a:gd name="T50" fmla="*/ 26 w 1321"/>
                    <a:gd name="T51" fmla="*/ 47 h 712"/>
                    <a:gd name="T52" fmla="*/ 18 w 1321"/>
                    <a:gd name="T53" fmla="*/ 45 h 712"/>
                    <a:gd name="T54" fmla="*/ 6 w 1321"/>
                    <a:gd name="T55" fmla="*/ 43 h 712"/>
                    <a:gd name="T56" fmla="*/ 0 w 1321"/>
                    <a:gd name="T57" fmla="*/ 41 h 712"/>
                    <a:gd name="T58" fmla="*/ 0 w 1321"/>
                    <a:gd name="T59" fmla="*/ 40 h 712"/>
                    <a:gd name="T60" fmla="*/ 4 w 1321"/>
                    <a:gd name="T61" fmla="*/ 37 h 712"/>
                    <a:gd name="T62" fmla="*/ 16 w 1321"/>
                    <a:gd name="T63" fmla="*/ 34 h 712"/>
                    <a:gd name="T64" fmla="*/ 29 w 1321"/>
                    <a:gd name="T65" fmla="*/ 29 h 712"/>
                    <a:gd name="T66" fmla="*/ 64 w 1321"/>
                    <a:gd name="T67" fmla="*/ 23 h 712"/>
                    <a:gd name="T68" fmla="*/ 98 w 1321"/>
                    <a:gd name="T69" fmla="*/ 18 h 712"/>
                    <a:gd name="T70" fmla="*/ 133 w 1321"/>
                    <a:gd name="T71" fmla="*/ 13 h 712"/>
                    <a:gd name="T72" fmla="*/ 177 w 1321"/>
                    <a:gd name="T73" fmla="*/ 10 h 712"/>
                    <a:gd name="T74" fmla="*/ 225 w 1321"/>
                    <a:gd name="T75" fmla="*/ 6 h 712"/>
                    <a:gd name="T76" fmla="*/ 273 w 1321"/>
                    <a:gd name="T77" fmla="*/ 4 h 712"/>
                    <a:gd name="T78" fmla="*/ 327 w 1321"/>
                    <a:gd name="T79" fmla="*/ 4 h 712"/>
                    <a:gd name="T80" fmla="*/ 382 w 1321"/>
                    <a:gd name="T81" fmla="*/ 4 h 712"/>
                    <a:gd name="T82" fmla="*/ 439 w 1321"/>
                    <a:gd name="T83" fmla="*/ 0 h 712"/>
                    <a:gd name="T84" fmla="*/ 439 w 1321"/>
                    <a:gd name="T85" fmla="*/ 0 h 712"/>
                    <a:gd name="T86" fmla="*/ 498 w 1321"/>
                    <a:gd name="T87" fmla="*/ 4 h 712"/>
                    <a:gd name="T88" fmla="*/ 556 w 1321"/>
                    <a:gd name="T89" fmla="*/ 4 h 712"/>
                    <a:gd name="T90" fmla="*/ 612 w 1321"/>
                    <a:gd name="T91" fmla="*/ 4 h 712"/>
                    <a:gd name="T92" fmla="*/ 664 w 1321"/>
                    <a:gd name="T93" fmla="*/ 7 h 712"/>
                    <a:gd name="T94" fmla="*/ 710 w 1321"/>
                    <a:gd name="T95" fmla="*/ 11 h 712"/>
                    <a:gd name="T96" fmla="*/ 754 w 1321"/>
                    <a:gd name="T97" fmla="*/ 15 h 712"/>
                    <a:gd name="T98" fmla="*/ 793 w 1321"/>
                    <a:gd name="T99" fmla="*/ 20 h 712"/>
                    <a:gd name="T100" fmla="*/ 826 w 1321"/>
                    <a:gd name="T101" fmla="*/ 25 h 712"/>
                    <a:gd name="T102" fmla="*/ 855 w 1321"/>
                    <a:gd name="T103" fmla="*/ 31 h 712"/>
                    <a:gd name="T104" fmla="*/ 855 w 1321"/>
                    <a:gd name="T105" fmla="*/ 31 h 71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21"/>
                    <a:gd name="T160" fmla="*/ 0 h 712"/>
                    <a:gd name="T161" fmla="*/ 1321 w 1321"/>
                    <a:gd name="T162" fmla="*/ 712 h 71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rgbClr val="66A7E8"/>
                    </a:gs>
                  </a:gsLst>
                  <a:lin ang="5400000" scaled="1"/>
                </a:gradFill>
                <a:ln w="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98315" name="Text Box 11"/>
              <p:cNvSpPr txBox="1">
                <a:spLocks noChangeArrowheads="1"/>
              </p:cNvSpPr>
              <p:nvPr/>
            </p:nvSpPr>
            <p:spPr bwMode="gray">
              <a:xfrm>
                <a:off x="4055" y="1992"/>
                <a:ext cx="133" cy="21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3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cs typeface="Arial" charset="0"/>
                  </a:rPr>
                  <a:t>A</a:t>
                </a:r>
              </a:p>
            </p:txBody>
          </p:sp>
        </p:grpSp>
      </p:grp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1863892" y="3733800"/>
            <a:ext cx="9273531" cy="1219200"/>
            <a:chOff x="1584" y="2640"/>
            <a:chExt cx="4079" cy="638"/>
          </a:xfrm>
        </p:grpSpPr>
        <p:sp>
          <p:nvSpPr>
            <p:cNvPr id="12313" name="AutoShape 13"/>
            <p:cNvSpPr>
              <a:spLocks noChangeArrowheads="1"/>
            </p:cNvSpPr>
            <p:nvPr/>
          </p:nvSpPr>
          <p:spPr bwMode="gray">
            <a:xfrm>
              <a:off x="2207" y="2832"/>
              <a:ext cx="3456" cy="32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57150" algn="ctr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4000" dirty="0" smtClean="0">
                  <a:solidFill>
                    <a:sysClr val="windowText" lastClr="000000"/>
                  </a:solidFill>
                  <a:latin typeface="Times New Roman" pitchFamily="18" charset="0"/>
                </a:rPr>
                <a:t>20</a:t>
              </a:r>
              <a:endParaRPr lang="en-US" sz="4000" dirty="0">
                <a:solidFill>
                  <a:sysClr val="windowText" lastClr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14"/>
            <p:cNvGrpSpPr>
              <a:grpSpLocks/>
            </p:cNvGrpSpPr>
            <p:nvPr/>
          </p:nvGrpSpPr>
          <p:grpSpPr bwMode="auto">
            <a:xfrm>
              <a:off x="1584" y="2640"/>
              <a:ext cx="692" cy="638"/>
              <a:chOff x="1776" y="2530"/>
              <a:chExt cx="692" cy="638"/>
            </a:xfrm>
          </p:grpSpPr>
          <p:grpSp>
            <p:nvGrpSpPr>
              <p:cNvPr id="8" name="Group 15"/>
              <p:cNvGrpSpPr>
                <a:grpSpLocks/>
              </p:cNvGrpSpPr>
              <p:nvPr/>
            </p:nvGrpSpPr>
            <p:grpSpPr bwMode="auto">
              <a:xfrm>
                <a:off x="1776" y="2530"/>
                <a:ext cx="692" cy="638"/>
                <a:chOff x="2016" y="1920"/>
                <a:chExt cx="1680" cy="1680"/>
              </a:xfrm>
            </p:grpSpPr>
            <p:sp>
              <p:nvSpPr>
                <p:cNvPr id="12317" name="Oval 16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66FF"/>
                    </a:gs>
                    <a:gs pos="100000">
                      <a:srgbClr val="25193E"/>
                    </a:gs>
                  </a:gsLst>
                  <a:lin ang="5400000" scaled="1"/>
                </a:gradFill>
                <a:ln w="571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 sz="2400"/>
                </a:p>
              </p:txBody>
            </p:sp>
            <p:sp>
              <p:nvSpPr>
                <p:cNvPr id="12318" name="Freeform 17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855 w 1321"/>
                    <a:gd name="T1" fmla="*/ 31 h 712"/>
                    <a:gd name="T2" fmla="*/ 865 w 1321"/>
                    <a:gd name="T3" fmla="*/ 34 h 712"/>
                    <a:gd name="T4" fmla="*/ 868 w 1321"/>
                    <a:gd name="T5" fmla="*/ 37 h 712"/>
                    <a:gd name="T6" fmla="*/ 863 w 1321"/>
                    <a:gd name="T7" fmla="*/ 40 h 712"/>
                    <a:gd name="T8" fmla="*/ 853 w 1321"/>
                    <a:gd name="T9" fmla="*/ 43 h 712"/>
                    <a:gd name="T10" fmla="*/ 836 w 1321"/>
                    <a:gd name="T11" fmla="*/ 45 h 712"/>
                    <a:gd name="T12" fmla="*/ 813 w 1321"/>
                    <a:gd name="T13" fmla="*/ 47 h 712"/>
                    <a:gd name="T14" fmla="*/ 786 w 1321"/>
                    <a:gd name="T15" fmla="*/ 48 h 712"/>
                    <a:gd name="T16" fmla="*/ 753 w 1321"/>
                    <a:gd name="T17" fmla="*/ 51 h 712"/>
                    <a:gd name="T18" fmla="*/ 717 w 1321"/>
                    <a:gd name="T19" fmla="*/ 53 h 712"/>
                    <a:gd name="T20" fmla="*/ 677 w 1321"/>
                    <a:gd name="T21" fmla="*/ 53 h 712"/>
                    <a:gd name="T22" fmla="*/ 636 w 1321"/>
                    <a:gd name="T23" fmla="*/ 54 h 712"/>
                    <a:gd name="T24" fmla="*/ 589 w 1321"/>
                    <a:gd name="T25" fmla="*/ 54 h 712"/>
                    <a:gd name="T26" fmla="*/ 542 w 1321"/>
                    <a:gd name="T27" fmla="*/ 54 h 712"/>
                    <a:gd name="T28" fmla="*/ 523 w 1321"/>
                    <a:gd name="T29" fmla="*/ 55 h 712"/>
                    <a:gd name="T30" fmla="*/ 313 w 1321"/>
                    <a:gd name="T31" fmla="*/ 55 h 712"/>
                    <a:gd name="T32" fmla="*/ 310 w 1321"/>
                    <a:gd name="T33" fmla="*/ 55 h 712"/>
                    <a:gd name="T34" fmla="*/ 269 w 1321"/>
                    <a:gd name="T35" fmla="*/ 54 h 712"/>
                    <a:gd name="T36" fmla="*/ 229 w 1321"/>
                    <a:gd name="T37" fmla="*/ 54 h 712"/>
                    <a:gd name="T38" fmla="*/ 191 w 1321"/>
                    <a:gd name="T39" fmla="*/ 54 h 712"/>
                    <a:gd name="T40" fmla="*/ 156 w 1321"/>
                    <a:gd name="T41" fmla="*/ 53 h 712"/>
                    <a:gd name="T42" fmla="*/ 123 w 1321"/>
                    <a:gd name="T43" fmla="*/ 53 h 712"/>
                    <a:gd name="T44" fmla="*/ 94 w 1321"/>
                    <a:gd name="T45" fmla="*/ 52 h 712"/>
                    <a:gd name="T46" fmla="*/ 68 w 1321"/>
                    <a:gd name="T47" fmla="*/ 50 h 712"/>
                    <a:gd name="T48" fmla="*/ 45 w 1321"/>
                    <a:gd name="T49" fmla="*/ 48 h 712"/>
                    <a:gd name="T50" fmla="*/ 26 w 1321"/>
                    <a:gd name="T51" fmla="*/ 47 h 712"/>
                    <a:gd name="T52" fmla="*/ 18 w 1321"/>
                    <a:gd name="T53" fmla="*/ 45 h 712"/>
                    <a:gd name="T54" fmla="*/ 6 w 1321"/>
                    <a:gd name="T55" fmla="*/ 43 h 712"/>
                    <a:gd name="T56" fmla="*/ 0 w 1321"/>
                    <a:gd name="T57" fmla="*/ 41 h 712"/>
                    <a:gd name="T58" fmla="*/ 0 w 1321"/>
                    <a:gd name="T59" fmla="*/ 40 h 712"/>
                    <a:gd name="T60" fmla="*/ 4 w 1321"/>
                    <a:gd name="T61" fmla="*/ 37 h 712"/>
                    <a:gd name="T62" fmla="*/ 16 w 1321"/>
                    <a:gd name="T63" fmla="*/ 34 h 712"/>
                    <a:gd name="T64" fmla="*/ 29 w 1321"/>
                    <a:gd name="T65" fmla="*/ 29 h 712"/>
                    <a:gd name="T66" fmla="*/ 64 w 1321"/>
                    <a:gd name="T67" fmla="*/ 23 h 712"/>
                    <a:gd name="T68" fmla="*/ 98 w 1321"/>
                    <a:gd name="T69" fmla="*/ 18 h 712"/>
                    <a:gd name="T70" fmla="*/ 133 w 1321"/>
                    <a:gd name="T71" fmla="*/ 13 h 712"/>
                    <a:gd name="T72" fmla="*/ 177 w 1321"/>
                    <a:gd name="T73" fmla="*/ 10 h 712"/>
                    <a:gd name="T74" fmla="*/ 225 w 1321"/>
                    <a:gd name="T75" fmla="*/ 6 h 712"/>
                    <a:gd name="T76" fmla="*/ 273 w 1321"/>
                    <a:gd name="T77" fmla="*/ 4 h 712"/>
                    <a:gd name="T78" fmla="*/ 327 w 1321"/>
                    <a:gd name="T79" fmla="*/ 4 h 712"/>
                    <a:gd name="T80" fmla="*/ 382 w 1321"/>
                    <a:gd name="T81" fmla="*/ 4 h 712"/>
                    <a:gd name="T82" fmla="*/ 439 w 1321"/>
                    <a:gd name="T83" fmla="*/ 0 h 712"/>
                    <a:gd name="T84" fmla="*/ 439 w 1321"/>
                    <a:gd name="T85" fmla="*/ 0 h 712"/>
                    <a:gd name="T86" fmla="*/ 498 w 1321"/>
                    <a:gd name="T87" fmla="*/ 4 h 712"/>
                    <a:gd name="T88" fmla="*/ 556 w 1321"/>
                    <a:gd name="T89" fmla="*/ 4 h 712"/>
                    <a:gd name="T90" fmla="*/ 612 w 1321"/>
                    <a:gd name="T91" fmla="*/ 4 h 712"/>
                    <a:gd name="T92" fmla="*/ 664 w 1321"/>
                    <a:gd name="T93" fmla="*/ 7 h 712"/>
                    <a:gd name="T94" fmla="*/ 710 w 1321"/>
                    <a:gd name="T95" fmla="*/ 11 h 712"/>
                    <a:gd name="T96" fmla="*/ 754 w 1321"/>
                    <a:gd name="T97" fmla="*/ 15 h 712"/>
                    <a:gd name="T98" fmla="*/ 793 w 1321"/>
                    <a:gd name="T99" fmla="*/ 20 h 712"/>
                    <a:gd name="T100" fmla="*/ 826 w 1321"/>
                    <a:gd name="T101" fmla="*/ 25 h 712"/>
                    <a:gd name="T102" fmla="*/ 855 w 1321"/>
                    <a:gd name="T103" fmla="*/ 31 h 712"/>
                    <a:gd name="T104" fmla="*/ 855 w 1321"/>
                    <a:gd name="T105" fmla="*/ 31 h 71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21"/>
                    <a:gd name="T160" fmla="*/ 0 h 712"/>
                    <a:gd name="T161" fmla="*/ 1321 w 1321"/>
                    <a:gd name="T162" fmla="*/ 712 h 71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rgbClr val="9966FF"/>
                    </a:gs>
                  </a:gsLst>
                  <a:lin ang="5400000" scaled="1"/>
                </a:gradFill>
                <a:ln w="571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98322" name="Text Box 18"/>
              <p:cNvSpPr txBox="1">
                <a:spLocks noChangeArrowheads="1"/>
              </p:cNvSpPr>
              <p:nvPr/>
            </p:nvSpPr>
            <p:spPr bwMode="gray">
              <a:xfrm>
                <a:off x="1992" y="2587"/>
                <a:ext cx="205" cy="306"/>
              </a:xfrm>
              <a:prstGeom prst="rect">
                <a:avLst/>
              </a:prstGeom>
              <a:noFill/>
              <a:ln w="57150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32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cs typeface="Arial" charset="0"/>
                  </a:rPr>
                  <a:t>B</a:t>
                </a:r>
              </a:p>
            </p:txBody>
          </p:sp>
        </p:grpSp>
      </p:grpSp>
      <p:grpSp>
        <p:nvGrpSpPr>
          <p:cNvPr id="9" name="Group 19"/>
          <p:cNvGrpSpPr>
            <a:grpSpLocks/>
          </p:cNvGrpSpPr>
          <p:nvPr/>
        </p:nvGrpSpPr>
        <p:grpSpPr bwMode="auto">
          <a:xfrm>
            <a:off x="1818059" y="5029202"/>
            <a:ext cx="9380567" cy="1247775"/>
            <a:chOff x="1344" y="3312"/>
            <a:chExt cx="3817" cy="642"/>
          </a:xfrm>
        </p:grpSpPr>
        <p:sp>
          <p:nvSpPr>
            <p:cNvPr id="12307" name="AutoShape 20"/>
            <p:cNvSpPr>
              <a:spLocks noChangeArrowheads="1"/>
            </p:cNvSpPr>
            <p:nvPr/>
          </p:nvSpPr>
          <p:spPr bwMode="gray">
            <a:xfrm>
              <a:off x="1939" y="3469"/>
              <a:ext cx="3222" cy="328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57150" algn="ctr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4000" dirty="0" smtClean="0">
                  <a:latin typeface="Times New Roman" pitchFamily="18" charset="0"/>
                </a:rPr>
                <a:t>40</a:t>
              </a:r>
              <a:endParaRPr lang="en-US" sz="4000" dirty="0">
                <a:latin typeface="Times New Roman" pitchFamily="18" charset="0"/>
              </a:endParaRPr>
            </a:p>
          </p:txBody>
        </p:sp>
        <p:grpSp>
          <p:nvGrpSpPr>
            <p:cNvPr id="10" name="Group 21"/>
            <p:cNvGrpSpPr>
              <a:grpSpLocks/>
            </p:cNvGrpSpPr>
            <p:nvPr/>
          </p:nvGrpSpPr>
          <p:grpSpPr bwMode="auto">
            <a:xfrm>
              <a:off x="1344" y="3312"/>
              <a:ext cx="695" cy="642"/>
              <a:chOff x="2208" y="3216"/>
              <a:chExt cx="695" cy="642"/>
            </a:xfrm>
          </p:grpSpPr>
          <p:grpSp>
            <p:nvGrpSpPr>
              <p:cNvPr id="11" name="Group 22"/>
              <p:cNvGrpSpPr>
                <a:grpSpLocks/>
              </p:cNvGrpSpPr>
              <p:nvPr/>
            </p:nvGrpSpPr>
            <p:grpSpPr bwMode="auto">
              <a:xfrm>
                <a:off x="2208" y="3216"/>
                <a:ext cx="695" cy="642"/>
                <a:chOff x="2016" y="1920"/>
                <a:chExt cx="1680" cy="1680"/>
              </a:xfrm>
            </p:grpSpPr>
            <p:sp>
              <p:nvSpPr>
                <p:cNvPr id="12311" name="Oval 23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CCCC"/>
                    </a:gs>
                    <a:gs pos="100000">
                      <a:srgbClr val="0C323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 sz="2400"/>
                </a:p>
              </p:txBody>
            </p:sp>
            <p:sp>
              <p:nvSpPr>
                <p:cNvPr id="12312" name="Freeform 24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855 w 1321"/>
                    <a:gd name="T1" fmla="*/ 31 h 712"/>
                    <a:gd name="T2" fmla="*/ 865 w 1321"/>
                    <a:gd name="T3" fmla="*/ 34 h 712"/>
                    <a:gd name="T4" fmla="*/ 868 w 1321"/>
                    <a:gd name="T5" fmla="*/ 37 h 712"/>
                    <a:gd name="T6" fmla="*/ 863 w 1321"/>
                    <a:gd name="T7" fmla="*/ 40 h 712"/>
                    <a:gd name="T8" fmla="*/ 853 w 1321"/>
                    <a:gd name="T9" fmla="*/ 43 h 712"/>
                    <a:gd name="T10" fmla="*/ 836 w 1321"/>
                    <a:gd name="T11" fmla="*/ 45 h 712"/>
                    <a:gd name="T12" fmla="*/ 813 w 1321"/>
                    <a:gd name="T13" fmla="*/ 47 h 712"/>
                    <a:gd name="T14" fmla="*/ 786 w 1321"/>
                    <a:gd name="T15" fmla="*/ 48 h 712"/>
                    <a:gd name="T16" fmla="*/ 753 w 1321"/>
                    <a:gd name="T17" fmla="*/ 51 h 712"/>
                    <a:gd name="T18" fmla="*/ 717 w 1321"/>
                    <a:gd name="T19" fmla="*/ 53 h 712"/>
                    <a:gd name="T20" fmla="*/ 677 w 1321"/>
                    <a:gd name="T21" fmla="*/ 53 h 712"/>
                    <a:gd name="T22" fmla="*/ 636 w 1321"/>
                    <a:gd name="T23" fmla="*/ 54 h 712"/>
                    <a:gd name="T24" fmla="*/ 589 w 1321"/>
                    <a:gd name="T25" fmla="*/ 54 h 712"/>
                    <a:gd name="T26" fmla="*/ 542 w 1321"/>
                    <a:gd name="T27" fmla="*/ 54 h 712"/>
                    <a:gd name="T28" fmla="*/ 523 w 1321"/>
                    <a:gd name="T29" fmla="*/ 55 h 712"/>
                    <a:gd name="T30" fmla="*/ 313 w 1321"/>
                    <a:gd name="T31" fmla="*/ 55 h 712"/>
                    <a:gd name="T32" fmla="*/ 310 w 1321"/>
                    <a:gd name="T33" fmla="*/ 55 h 712"/>
                    <a:gd name="T34" fmla="*/ 269 w 1321"/>
                    <a:gd name="T35" fmla="*/ 54 h 712"/>
                    <a:gd name="T36" fmla="*/ 229 w 1321"/>
                    <a:gd name="T37" fmla="*/ 54 h 712"/>
                    <a:gd name="T38" fmla="*/ 191 w 1321"/>
                    <a:gd name="T39" fmla="*/ 54 h 712"/>
                    <a:gd name="T40" fmla="*/ 156 w 1321"/>
                    <a:gd name="T41" fmla="*/ 53 h 712"/>
                    <a:gd name="T42" fmla="*/ 123 w 1321"/>
                    <a:gd name="T43" fmla="*/ 53 h 712"/>
                    <a:gd name="T44" fmla="*/ 94 w 1321"/>
                    <a:gd name="T45" fmla="*/ 52 h 712"/>
                    <a:gd name="T46" fmla="*/ 68 w 1321"/>
                    <a:gd name="T47" fmla="*/ 50 h 712"/>
                    <a:gd name="T48" fmla="*/ 45 w 1321"/>
                    <a:gd name="T49" fmla="*/ 48 h 712"/>
                    <a:gd name="T50" fmla="*/ 26 w 1321"/>
                    <a:gd name="T51" fmla="*/ 47 h 712"/>
                    <a:gd name="T52" fmla="*/ 18 w 1321"/>
                    <a:gd name="T53" fmla="*/ 45 h 712"/>
                    <a:gd name="T54" fmla="*/ 6 w 1321"/>
                    <a:gd name="T55" fmla="*/ 43 h 712"/>
                    <a:gd name="T56" fmla="*/ 0 w 1321"/>
                    <a:gd name="T57" fmla="*/ 41 h 712"/>
                    <a:gd name="T58" fmla="*/ 0 w 1321"/>
                    <a:gd name="T59" fmla="*/ 40 h 712"/>
                    <a:gd name="T60" fmla="*/ 4 w 1321"/>
                    <a:gd name="T61" fmla="*/ 37 h 712"/>
                    <a:gd name="T62" fmla="*/ 16 w 1321"/>
                    <a:gd name="T63" fmla="*/ 34 h 712"/>
                    <a:gd name="T64" fmla="*/ 29 w 1321"/>
                    <a:gd name="T65" fmla="*/ 29 h 712"/>
                    <a:gd name="T66" fmla="*/ 64 w 1321"/>
                    <a:gd name="T67" fmla="*/ 23 h 712"/>
                    <a:gd name="T68" fmla="*/ 98 w 1321"/>
                    <a:gd name="T69" fmla="*/ 18 h 712"/>
                    <a:gd name="T70" fmla="*/ 133 w 1321"/>
                    <a:gd name="T71" fmla="*/ 13 h 712"/>
                    <a:gd name="T72" fmla="*/ 177 w 1321"/>
                    <a:gd name="T73" fmla="*/ 10 h 712"/>
                    <a:gd name="T74" fmla="*/ 225 w 1321"/>
                    <a:gd name="T75" fmla="*/ 6 h 712"/>
                    <a:gd name="T76" fmla="*/ 273 w 1321"/>
                    <a:gd name="T77" fmla="*/ 4 h 712"/>
                    <a:gd name="T78" fmla="*/ 327 w 1321"/>
                    <a:gd name="T79" fmla="*/ 4 h 712"/>
                    <a:gd name="T80" fmla="*/ 382 w 1321"/>
                    <a:gd name="T81" fmla="*/ 4 h 712"/>
                    <a:gd name="T82" fmla="*/ 439 w 1321"/>
                    <a:gd name="T83" fmla="*/ 0 h 712"/>
                    <a:gd name="T84" fmla="*/ 439 w 1321"/>
                    <a:gd name="T85" fmla="*/ 0 h 712"/>
                    <a:gd name="T86" fmla="*/ 498 w 1321"/>
                    <a:gd name="T87" fmla="*/ 4 h 712"/>
                    <a:gd name="T88" fmla="*/ 556 w 1321"/>
                    <a:gd name="T89" fmla="*/ 4 h 712"/>
                    <a:gd name="T90" fmla="*/ 612 w 1321"/>
                    <a:gd name="T91" fmla="*/ 4 h 712"/>
                    <a:gd name="T92" fmla="*/ 664 w 1321"/>
                    <a:gd name="T93" fmla="*/ 7 h 712"/>
                    <a:gd name="T94" fmla="*/ 710 w 1321"/>
                    <a:gd name="T95" fmla="*/ 11 h 712"/>
                    <a:gd name="T96" fmla="*/ 754 w 1321"/>
                    <a:gd name="T97" fmla="*/ 15 h 712"/>
                    <a:gd name="T98" fmla="*/ 793 w 1321"/>
                    <a:gd name="T99" fmla="*/ 20 h 712"/>
                    <a:gd name="T100" fmla="*/ 826 w 1321"/>
                    <a:gd name="T101" fmla="*/ 25 h 712"/>
                    <a:gd name="T102" fmla="*/ 855 w 1321"/>
                    <a:gd name="T103" fmla="*/ 31 h 712"/>
                    <a:gd name="T104" fmla="*/ 855 w 1321"/>
                    <a:gd name="T105" fmla="*/ 31 h 71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21"/>
                    <a:gd name="T160" fmla="*/ 0 h 712"/>
                    <a:gd name="T161" fmla="*/ 1321 w 1321"/>
                    <a:gd name="T162" fmla="*/ 712 h 71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rgbClr val="33CCCC"/>
                    </a:gs>
                  </a:gsLst>
                  <a:lin ang="5400000" scaled="1"/>
                </a:gradFill>
                <a:ln w="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98329" name="Text Box 25"/>
              <p:cNvSpPr txBox="1">
                <a:spLocks noChangeArrowheads="1"/>
              </p:cNvSpPr>
              <p:nvPr/>
            </p:nvSpPr>
            <p:spPr bwMode="gray">
              <a:xfrm>
                <a:off x="2410" y="3261"/>
                <a:ext cx="192" cy="30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32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cs typeface="Arial" charset="0"/>
                  </a:rPr>
                  <a:t>C</a:t>
                </a:r>
              </a:p>
            </p:txBody>
          </p:sp>
        </p:grpSp>
      </p:grpSp>
      <p:sp>
        <p:nvSpPr>
          <p:cNvPr id="281633" name="Oval 33"/>
          <p:cNvSpPr>
            <a:spLocks noChangeArrowheads="1"/>
          </p:cNvSpPr>
          <p:nvPr/>
        </p:nvSpPr>
        <p:spPr bwMode="auto">
          <a:xfrm>
            <a:off x="6299200" y="1600200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2800">
                <a:solidFill>
                  <a:srgbClr val="FFFF00"/>
                </a:solidFill>
                <a:cs typeface="Arial" charset="0"/>
              </a:rPr>
              <a:t>Hết giờ</a:t>
            </a:r>
          </a:p>
        </p:txBody>
      </p:sp>
      <p:sp>
        <p:nvSpPr>
          <p:cNvPr id="281634" name="Oval 34"/>
          <p:cNvSpPr>
            <a:spLocks noChangeArrowheads="1"/>
          </p:cNvSpPr>
          <p:nvPr/>
        </p:nvSpPr>
        <p:spPr bwMode="auto">
          <a:xfrm>
            <a:off x="6299200" y="1600200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1</a:t>
            </a:r>
          </a:p>
        </p:txBody>
      </p:sp>
      <p:sp>
        <p:nvSpPr>
          <p:cNvPr id="281635" name="Oval 35"/>
          <p:cNvSpPr>
            <a:spLocks noChangeArrowheads="1"/>
          </p:cNvSpPr>
          <p:nvPr/>
        </p:nvSpPr>
        <p:spPr bwMode="auto">
          <a:xfrm>
            <a:off x="6299200" y="1600200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2</a:t>
            </a:r>
          </a:p>
        </p:txBody>
      </p:sp>
      <p:sp>
        <p:nvSpPr>
          <p:cNvPr id="281636" name="Oval 36"/>
          <p:cNvSpPr>
            <a:spLocks noChangeArrowheads="1"/>
          </p:cNvSpPr>
          <p:nvPr/>
        </p:nvSpPr>
        <p:spPr bwMode="auto">
          <a:xfrm>
            <a:off x="6299200" y="1600200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3</a:t>
            </a:r>
          </a:p>
        </p:txBody>
      </p:sp>
      <p:sp>
        <p:nvSpPr>
          <p:cNvPr id="281637" name="Oval 37"/>
          <p:cNvSpPr>
            <a:spLocks noChangeArrowheads="1"/>
          </p:cNvSpPr>
          <p:nvPr/>
        </p:nvSpPr>
        <p:spPr bwMode="auto">
          <a:xfrm>
            <a:off x="6299200" y="1600200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4</a:t>
            </a:r>
          </a:p>
        </p:txBody>
      </p:sp>
      <p:sp>
        <p:nvSpPr>
          <p:cNvPr id="281638" name="Oval 38"/>
          <p:cNvSpPr>
            <a:spLocks noChangeArrowheads="1"/>
          </p:cNvSpPr>
          <p:nvPr/>
        </p:nvSpPr>
        <p:spPr bwMode="auto">
          <a:xfrm>
            <a:off x="6299200" y="1600200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5</a:t>
            </a:r>
          </a:p>
        </p:txBody>
      </p:sp>
      <p:sp>
        <p:nvSpPr>
          <p:cNvPr id="281639" name="Oval 39"/>
          <p:cNvSpPr>
            <a:spLocks noChangeArrowheads="1"/>
          </p:cNvSpPr>
          <p:nvPr/>
        </p:nvSpPr>
        <p:spPr bwMode="auto">
          <a:xfrm>
            <a:off x="6299200" y="1600200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6</a:t>
            </a:r>
          </a:p>
        </p:txBody>
      </p:sp>
      <p:sp>
        <p:nvSpPr>
          <p:cNvPr id="281640" name="Oval 40"/>
          <p:cNvSpPr>
            <a:spLocks noChangeArrowheads="1"/>
          </p:cNvSpPr>
          <p:nvPr/>
        </p:nvSpPr>
        <p:spPr bwMode="auto">
          <a:xfrm>
            <a:off x="6299200" y="1600200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7</a:t>
            </a:r>
          </a:p>
        </p:txBody>
      </p:sp>
      <p:sp>
        <p:nvSpPr>
          <p:cNvPr id="281641" name="Oval 41"/>
          <p:cNvSpPr>
            <a:spLocks noChangeArrowheads="1"/>
          </p:cNvSpPr>
          <p:nvPr/>
        </p:nvSpPr>
        <p:spPr bwMode="auto">
          <a:xfrm>
            <a:off x="6299200" y="1600200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8</a:t>
            </a:r>
          </a:p>
        </p:txBody>
      </p:sp>
      <p:sp>
        <p:nvSpPr>
          <p:cNvPr id="281642" name="Oval 42"/>
          <p:cNvSpPr>
            <a:spLocks noChangeArrowheads="1"/>
          </p:cNvSpPr>
          <p:nvPr/>
        </p:nvSpPr>
        <p:spPr bwMode="auto">
          <a:xfrm>
            <a:off x="6299200" y="1600200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9</a:t>
            </a:r>
          </a:p>
        </p:txBody>
      </p:sp>
      <p:sp>
        <p:nvSpPr>
          <p:cNvPr id="2" name="Oval 42"/>
          <p:cNvSpPr>
            <a:spLocks noChangeArrowheads="1"/>
          </p:cNvSpPr>
          <p:nvPr/>
        </p:nvSpPr>
        <p:spPr bwMode="auto">
          <a:xfrm>
            <a:off x="6299200" y="1600200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882292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2000"/>
                                        <p:tgtEl>
                                          <p:spTgt spid="281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2000"/>
                                        <p:tgtEl>
                                          <p:spTgt spid="28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2000"/>
                                        <p:tgtEl>
                                          <p:spTgt spid="281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2000"/>
                                        <p:tgtEl>
                                          <p:spTgt spid="281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2000"/>
                                        <p:tgtEl>
                                          <p:spTgt spid="28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2000"/>
                                        <p:tgtEl>
                                          <p:spTgt spid="28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2000"/>
                                        <p:tgtEl>
                                          <p:spTgt spid="281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2000"/>
                                        <p:tgtEl>
                                          <p:spTgt spid="281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2000"/>
                                        <p:tgtEl>
                                          <p:spTgt spid="281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2000"/>
                                        <p:tgtEl>
                                          <p:spTgt spid="2816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4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76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82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633" grpId="0" animBg="1"/>
      <p:bldP spid="281633" grpId="1" animBg="1"/>
      <p:bldP spid="281634" grpId="0" animBg="1"/>
      <p:bldP spid="281635" grpId="0" animBg="1"/>
      <p:bldP spid="281636" grpId="0" animBg="1"/>
      <p:bldP spid="281636" grpId="1" animBg="1"/>
      <p:bldP spid="281637" grpId="0" animBg="1"/>
      <p:bldP spid="281637" grpId="1" animBg="1"/>
      <p:bldP spid="281638" grpId="0" animBg="1"/>
      <p:bldP spid="281638" grpId="1" animBg="1"/>
      <p:bldP spid="281639" grpId="0" animBg="1"/>
      <p:bldP spid="281639" grpId="1" animBg="1"/>
      <p:bldP spid="281640" grpId="0" animBg="1"/>
      <p:bldP spid="281640" grpId="1" animBg="1"/>
      <p:bldP spid="281641" grpId="0" animBg="1"/>
      <p:bldP spid="281641" grpId="1" animBg="1"/>
      <p:bldP spid="281642" grpId="0" animBg="1"/>
      <p:bldP spid="281642" grpId="1" animBg="1"/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AutoShape 2"/>
          <p:cNvSpPr>
            <a:spLocks noChangeArrowheads="1"/>
          </p:cNvSpPr>
          <p:nvPr/>
        </p:nvSpPr>
        <p:spPr bwMode="ltGray">
          <a:xfrm rot="5400000">
            <a:off x="-1670315" y="832115"/>
            <a:ext cx="4824413" cy="6360584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5490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575" tIns="45787" rIns="91575" bIns="45787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00355" name="AutoShape 3"/>
          <p:cNvSpPr>
            <a:spLocks noChangeArrowheads="1"/>
          </p:cNvSpPr>
          <p:nvPr/>
        </p:nvSpPr>
        <p:spPr bwMode="ltGray">
          <a:xfrm rot="5400000" flipH="1">
            <a:off x="-1580092" y="1021292"/>
            <a:ext cx="4032251" cy="5952067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0">
            <a:gsLst>
              <a:gs pos="0">
                <a:schemeClr val="bg1">
                  <a:gamma/>
                  <a:tint val="42353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rot="10800000" vert="eaVert" wrap="none" lIns="91575" tIns="45787" rIns="91575" bIns="45787" anchor="ctr"/>
          <a:lstStyle/>
          <a:p>
            <a:pPr algn="ctr"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508000" y="457133"/>
            <a:ext cx="11277600" cy="584911"/>
          </a:xfrm>
          <a:prstGeom prst="rect">
            <a:avLst/>
          </a:prstGeom>
          <a:solidFill>
            <a:srgbClr val="0000FF"/>
          </a:solidFill>
          <a:ln w="76200" cmpd="tri">
            <a:solidFill>
              <a:srgbClr val="FFFF00"/>
            </a:solidFill>
            <a:miter lim="800000"/>
            <a:headEnd/>
            <a:tailEnd/>
          </a:ln>
        </p:spPr>
        <p:txBody>
          <a:bodyPr lIns="91575" tIns="45787" rIns="91575" bIns="45787" anchor="ctr">
            <a:spAutoFit/>
          </a:bodyPr>
          <a:lstStyle/>
          <a:p>
            <a:pPr algn="just"/>
            <a:r>
              <a:rPr lang="vi-VN" sz="3200" i="1" dirty="0">
                <a:solidFill>
                  <a:srgbClr val="FFFF00"/>
                </a:solidFill>
                <a:latin typeface="Times New Roman" pitchFamily="18" charset="0"/>
              </a:rPr>
              <a:t>       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</a:rPr>
              <a:t>Tính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</a:rPr>
              <a:t>giá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</a:rPr>
              <a:t>trị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</a:rPr>
              <a:t>biểu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latin typeface="Times New Roman" pitchFamily="18" charset="0"/>
              </a:rPr>
              <a:t>thức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</a:rPr>
              <a:t>: ( 20 – 10 ) x 2 = </a:t>
            </a:r>
            <a:r>
              <a:rPr lang="vi-VN" sz="3200" dirty="0" smtClean="0">
                <a:solidFill>
                  <a:srgbClr val="FFFF00"/>
                </a:solidFill>
                <a:latin typeface="Times New Roman" pitchFamily="18" charset="0"/>
              </a:rPr>
              <a:t>?</a:t>
            </a:r>
            <a:endParaRPr lang="vi-VN" sz="320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2138893" y="2438400"/>
            <a:ext cx="8158343" cy="1219200"/>
            <a:chOff x="1632" y="1920"/>
            <a:chExt cx="4128" cy="634"/>
          </a:xfrm>
        </p:grpSpPr>
        <p:sp>
          <p:nvSpPr>
            <p:cNvPr id="14412" name="AutoShape 6"/>
            <p:cNvSpPr>
              <a:spLocks noChangeArrowheads="1"/>
            </p:cNvSpPr>
            <p:nvPr/>
          </p:nvSpPr>
          <p:spPr bwMode="gray">
            <a:xfrm>
              <a:off x="2208" y="2128"/>
              <a:ext cx="3552" cy="32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57150" algn="ctr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4000" dirty="0" smtClean="0">
                  <a:latin typeface="Times New Roman" pitchFamily="18" charset="0"/>
                </a:rPr>
                <a:t>10</a:t>
              </a:r>
              <a:endParaRPr lang="en-US" sz="4000" dirty="0">
                <a:latin typeface="Times New Roman" pitchFamily="18" charset="0"/>
              </a:endParaRPr>
            </a:p>
          </p:txBody>
        </p:sp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1632" y="1920"/>
              <a:ext cx="685" cy="634"/>
              <a:chOff x="3938" y="1968"/>
              <a:chExt cx="430" cy="437"/>
            </a:xfrm>
          </p:grpSpPr>
          <p:grpSp>
            <p:nvGrpSpPr>
              <p:cNvPr id="5" name="Group 8"/>
              <p:cNvGrpSpPr>
                <a:grpSpLocks/>
              </p:cNvGrpSpPr>
              <p:nvPr/>
            </p:nvGrpSpPr>
            <p:grpSpPr bwMode="auto">
              <a:xfrm>
                <a:off x="3938" y="1968"/>
                <a:ext cx="430" cy="437"/>
                <a:chOff x="2016" y="1920"/>
                <a:chExt cx="1680" cy="1680"/>
              </a:xfrm>
            </p:grpSpPr>
            <p:sp>
              <p:nvSpPr>
                <p:cNvPr id="14416" name="Oval 9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996E3"/>
                    </a:gs>
                    <a:gs pos="100000">
                      <a:srgbClr val="162D45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 sz="2400"/>
                </a:p>
              </p:txBody>
            </p:sp>
            <p:sp>
              <p:nvSpPr>
                <p:cNvPr id="14417" name="Freeform 10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855 w 1321"/>
                    <a:gd name="T1" fmla="*/ 31 h 712"/>
                    <a:gd name="T2" fmla="*/ 865 w 1321"/>
                    <a:gd name="T3" fmla="*/ 34 h 712"/>
                    <a:gd name="T4" fmla="*/ 868 w 1321"/>
                    <a:gd name="T5" fmla="*/ 37 h 712"/>
                    <a:gd name="T6" fmla="*/ 863 w 1321"/>
                    <a:gd name="T7" fmla="*/ 40 h 712"/>
                    <a:gd name="T8" fmla="*/ 853 w 1321"/>
                    <a:gd name="T9" fmla="*/ 43 h 712"/>
                    <a:gd name="T10" fmla="*/ 836 w 1321"/>
                    <a:gd name="T11" fmla="*/ 45 h 712"/>
                    <a:gd name="T12" fmla="*/ 813 w 1321"/>
                    <a:gd name="T13" fmla="*/ 47 h 712"/>
                    <a:gd name="T14" fmla="*/ 786 w 1321"/>
                    <a:gd name="T15" fmla="*/ 48 h 712"/>
                    <a:gd name="T16" fmla="*/ 753 w 1321"/>
                    <a:gd name="T17" fmla="*/ 51 h 712"/>
                    <a:gd name="T18" fmla="*/ 717 w 1321"/>
                    <a:gd name="T19" fmla="*/ 53 h 712"/>
                    <a:gd name="T20" fmla="*/ 677 w 1321"/>
                    <a:gd name="T21" fmla="*/ 53 h 712"/>
                    <a:gd name="T22" fmla="*/ 636 w 1321"/>
                    <a:gd name="T23" fmla="*/ 54 h 712"/>
                    <a:gd name="T24" fmla="*/ 589 w 1321"/>
                    <a:gd name="T25" fmla="*/ 54 h 712"/>
                    <a:gd name="T26" fmla="*/ 542 w 1321"/>
                    <a:gd name="T27" fmla="*/ 54 h 712"/>
                    <a:gd name="T28" fmla="*/ 523 w 1321"/>
                    <a:gd name="T29" fmla="*/ 55 h 712"/>
                    <a:gd name="T30" fmla="*/ 313 w 1321"/>
                    <a:gd name="T31" fmla="*/ 55 h 712"/>
                    <a:gd name="T32" fmla="*/ 310 w 1321"/>
                    <a:gd name="T33" fmla="*/ 55 h 712"/>
                    <a:gd name="T34" fmla="*/ 269 w 1321"/>
                    <a:gd name="T35" fmla="*/ 54 h 712"/>
                    <a:gd name="T36" fmla="*/ 229 w 1321"/>
                    <a:gd name="T37" fmla="*/ 54 h 712"/>
                    <a:gd name="T38" fmla="*/ 191 w 1321"/>
                    <a:gd name="T39" fmla="*/ 54 h 712"/>
                    <a:gd name="T40" fmla="*/ 156 w 1321"/>
                    <a:gd name="T41" fmla="*/ 53 h 712"/>
                    <a:gd name="T42" fmla="*/ 123 w 1321"/>
                    <a:gd name="T43" fmla="*/ 53 h 712"/>
                    <a:gd name="T44" fmla="*/ 94 w 1321"/>
                    <a:gd name="T45" fmla="*/ 52 h 712"/>
                    <a:gd name="T46" fmla="*/ 68 w 1321"/>
                    <a:gd name="T47" fmla="*/ 50 h 712"/>
                    <a:gd name="T48" fmla="*/ 45 w 1321"/>
                    <a:gd name="T49" fmla="*/ 48 h 712"/>
                    <a:gd name="T50" fmla="*/ 26 w 1321"/>
                    <a:gd name="T51" fmla="*/ 47 h 712"/>
                    <a:gd name="T52" fmla="*/ 18 w 1321"/>
                    <a:gd name="T53" fmla="*/ 45 h 712"/>
                    <a:gd name="T54" fmla="*/ 6 w 1321"/>
                    <a:gd name="T55" fmla="*/ 43 h 712"/>
                    <a:gd name="T56" fmla="*/ 0 w 1321"/>
                    <a:gd name="T57" fmla="*/ 41 h 712"/>
                    <a:gd name="T58" fmla="*/ 0 w 1321"/>
                    <a:gd name="T59" fmla="*/ 40 h 712"/>
                    <a:gd name="T60" fmla="*/ 4 w 1321"/>
                    <a:gd name="T61" fmla="*/ 37 h 712"/>
                    <a:gd name="T62" fmla="*/ 16 w 1321"/>
                    <a:gd name="T63" fmla="*/ 34 h 712"/>
                    <a:gd name="T64" fmla="*/ 29 w 1321"/>
                    <a:gd name="T65" fmla="*/ 29 h 712"/>
                    <a:gd name="T66" fmla="*/ 64 w 1321"/>
                    <a:gd name="T67" fmla="*/ 23 h 712"/>
                    <a:gd name="T68" fmla="*/ 98 w 1321"/>
                    <a:gd name="T69" fmla="*/ 18 h 712"/>
                    <a:gd name="T70" fmla="*/ 133 w 1321"/>
                    <a:gd name="T71" fmla="*/ 13 h 712"/>
                    <a:gd name="T72" fmla="*/ 177 w 1321"/>
                    <a:gd name="T73" fmla="*/ 10 h 712"/>
                    <a:gd name="T74" fmla="*/ 225 w 1321"/>
                    <a:gd name="T75" fmla="*/ 6 h 712"/>
                    <a:gd name="T76" fmla="*/ 273 w 1321"/>
                    <a:gd name="T77" fmla="*/ 4 h 712"/>
                    <a:gd name="T78" fmla="*/ 327 w 1321"/>
                    <a:gd name="T79" fmla="*/ 4 h 712"/>
                    <a:gd name="T80" fmla="*/ 382 w 1321"/>
                    <a:gd name="T81" fmla="*/ 4 h 712"/>
                    <a:gd name="T82" fmla="*/ 439 w 1321"/>
                    <a:gd name="T83" fmla="*/ 0 h 712"/>
                    <a:gd name="T84" fmla="*/ 439 w 1321"/>
                    <a:gd name="T85" fmla="*/ 0 h 712"/>
                    <a:gd name="T86" fmla="*/ 498 w 1321"/>
                    <a:gd name="T87" fmla="*/ 4 h 712"/>
                    <a:gd name="T88" fmla="*/ 556 w 1321"/>
                    <a:gd name="T89" fmla="*/ 4 h 712"/>
                    <a:gd name="T90" fmla="*/ 612 w 1321"/>
                    <a:gd name="T91" fmla="*/ 4 h 712"/>
                    <a:gd name="T92" fmla="*/ 664 w 1321"/>
                    <a:gd name="T93" fmla="*/ 7 h 712"/>
                    <a:gd name="T94" fmla="*/ 710 w 1321"/>
                    <a:gd name="T95" fmla="*/ 11 h 712"/>
                    <a:gd name="T96" fmla="*/ 754 w 1321"/>
                    <a:gd name="T97" fmla="*/ 15 h 712"/>
                    <a:gd name="T98" fmla="*/ 793 w 1321"/>
                    <a:gd name="T99" fmla="*/ 20 h 712"/>
                    <a:gd name="T100" fmla="*/ 826 w 1321"/>
                    <a:gd name="T101" fmla="*/ 25 h 712"/>
                    <a:gd name="T102" fmla="*/ 855 w 1321"/>
                    <a:gd name="T103" fmla="*/ 31 h 712"/>
                    <a:gd name="T104" fmla="*/ 855 w 1321"/>
                    <a:gd name="T105" fmla="*/ 31 h 71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21"/>
                    <a:gd name="T160" fmla="*/ 0 h 712"/>
                    <a:gd name="T161" fmla="*/ 1321 w 1321"/>
                    <a:gd name="T162" fmla="*/ 712 h 71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rgbClr val="66A7E8"/>
                    </a:gs>
                  </a:gsLst>
                  <a:lin ang="5400000" scaled="1"/>
                </a:gradFill>
                <a:ln w="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100363" name="Text Box 11"/>
              <p:cNvSpPr txBox="1">
                <a:spLocks noChangeArrowheads="1"/>
              </p:cNvSpPr>
              <p:nvPr/>
            </p:nvSpPr>
            <p:spPr bwMode="gray">
              <a:xfrm>
                <a:off x="4051" y="1992"/>
                <a:ext cx="148" cy="21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32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cs typeface="Arial" charset="0"/>
                  </a:rPr>
                  <a:t>A</a:t>
                </a:r>
              </a:p>
            </p:txBody>
          </p:sp>
        </p:grpSp>
      </p:grp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2108338" y="3733800"/>
            <a:ext cx="8341676" cy="1219200"/>
            <a:chOff x="1584" y="2640"/>
            <a:chExt cx="4032" cy="638"/>
          </a:xfrm>
        </p:grpSpPr>
        <p:sp>
          <p:nvSpPr>
            <p:cNvPr id="14406" name="AutoShape 13"/>
            <p:cNvSpPr>
              <a:spLocks noChangeArrowheads="1"/>
            </p:cNvSpPr>
            <p:nvPr/>
          </p:nvSpPr>
          <p:spPr bwMode="gray">
            <a:xfrm>
              <a:off x="2160" y="2832"/>
              <a:ext cx="3456" cy="32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57150" algn="ctr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4000" dirty="0" smtClean="0">
                  <a:latin typeface="Times New Roman" pitchFamily="18" charset="0"/>
                </a:rPr>
                <a:t>30</a:t>
              </a:r>
              <a:endParaRPr lang="en-US" sz="4000" dirty="0">
                <a:latin typeface="Times New Roman" pitchFamily="18" charset="0"/>
              </a:endParaRPr>
            </a:p>
          </p:txBody>
        </p:sp>
        <p:grpSp>
          <p:nvGrpSpPr>
            <p:cNvPr id="7" name="Group 14"/>
            <p:cNvGrpSpPr>
              <a:grpSpLocks/>
            </p:cNvGrpSpPr>
            <p:nvPr/>
          </p:nvGrpSpPr>
          <p:grpSpPr bwMode="auto">
            <a:xfrm>
              <a:off x="1584" y="2640"/>
              <a:ext cx="692" cy="638"/>
              <a:chOff x="1776" y="2530"/>
              <a:chExt cx="692" cy="638"/>
            </a:xfrm>
          </p:grpSpPr>
          <p:grpSp>
            <p:nvGrpSpPr>
              <p:cNvPr id="8" name="Group 15"/>
              <p:cNvGrpSpPr>
                <a:grpSpLocks/>
              </p:cNvGrpSpPr>
              <p:nvPr/>
            </p:nvGrpSpPr>
            <p:grpSpPr bwMode="auto">
              <a:xfrm>
                <a:off x="1776" y="2530"/>
                <a:ext cx="692" cy="638"/>
                <a:chOff x="2016" y="1920"/>
                <a:chExt cx="1680" cy="1680"/>
              </a:xfrm>
            </p:grpSpPr>
            <p:sp>
              <p:nvSpPr>
                <p:cNvPr id="14410" name="Oval 16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66FF"/>
                    </a:gs>
                    <a:gs pos="100000">
                      <a:srgbClr val="25193E"/>
                    </a:gs>
                  </a:gsLst>
                  <a:lin ang="5400000" scaled="1"/>
                </a:gradFill>
                <a:ln w="571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 sz="2400"/>
                </a:p>
              </p:txBody>
            </p:sp>
            <p:sp>
              <p:nvSpPr>
                <p:cNvPr id="14411" name="Freeform 17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855 w 1321"/>
                    <a:gd name="T1" fmla="*/ 31 h 712"/>
                    <a:gd name="T2" fmla="*/ 865 w 1321"/>
                    <a:gd name="T3" fmla="*/ 34 h 712"/>
                    <a:gd name="T4" fmla="*/ 868 w 1321"/>
                    <a:gd name="T5" fmla="*/ 37 h 712"/>
                    <a:gd name="T6" fmla="*/ 863 w 1321"/>
                    <a:gd name="T7" fmla="*/ 40 h 712"/>
                    <a:gd name="T8" fmla="*/ 853 w 1321"/>
                    <a:gd name="T9" fmla="*/ 43 h 712"/>
                    <a:gd name="T10" fmla="*/ 836 w 1321"/>
                    <a:gd name="T11" fmla="*/ 45 h 712"/>
                    <a:gd name="T12" fmla="*/ 813 w 1321"/>
                    <a:gd name="T13" fmla="*/ 47 h 712"/>
                    <a:gd name="T14" fmla="*/ 786 w 1321"/>
                    <a:gd name="T15" fmla="*/ 48 h 712"/>
                    <a:gd name="T16" fmla="*/ 753 w 1321"/>
                    <a:gd name="T17" fmla="*/ 51 h 712"/>
                    <a:gd name="T18" fmla="*/ 717 w 1321"/>
                    <a:gd name="T19" fmla="*/ 53 h 712"/>
                    <a:gd name="T20" fmla="*/ 677 w 1321"/>
                    <a:gd name="T21" fmla="*/ 53 h 712"/>
                    <a:gd name="T22" fmla="*/ 636 w 1321"/>
                    <a:gd name="T23" fmla="*/ 54 h 712"/>
                    <a:gd name="T24" fmla="*/ 589 w 1321"/>
                    <a:gd name="T25" fmla="*/ 54 h 712"/>
                    <a:gd name="T26" fmla="*/ 542 w 1321"/>
                    <a:gd name="T27" fmla="*/ 54 h 712"/>
                    <a:gd name="T28" fmla="*/ 523 w 1321"/>
                    <a:gd name="T29" fmla="*/ 55 h 712"/>
                    <a:gd name="T30" fmla="*/ 313 w 1321"/>
                    <a:gd name="T31" fmla="*/ 55 h 712"/>
                    <a:gd name="T32" fmla="*/ 310 w 1321"/>
                    <a:gd name="T33" fmla="*/ 55 h 712"/>
                    <a:gd name="T34" fmla="*/ 269 w 1321"/>
                    <a:gd name="T35" fmla="*/ 54 h 712"/>
                    <a:gd name="T36" fmla="*/ 229 w 1321"/>
                    <a:gd name="T37" fmla="*/ 54 h 712"/>
                    <a:gd name="T38" fmla="*/ 191 w 1321"/>
                    <a:gd name="T39" fmla="*/ 54 h 712"/>
                    <a:gd name="T40" fmla="*/ 156 w 1321"/>
                    <a:gd name="T41" fmla="*/ 53 h 712"/>
                    <a:gd name="T42" fmla="*/ 123 w 1321"/>
                    <a:gd name="T43" fmla="*/ 53 h 712"/>
                    <a:gd name="T44" fmla="*/ 94 w 1321"/>
                    <a:gd name="T45" fmla="*/ 52 h 712"/>
                    <a:gd name="T46" fmla="*/ 68 w 1321"/>
                    <a:gd name="T47" fmla="*/ 50 h 712"/>
                    <a:gd name="T48" fmla="*/ 45 w 1321"/>
                    <a:gd name="T49" fmla="*/ 48 h 712"/>
                    <a:gd name="T50" fmla="*/ 26 w 1321"/>
                    <a:gd name="T51" fmla="*/ 47 h 712"/>
                    <a:gd name="T52" fmla="*/ 18 w 1321"/>
                    <a:gd name="T53" fmla="*/ 45 h 712"/>
                    <a:gd name="T54" fmla="*/ 6 w 1321"/>
                    <a:gd name="T55" fmla="*/ 43 h 712"/>
                    <a:gd name="T56" fmla="*/ 0 w 1321"/>
                    <a:gd name="T57" fmla="*/ 41 h 712"/>
                    <a:gd name="T58" fmla="*/ 0 w 1321"/>
                    <a:gd name="T59" fmla="*/ 40 h 712"/>
                    <a:gd name="T60" fmla="*/ 4 w 1321"/>
                    <a:gd name="T61" fmla="*/ 37 h 712"/>
                    <a:gd name="T62" fmla="*/ 16 w 1321"/>
                    <a:gd name="T63" fmla="*/ 34 h 712"/>
                    <a:gd name="T64" fmla="*/ 29 w 1321"/>
                    <a:gd name="T65" fmla="*/ 29 h 712"/>
                    <a:gd name="T66" fmla="*/ 64 w 1321"/>
                    <a:gd name="T67" fmla="*/ 23 h 712"/>
                    <a:gd name="T68" fmla="*/ 98 w 1321"/>
                    <a:gd name="T69" fmla="*/ 18 h 712"/>
                    <a:gd name="T70" fmla="*/ 133 w 1321"/>
                    <a:gd name="T71" fmla="*/ 13 h 712"/>
                    <a:gd name="T72" fmla="*/ 177 w 1321"/>
                    <a:gd name="T73" fmla="*/ 10 h 712"/>
                    <a:gd name="T74" fmla="*/ 225 w 1321"/>
                    <a:gd name="T75" fmla="*/ 6 h 712"/>
                    <a:gd name="T76" fmla="*/ 273 w 1321"/>
                    <a:gd name="T77" fmla="*/ 4 h 712"/>
                    <a:gd name="T78" fmla="*/ 327 w 1321"/>
                    <a:gd name="T79" fmla="*/ 4 h 712"/>
                    <a:gd name="T80" fmla="*/ 382 w 1321"/>
                    <a:gd name="T81" fmla="*/ 4 h 712"/>
                    <a:gd name="T82" fmla="*/ 439 w 1321"/>
                    <a:gd name="T83" fmla="*/ 0 h 712"/>
                    <a:gd name="T84" fmla="*/ 439 w 1321"/>
                    <a:gd name="T85" fmla="*/ 0 h 712"/>
                    <a:gd name="T86" fmla="*/ 498 w 1321"/>
                    <a:gd name="T87" fmla="*/ 4 h 712"/>
                    <a:gd name="T88" fmla="*/ 556 w 1321"/>
                    <a:gd name="T89" fmla="*/ 4 h 712"/>
                    <a:gd name="T90" fmla="*/ 612 w 1321"/>
                    <a:gd name="T91" fmla="*/ 4 h 712"/>
                    <a:gd name="T92" fmla="*/ 664 w 1321"/>
                    <a:gd name="T93" fmla="*/ 7 h 712"/>
                    <a:gd name="T94" fmla="*/ 710 w 1321"/>
                    <a:gd name="T95" fmla="*/ 11 h 712"/>
                    <a:gd name="T96" fmla="*/ 754 w 1321"/>
                    <a:gd name="T97" fmla="*/ 15 h 712"/>
                    <a:gd name="T98" fmla="*/ 793 w 1321"/>
                    <a:gd name="T99" fmla="*/ 20 h 712"/>
                    <a:gd name="T100" fmla="*/ 826 w 1321"/>
                    <a:gd name="T101" fmla="*/ 25 h 712"/>
                    <a:gd name="T102" fmla="*/ 855 w 1321"/>
                    <a:gd name="T103" fmla="*/ 31 h 712"/>
                    <a:gd name="T104" fmla="*/ 855 w 1321"/>
                    <a:gd name="T105" fmla="*/ 31 h 71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21"/>
                    <a:gd name="T160" fmla="*/ 0 h 712"/>
                    <a:gd name="T161" fmla="*/ 1321 w 1321"/>
                    <a:gd name="T162" fmla="*/ 712 h 71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rgbClr val="9966FF"/>
                    </a:gs>
                  </a:gsLst>
                  <a:lin ang="5400000" scaled="1"/>
                </a:gradFill>
                <a:ln w="571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100370" name="Text Box 18"/>
              <p:cNvSpPr txBox="1">
                <a:spLocks noChangeArrowheads="1"/>
              </p:cNvSpPr>
              <p:nvPr/>
            </p:nvSpPr>
            <p:spPr bwMode="gray">
              <a:xfrm>
                <a:off x="1989" y="2587"/>
                <a:ext cx="226" cy="306"/>
              </a:xfrm>
              <a:prstGeom prst="rect">
                <a:avLst/>
              </a:prstGeom>
              <a:noFill/>
              <a:ln w="57150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3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cs typeface="Arial" charset="0"/>
                  </a:rPr>
                  <a:t>B</a:t>
                </a:r>
              </a:p>
            </p:txBody>
          </p:sp>
        </p:grpSp>
      </p:grpSp>
      <p:grpSp>
        <p:nvGrpSpPr>
          <p:cNvPr id="9" name="Group 19"/>
          <p:cNvGrpSpPr>
            <a:grpSpLocks/>
          </p:cNvGrpSpPr>
          <p:nvPr/>
        </p:nvGrpSpPr>
        <p:grpSpPr bwMode="auto">
          <a:xfrm>
            <a:off x="1909725" y="5029202"/>
            <a:ext cx="8769455" cy="1247775"/>
            <a:chOff x="1344" y="3312"/>
            <a:chExt cx="3986" cy="64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4400" name="AutoShape 20"/>
            <p:cNvSpPr>
              <a:spLocks noChangeArrowheads="1"/>
            </p:cNvSpPr>
            <p:nvPr/>
          </p:nvSpPr>
          <p:spPr bwMode="gray">
            <a:xfrm>
              <a:off x="2016" y="3586"/>
              <a:ext cx="3314" cy="302"/>
            </a:xfrm>
            <a:prstGeom prst="roundRect">
              <a:avLst>
                <a:gd name="adj" fmla="val 50000"/>
              </a:avLst>
            </a:prstGeom>
            <a:grpFill/>
            <a:ln w="57150" algn="ctr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4000" dirty="0" smtClean="0">
                  <a:solidFill>
                    <a:sysClr val="windowText" lastClr="000000"/>
                  </a:solidFill>
                  <a:latin typeface="Times New Roman" pitchFamily="18" charset="0"/>
                </a:rPr>
                <a:t>20</a:t>
              </a:r>
              <a:endParaRPr lang="en-US" sz="4000" dirty="0">
                <a:solidFill>
                  <a:sysClr val="windowText" lastClr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0" name="Group 21"/>
            <p:cNvGrpSpPr>
              <a:grpSpLocks/>
            </p:cNvGrpSpPr>
            <p:nvPr/>
          </p:nvGrpSpPr>
          <p:grpSpPr bwMode="auto">
            <a:xfrm>
              <a:off x="1344" y="3312"/>
              <a:ext cx="695" cy="642"/>
              <a:chOff x="2208" y="3216"/>
              <a:chExt cx="695" cy="642"/>
            </a:xfrm>
            <a:grpFill/>
          </p:grpSpPr>
          <p:grpSp>
            <p:nvGrpSpPr>
              <p:cNvPr id="11" name="Group 22"/>
              <p:cNvGrpSpPr>
                <a:grpSpLocks/>
              </p:cNvGrpSpPr>
              <p:nvPr/>
            </p:nvGrpSpPr>
            <p:grpSpPr bwMode="auto">
              <a:xfrm>
                <a:off x="2208" y="3216"/>
                <a:ext cx="695" cy="642"/>
                <a:chOff x="2016" y="1920"/>
                <a:chExt cx="1680" cy="1680"/>
              </a:xfrm>
              <a:grpFill/>
            </p:grpSpPr>
            <p:sp>
              <p:nvSpPr>
                <p:cNvPr id="14404" name="Oval 23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solidFill>
                  <a:srgbClr val="007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 sz="2400"/>
                </a:p>
              </p:txBody>
            </p:sp>
            <p:sp>
              <p:nvSpPr>
                <p:cNvPr id="14405" name="Freeform 24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855 w 1321"/>
                    <a:gd name="T1" fmla="*/ 31 h 712"/>
                    <a:gd name="T2" fmla="*/ 865 w 1321"/>
                    <a:gd name="T3" fmla="*/ 34 h 712"/>
                    <a:gd name="T4" fmla="*/ 868 w 1321"/>
                    <a:gd name="T5" fmla="*/ 37 h 712"/>
                    <a:gd name="T6" fmla="*/ 863 w 1321"/>
                    <a:gd name="T7" fmla="*/ 40 h 712"/>
                    <a:gd name="T8" fmla="*/ 853 w 1321"/>
                    <a:gd name="T9" fmla="*/ 43 h 712"/>
                    <a:gd name="T10" fmla="*/ 836 w 1321"/>
                    <a:gd name="T11" fmla="*/ 45 h 712"/>
                    <a:gd name="T12" fmla="*/ 813 w 1321"/>
                    <a:gd name="T13" fmla="*/ 47 h 712"/>
                    <a:gd name="T14" fmla="*/ 786 w 1321"/>
                    <a:gd name="T15" fmla="*/ 48 h 712"/>
                    <a:gd name="T16" fmla="*/ 753 w 1321"/>
                    <a:gd name="T17" fmla="*/ 51 h 712"/>
                    <a:gd name="T18" fmla="*/ 717 w 1321"/>
                    <a:gd name="T19" fmla="*/ 53 h 712"/>
                    <a:gd name="T20" fmla="*/ 677 w 1321"/>
                    <a:gd name="T21" fmla="*/ 53 h 712"/>
                    <a:gd name="T22" fmla="*/ 636 w 1321"/>
                    <a:gd name="T23" fmla="*/ 54 h 712"/>
                    <a:gd name="T24" fmla="*/ 589 w 1321"/>
                    <a:gd name="T25" fmla="*/ 54 h 712"/>
                    <a:gd name="T26" fmla="*/ 542 w 1321"/>
                    <a:gd name="T27" fmla="*/ 54 h 712"/>
                    <a:gd name="T28" fmla="*/ 523 w 1321"/>
                    <a:gd name="T29" fmla="*/ 55 h 712"/>
                    <a:gd name="T30" fmla="*/ 313 w 1321"/>
                    <a:gd name="T31" fmla="*/ 55 h 712"/>
                    <a:gd name="T32" fmla="*/ 310 w 1321"/>
                    <a:gd name="T33" fmla="*/ 55 h 712"/>
                    <a:gd name="T34" fmla="*/ 269 w 1321"/>
                    <a:gd name="T35" fmla="*/ 54 h 712"/>
                    <a:gd name="T36" fmla="*/ 229 w 1321"/>
                    <a:gd name="T37" fmla="*/ 54 h 712"/>
                    <a:gd name="T38" fmla="*/ 191 w 1321"/>
                    <a:gd name="T39" fmla="*/ 54 h 712"/>
                    <a:gd name="T40" fmla="*/ 156 w 1321"/>
                    <a:gd name="T41" fmla="*/ 53 h 712"/>
                    <a:gd name="T42" fmla="*/ 123 w 1321"/>
                    <a:gd name="T43" fmla="*/ 53 h 712"/>
                    <a:gd name="T44" fmla="*/ 94 w 1321"/>
                    <a:gd name="T45" fmla="*/ 52 h 712"/>
                    <a:gd name="T46" fmla="*/ 68 w 1321"/>
                    <a:gd name="T47" fmla="*/ 50 h 712"/>
                    <a:gd name="T48" fmla="*/ 45 w 1321"/>
                    <a:gd name="T49" fmla="*/ 48 h 712"/>
                    <a:gd name="T50" fmla="*/ 26 w 1321"/>
                    <a:gd name="T51" fmla="*/ 47 h 712"/>
                    <a:gd name="T52" fmla="*/ 18 w 1321"/>
                    <a:gd name="T53" fmla="*/ 45 h 712"/>
                    <a:gd name="T54" fmla="*/ 6 w 1321"/>
                    <a:gd name="T55" fmla="*/ 43 h 712"/>
                    <a:gd name="T56" fmla="*/ 0 w 1321"/>
                    <a:gd name="T57" fmla="*/ 41 h 712"/>
                    <a:gd name="T58" fmla="*/ 0 w 1321"/>
                    <a:gd name="T59" fmla="*/ 40 h 712"/>
                    <a:gd name="T60" fmla="*/ 4 w 1321"/>
                    <a:gd name="T61" fmla="*/ 37 h 712"/>
                    <a:gd name="T62" fmla="*/ 16 w 1321"/>
                    <a:gd name="T63" fmla="*/ 34 h 712"/>
                    <a:gd name="T64" fmla="*/ 29 w 1321"/>
                    <a:gd name="T65" fmla="*/ 29 h 712"/>
                    <a:gd name="T66" fmla="*/ 64 w 1321"/>
                    <a:gd name="T67" fmla="*/ 23 h 712"/>
                    <a:gd name="T68" fmla="*/ 98 w 1321"/>
                    <a:gd name="T69" fmla="*/ 18 h 712"/>
                    <a:gd name="T70" fmla="*/ 133 w 1321"/>
                    <a:gd name="T71" fmla="*/ 13 h 712"/>
                    <a:gd name="T72" fmla="*/ 177 w 1321"/>
                    <a:gd name="T73" fmla="*/ 10 h 712"/>
                    <a:gd name="T74" fmla="*/ 225 w 1321"/>
                    <a:gd name="T75" fmla="*/ 6 h 712"/>
                    <a:gd name="T76" fmla="*/ 273 w 1321"/>
                    <a:gd name="T77" fmla="*/ 4 h 712"/>
                    <a:gd name="T78" fmla="*/ 327 w 1321"/>
                    <a:gd name="T79" fmla="*/ 4 h 712"/>
                    <a:gd name="T80" fmla="*/ 382 w 1321"/>
                    <a:gd name="T81" fmla="*/ 4 h 712"/>
                    <a:gd name="T82" fmla="*/ 439 w 1321"/>
                    <a:gd name="T83" fmla="*/ 0 h 712"/>
                    <a:gd name="T84" fmla="*/ 439 w 1321"/>
                    <a:gd name="T85" fmla="*/ 0 h 712"/>
                    <a:gd name="T86" fmla="*/ 498 w 1321"/>
                    <a:gd name="T87" fmla="*/ 4 h 712"/>
                    <a:gd name="T88" fmla="*/ 556 w 1321"/>
                    <a:gd name="T89" fmla="*/ 4 h 712"/>
                    <a:gd name="T90" fmla="*/ 612 w 1321"/>
                    <a:gd name="T91" fmla="*/ 4 h 712"/>
                    <a:gd name="T92" fmla="*/ 664 w 1321"/>
                    <a:gd name="T93" fmla="*/ 7 h 712"/>
                    <a:gd name="T94" fmla="*/ 710 w 1321"/>
                    <a:gd name="T95" fmla="*/ 11 h 712"/>
                    <a:gd name="T96" fmla="*/ 754 w 1321"/>
                    <a:gd name="T97" fmla="*/ 15 h 712"/>
                    <a:gd name="T98" fmla="*/ 793 w 1321"/>
                    <a:gd name="T99" fmla="*/ 20 h 712"/>
                    <a:gd name="T100" fmla="*/ 826 w 1321"/>
                    <a:gd name="T101" fmla="*/ 25 h 712"/>
                    <a:gd name="T102" fmla="*/ 855 w 1321"/>
                    <a:gd name="T103" fmla="*/ 31 h 712"/>
                    <a:gd name="T104" fmla="*/ 855 w 1321"/>
                    <a:gd name="T105" fmla="*/ 31 h 71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21"/>
                    <a:gd name="T160" fmla="*/ 0 h 712"/>
                    <a:gd name="T161" fmla="*/ 1321 w 1321"/>
                    <a:gd name="T162" fmla="*/ 712 h 71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 w="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100377" name="Text Box 25"/>
              <p:cNvSpPr txBox="1">
                <a:spLocks noChangeArrowheads="1"/>
              </p:cNvSpPr>
              <p:nvPr/>
            </p:nvSpPr>
            <p:spPr bwMode="gray">
              <a:xfrm>
                <a:off x="2408" y="3261"/>
                <a:ext cx="214" cy="301"/>
              </a:xfrm>
              <a:prstGeom prst="rect">
                <a:avLst/>
              </a:prstGeom>
              <a:solidFill>
                <a:srgbClr val="0070C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32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cs typeface="Arial" charset="0"/>
                  </a:rPr>
                  <a:t>C</a:t>
                </a:r>
              </a:p>
            </p:txBody>
          </p:sp>
        </p:grpSp>
      </p:grpSp>
      <p:sp>
        <p:nvSpPr>
          <p:cNvPr id="281633" name="Oval 33"/>
          <p:cNvSpPr>
            <a:spLocks noChangeArrowheads="1"/>
          </p:cNvSpPr>
          <p:nvPr/>
        </p:nvSpPr>
        <p:spPr bwMode="auto">
          <a:xfrm>
            <a:off x="6299201" y="1600200"/>
            <a:ext cx="1798032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2800">
                <a:solidFill>
                  <a:srgbClr val="FFFF00"/>
                </a:solidFill>
                <a:cs typeface="Arial" charset="0"/>
              </a:rPr>
              <a:t>Hết giờ</a:t>
            </a:r>
          </a:p>
        </p:txBody>
      </p:sp>
      <p:sp>
        <p:nvSpPr>
          <p:cNvPr id="281634" name="Oval 34"/>
          <p:cNvSpPr>
            <a:spLocks noChangeArrowheads="1"/>
          </p:cNvSpPr>
          <p:nvPr/>
        </p:nvSpPr>
        <p:spPr bwMode="auto">
          <a:xfrm>
            <a:off x="6299200" y="1600200"/>
            <a:ext cx="1859144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1</a:t>
            </a:r>
          </a:p>
        </p:txBody>
      </p:sp>
      <p:sp>
        <p:nvSpPr>
          <p:cNvPr id="281635" name="Oval 35"/>
          <p:cNvSpPr>
            <a:spLocks noChangeArrowheads="1"/>
          </p:cNvSpPr>
          <p:nvPr/>
        </p:nvSpPr>
        <p:spPr bwMode="auto">
          <a:xfrm>
            <a:off x="6299202" y="1600200"/>
            <a:ext cx="1813309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2</a:t>
            </a:r>
          </a:p>
        </p:txBody>
      </p:sp>
      <p:sp>
        <p:nvSpPr>
          <p:cNvPr id="281636" name="Oval 36"/>
          <p:cNvSpPr>
            <a:spLocks noChangeArrowheads="1"/>
          </p:cNvSpPr>
          <p:nvPr/>
        </p:nvSpPr>
        <p:spPr bwMode="auto">
          <a:xfrm>
            <a:off x="6299201" y="1600200"/>
            <a:ext cx="1828588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3</a:t>
            </a:r>
          </a:p>
        </p:txBody>
      </p:sp>
      <p:sp>
        <p:nvSpPr>
          <p:cNvPr id="281637" name="Oval 37"/>
          <p:cNvSpPr>
            <a:spLocks noChangeArrowheads="1"/>
          </p:cNvSpPr>
          <p:nvPr/>
        </p:nvSpPr>
        <p:spPr bwMode="auto">
          <a:xfrm>
            <a:off x="6299202" y="1600200"/>
            <a:ext cx="1843865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4</a:t>
            </a:r>
          </a:p>
        </p:txBody>
      </p:sp>
      <p:sp>
        <p:nvSpPr>
          <p:cNvPr id="281638" name="Oval 38"/>
          <p:cNvSpPr>
            <a:spLocks noChangeArrowheads="1"/>
          </p:cNvSpPr>
          <p:nvPr/>
        </p:nvSpPr>
        <p:spPr bwMode="auto">
          <a:xfrm>
            <a:off x="6299202" y="1600200"/>
            <a:ext cx="1813309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5</a:t>
            </a:r>
          </a:p>
        </p:txBody>
      </p:sp>
      <p:sp>
        <p:nvSpPr>
          <p:cNvPr id="281639" name="Oval 39"/>
          <p:cNvSpPr>
            <a:spLocks noChangeArrowheads="1"/>
          </p:cNvSpPr>
          <p:nvPr/>
        </p:nvSpPr>
        <p:spPr bwMode="auto">
          <a:xfrm>
            <a:off x="6299202" y="1600200"/>
            <a:ext cx="1813309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6</a:t>
            </a:r>
          </a:p>
        </p:txBody>
      </p:sp>
      <p:sp>
        <p:nvSpPr>
          <p:cNvPr id="281640" name="Oval 40"/>
          <p:cNvSpPr>
            <a:spLocks noChangeArrowheads="1"/>
          </p:cNvSpPr>
          <p:nvPr/>
        </p:nvSpPr>
        <p:spPr bwMode="auto">
          <a:xfrm>
            <a:off x="6299202" y="1600200"/>
            <a:ext cx="1843865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7</a:t>
            </a:r>
          </a:p>
        </p:txBody>
      </p:sp>
      <p:sp>
        <p:nvSpPr>
          <p:cNvPr id="281641" name="Oval 41"/>
          <p:cNvSpPr>
            <a:spLocks noChangeArrowheads="1"/>
          </p:cNvSpPr>
          <p:nvPr/>
        </p:nvSpPr>
        <p:spPr bwMode="auto">
          <a:xfrm>
            <a:off x="6299201" y="1600200"/>
            <a:ext cx="1828588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8</a:t>
            </a:r>
          </a:p>
        </p:txBody>
      </p:sp>
      <p:sp>
        <p:nvSpPr>
          <p:cNvPr id="281642" name="Oval 42"/>
          <p:cNvSpPr>
            <a:spLocks noChangeArrowheads="1"/>
          </p:cNvSpPr>
          <p:nvPr/>
        </p:nvSpPr>
        <p:spPr bwMode="auto">
          <a:xfrm>
            <a:off x="6299202" y="1600200"/>
            <a:ext cx="1767476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9</a:t>
            </a:r>
          </a:p>
        </p:txBody>
      </p:sp>
      <p:sp>
        <p:nvSpPr>
          <p:cNvPr id="2" name="Oval 42"/>
          <p:cNvSpPr>
            <a:spLocks noChangeArrowheads="1"/>
          </p:cNvSpPr>
          <p:nvPr/>
        </p:nvSpPr>
        <p:spPr bwMode="auto">
          <a:xfrm>
            <a:off x="5194451" y="1600200"/>
            <a:ext cx="2963892" cy="112776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10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-19051" y="152400"/>
            <a:ext cx="12211051" cy="6719888"/>
            <a:chOff x="-9" y="-18"/>
            <a:chExt cx="5769" cy="4347"/>
          </a:xfrm>
        </p:grpSpPr>
        <p:pic>
          <p:nvPicPr>
            <p:cNvPr id="14356" name="Picture 12" descr="POINSET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9" y="-18"/>
              <a:ext cx="480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7" name="Picture 13" descr="POINSET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10800000">
              <a:off x="5280" y="3369"/>
              <a:ext cx="480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8" name="Picture 14" descr="POINSET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-5400000">
              <a:off x="-226" y="3577"/>
              <a:ext cx="960" cy="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9" name="Picture 15" descr="POINSET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5400000">
              <a:off x="5003" y="280"/>
              <a:ext cx="1056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" name="Group 16"/>
            <p:cNvGrpSpPr>
              <a:grpSpLocks/>
            </p:cNvGrpSpPr>
            <p:nvPr/>
          </p:nvGrpSpPr>
          <p:grpSpPr bwMode="auto">
            <a:xfrm>
              <a:off x="462" y="0"/>
              <a:ext cx="4905" cy="96"/>
              <a:chOff x="480" y="0"/>
              <a:chExt cx="4905" cy="96"/>
            </a:xfrm>
          </p:grpSpPr>
          <p:sp>
            <p:nvSpPr>
              <p:cNvPr id="14388" name="AutoShape 17"/>
              <p:cNvSpPr>
                <a:spLocks noChangeArrowheads="1"/>
              </p:cNvSpPr>
              <p:nvPr/>
            </p:nvSpPr>
            <p:spPr bwMode="auto"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89" name="AutoShape 18"/>
              <p:cNvSpPr>
                <a:spLocks noChangeArrowheads="1"/>
              </p:cNvSpPr>
              <p:nvPr/>
            </p:nvSpPr>
            <p:spPr bwMode="auto"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90" name="AutoShape 19"/>
              <p:cNvSpPr>
                <a:spLocks noChangeArrowheads="1"/>
              </p:cNvSpPr>
              <p:nvPr/>
            </p:nvSpPr>
            <p:spPr bwMode="auto"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91" name="AutoShape 20"/>
              <p:cNvSpPr>
                <a:spLocks noChangeArrowheads="1"/>
              </p:cNvSpPr>
              <p:nvPr/>
            </p:nvSpPr>
            <p:spPr bwMode="auto"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92" name="AutoShape 21"/>
              <p:cNvSpPr>
                <a:spLocks noChangeArrowheads="1"/>
              </p:cNvSpPr>
              <p:nvPr/>
            </p:nvSpPr>
            <p:spPr bwMode="auto"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93" name="AutoShape 22"/>
              <p:cNvSpPr>
                <a:spLocks noChangeArrowheads="1"/>
              </p:cNvSpPr>
              <p:nvPr/>
            </p:nvSpPr>
            <p:spPr bwMode="auto"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94" name="AutoShape 23"/>
              <p:cNvSpPr>
                <a:spLocks noChangeArrowheads="1"/>
              </p:cNvSpPr>
              <p:nvPr/>
            </p:nvSpPr>
            <p:spPr bwMode="auto"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95" name="AutoShape 24"/>
              <p:cNvSpPr>
                <a:spLocks noChangeArrowheads="1"/>
              </p:cNvSpPr>
              <p:nvPr/>
            </p:nvSpPr>
            <p:spPr bwMode="auto"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96" name="AutoShape 25"/>
              <p:cNvSpPr>
                <a:spLocks noChangeArrowheads="1"/>
              </p:cNvSpPr>
              <p:nvPr/>
            </p:nvSpPr>
            <p:spPr bwMode="auto"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97" name="AutoShape 26"/>
              <p:cNvSpPr>
                <a:spLocks noChangeArrowheads="1"/>
              </p:cNvSpPr>
              <p:nvPr/>
            </p:nvSpPr>
            <p:spPr bwMode="auto"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98" name="AutoShape 27"/>
              <p:cNvSpPr>
                <a:spLocks noChangeArrowheads="1"/>
              </p:cNvSpPr>
              <p:nvPr/>
            </p:nvSpPr>
            <p:spPr bwMode="auto"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99" name="AutoShape 28"/>
              <p:cNvSpPr>
                <a:spLocks noChangeArrowheads="1"/>
              </p:cNvSpPr>
              <p:nvPr/>
            </p:nvSpPr>
            <p:spPr bwMode="auto"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</p:grpSp>
        <p:grpSp>
          <p:nvGrpSpPr>
            <p:cNvPr id="14" name="Group 29"/>
            <p:cNvGrpSpPr>
              <a:grpSpLocks/>
            </p:cNvGrpSpPr>
            <p:nvPr/>
          </p:nvGrpSpPr>
          <p:grpSpPr bwMode="auto">
            <a:xfrm>
              <a:off x="471" y="4224"/>
              <a:ext cx="4905" cy="96"/>
              <a:chOff x="480" y="0"/>
              <a:chExt cx="4905" cy="96"/>
            </a:xfrm>
          </p:grpSpPr>
          <p:sp>
            <p:nvSpPr>
              <p:cNvPr id="14376" name="AutoShape 30"/>
              <p:cNvSpPr>
                <a:spLocks noChangeArrowheads="1"/>
              </p:cNvSpPr>
              <p:nvPr/>
            </p:nvSpPr>
            <p:spPr bwMode="auto"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77" name="AutoShape 31"/>
              <p:cNvSpPr>
                <a:spLocks noChangeArrowheads="1"/>
              </p:cNvSpPr>
              <p:nvPr/>
            </p:nvSpPr>
            <p:spPr bwMode="auto"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78" name="AutoShape 32"/>
              <p:cNvSpPr>
                <a:spLocks noChangeArrowheads="1"/>
              </p:cNvSpPr>
              <p:nvPr/>
            </p:nvSpPr>
            <p:spPr bwMode="auto"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79" name="AutoShape 33"/>
              <p:cNvSpPr>
                <a:spLocks noChangeArrowheads="1"/>
              </p:cNvSpPr>
              <p:nvPr/>
            </p:nvSpPr>
            <p:spPr bwMode="auto"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80" name="AutoShape 34"/>
              <p:cNvSpPr>
                <a:spLocks noChangeArrowheads="1"/>
              </p:cNvSpPr>
              <p:nvPr/>
            </p:nvSpPr>
            <p:spPr bwMode="auto"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81" name="AutoShape 35"/>
              <p:cNvSpPr>
                <a:spLocks noChangeArrowheads="1"/>
              </p:cNvSpPr>
              <p:nvPr/>
            </p:nvSpPr>
            <p:spPr bwMode="auto"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82" name="AutoShape 36"/>
              <p:cNvSpPr>
                <a:spLocks noChangeArrowheads="1"/>
              </p:cNvSpPr>
              <p:nvPr/>
            </p:nvSpPr>
            <p:spPr bwMode="auto"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83" name="AutoShape 37"/>
              <p:cNvSpPr>
                <a:spLocks noChangeArrowheads="1"/>
              </p:cNvSpPr>
              <p:nvPr/>
            </p:nvSpPr>
            <p:spPr bwMode="auto"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84" name="AutoShape 38"/>
              <p:cNvSpPr>
                <a:spLocks noChangeArrowheads="1"/>
              </p:cNvSpPr>
              <p:nvPr/>
            </p:nvSpPr>
            <p:spPr bwMode="auto"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85" name="AutoShape 39"/>
              <p:cNvSpPr>
                <a:spLocks noChangeArrowheads="1"/>
              </p:cNvSpPr>
              <p:nvPr/>
            </p:nvSpPr>
            <p:spPr bwMode="auto"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86" name="AutoShape 40"/>
              <p:cNvSpPr>
                <a:spLocks noChangeArrowheads="1"/>
              </p:cNvSpPr>
              <p:nvPr/>
            </p:nvSpPr>
            <p:spPr bwMode="auto"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87" name="AutoShape 41"/>
              <p:cNvSpPr>
                <a:spLocks noChangeArrowheads="1"/>
              </p:cNvSpPr>
              <p:nvPr/>
            </p:nvSpPr>
            <p:spPr bwMode="auto"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</p:grpSp>
        <p:grpSp>
          <p:nvGrpSpPr>
            <p:cNvPr id="15" name="Group 42"/>
            <p:cNvGrpSpPr>
              <a:grpSpLocks/>
            </p:cNvGrpSpPr>
            <p:nvPr/>
          </p:nvGrpSpPr>
          <p:grpSpPr bwMode="auto">
            <a:xfrm>
              <a:off x="7" y="910"/>
              <a:ext cx="96" cy="2439"/>
              <a:chOff x="-2" y="865"/>
              <a:chExt cx="96" cy="2439"/>
            </a:xfrm>
          </p:grpSpPr>
          <p:sp>
            <p:nvSpPr>
              <p:cNvPr id="14370" name="AutoShape 43"/>
              <p:cNvSpPr>
                <a:spLocks noChangeArrowheads="1"/>
              </p:cNvSpPr>
              <p:nvPr/>
            </p:nvSpPr>
            <p:spPr bwMode="auto"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71" name="AutoShape 44"/>
              <p:cNvSpPr>
                <a:spLocks noChangeArrowheads="1"/>
              </p:cNvSpPr>
              <p:nvPr/>
            </p:nvSpPr>
            <p:spPr bwMode="auto"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72" name="AutoShape 45"/>
              <p:cNvSpPr>
                <a:spLocks noChangeArrowheads="1"/>
              </p:cNvSpPr>
              <p:nvPr/>
            </p:nvSpPr>
            <p:spPr bwMode="auto"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73" name="AutoShape 46"/>
              <p:cNvSpPr>
                <a:spLocks noChangeArrowheads="1"/>
              </p:cNvSpPr>
              <p:nvPr/>
            </p:nvSpPr>
            <p:spPr bwMode="auto"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74" name="AutoShape 47"/>
              <p:cNvSpPr>
                <a:spLocks noChangeArrowheads="1"/>
              </p:cNvSpPr>
              <p:nvPr/>
            </p:nvSpPr>
            <p:spPr bwMode="auto"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75" name="AutoShape 48"/>
              <p:cNvSpPr>
                <a:spLocks noChangeArrowheads="1"/>
              </p:cNvSpPr>
              <p:nvPr/>
            </p:nvSpPr>
            <p:spPr bwMode="auto"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</p:grpSp>
        <p:grpSp>
          <p:nvGrpSpPr>
            <p:cNvPr id="16" name="Group 49"/>
            <p:cNvGrpSpPr>
              <a:grpSpLocks/>
            </p:cNvGrpSpPr>
            <p:nvPr/>
          </p:nvGrpSpPr>
          <p:grpSpPr bwMode="auto">
            <a:xfrm>
              <a:off x="5655" y="1014"/>
              <a:ext cx="96" cy="2439"/>
              <a:chOff x="-2" y="865"/>
              <a:chExt cx="96" cy="2439"/>
            </a:xfrm>
          </p:grpSpPr>
          <p:sp>
            <p:nvSpPr>
              <p:cNvPr id="14364" name="AutoShape 50"/>
              <p:cNvSpPr>
                <a:spLocks noChangeArrowheads="1"/>
              </p:cNvSpPr>
              <p:nvPr/>
            </p:nvSpPr>
            <p:spPr bwMode="auto"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65" name="AutoShape 51"/>
              <p:cNvSpPr>
                <a:spLocks noChangeArrowheads="1"/>
              </p:cNvSpPr>
              <p:nvPr/>
            </p:nvSpPr>
            <p:spPr bwMode="auto"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66" name="AutoShape 52"/>
              <p:cNvSpPr>
                <a:spLocks noChangeArrowheads="1"/>
              </p:cNvSpPr>
              <p:nvPr/>
            </p:nvSpPr>
            <p:spPr bwMode="auto"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67" name="AutoShape 53"/>
              <p:cNvSpPr>
                <a:spLocks noChangeArrowheads="1"/>
              </p:cNvSpPr>
              <p:nvPr/>
            </p:nvSpPr>
            <p:spPr bwMode="auto"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68" name="AutoShape 54"/>
              <p:cNvSpPr>
                <a:spLocks noChangeArrowheads="1"/>
              </p:cNvSpPr>
              <p:nvPr/>
            </p:nvSpPr>
            <p:spPr bwMode="auto"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69" name="AutoShape 55"/>
              <p:cNvSpPr>
                <a:spLocks noChangeArrowheads="1"/>
              </p:cNvSpPr>
              <p:nvPr/>
            </p:nvSpPr>
            <p:spPr bwMode="auto"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41487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2000"/>
                                        <p:tgtEl>
                                          <p:spTgt spid="281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2000"/>
                                        <p:tgtEl>
                                          <p:spTgt spid="28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2000"/>
                                        <p:tgtEl>
                                          <p:spTgt spid="281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2000"/>
                                        <p:tgtEl>
                                          <p:spTgt spid="281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2000"/>
                                        <p:tgtEl>
                                          <p:spTgt spid="28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2000"/>
                                        <p:tgtEl>
                                          <p:spTgt spid="28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2000"/>
                                        <p:tgtEl>
                                          <p:spTgt spid="281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2000"/>
                                        <p:tgtEl>
                                          <p:spTgt spid="281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2000"/>
                                        <p:tgtEl>
                                          <p:spTgt spid="281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2000"/>
                                        <p:tgtEl>
                                          <p:spTgt spid="2816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633" grpId="0" animBg="1"/>
      <p:bldP spid="281633" grpId="1" animBg="1"/>
      <p:bldP spid="281634" grpId="0" animBg="1"/>
      <p:bldP spid="281635" grpId="0" animBg="1"/>
      <p:bldP spid="281636" grpId="0" animBg="1"/>
      <p:bldP spid="281636" grpId="1" animBg="1"/>
      <p:bldP spid="281637" grpId="0" animBg="1"/>
      <p:bldP spid="281637" grpId="1" animBg="1"/>
      <p:bldP spid="281638" grpId="0" animBg="1"/>
      <p:bldP spid="281638" grpId="1" animBg="1"/>
      <p:bldP spid="281639" grpId="0" animBg="1"/>
      <p:bldP spid="281639" grpId="1" animBg="1"/>
      <p:bldP spid="281640" grpId="0" animBg="1"/>
      <p:bldP spid="281640" grpId="1" animBg="1"/>
      <p:bldP spid="281641" grpId="0" animBg="1"/>
      <p:bldP spid="281641" grpId="1" animBg="1"/>
      <p:bldP spid="281642" grpId="0" animBg="1"/>
      <p:bldP spid="281642" grpId="1" animBg="1"/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BD5402-7C35-E29C-AFAB-3EE452F8E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9A2E87-BC84-B11F-66A7-0E234D8A47A1}"/>
              </a:ext>
            </a:extLst>
          </p:cNvPr>
          <p:cNvSpPr txBox="1"/>
          <p:nvPr/>
        </p:nvSpPr>
        <p:spPr>
          <a:xfrm>
            <a:off x="2379308" y="972235"/>
            <a:ext cx="815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>
                <a:solidFill>
                  <a:srgbClr val="70AD47">
                    <a:lumMod val="75000"/>
                  </a:srgb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Ba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24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12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Nunito Black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25257FB-4CB0-D3D3-5DFE-06ECEB824005}"/>
              </a:ext>
            </a:extLst>
          </p:cNvPr>
          <p:cNvSpPr/>
          <p:nvPr/>
        </p:nvSpPr>
        <p:spPr>
          <a:xfrm>
            <a:off x="3313357" y="2172564"/>
            <a:ext cx="8091553" cy="149895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LUYỆN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TẬP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5AE547-D892-9F08-D362-EFFF2255B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79" b="96364" l="4858" r="92713">
                        <a14:foregroundMark x1="76923" y1="12727" x2="89879" y2="43636"/>
                        <a14:foregroundMark x1="93522" y1="17576" x2="91093" y2="30909"/>
                        <a14:foregroundMark x1="65182" y1="10909" x2="79757" y2="7879"/>
                        <a14:foregroundMark x1="6478" y1="24848" x2="6478" y2="87273"/>
                        <a14:foregroundMark x1="8907" y1="79394" x2="6073" y2="91515"/>
                        <a14:foregroundMark x1="4858" y1="96364" x2="4858" y2="96364"/>
                        <a14:foregroundMark x1="33603" y1="49091" x2="77328" y2="40606"/>
                        <a14:foregroundMark x1="42510" y1="58788" x2="82186" y2="50303"/>
                        <a14:foregroundMark x1="82186" y1="50303" x2="82591" y2="50303"/>
                        <a14:backgroundMark x1="74494" y1="90909" x2="76923" y2="945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5259" y="2030519"/>
            <a:ext cx="2353003" cy="15718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9923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2542B6-CE94-FA7A-2507-20D0FBF69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E3637E-C239-4F51-3DC7-0DF1A85B099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8113" y="194978"/>
            <a:ext cx="2257425" cy="10191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DAA988-7387-8233-54C5-A5A0F8FFAD17}"/>
              </a:ext>
            </a:extLst>
          </p:cNvPr>
          <p:cNvSpPr txBox="1"/>
          <p:nvPr/>
        </p:nvSpPr>
        <p:spPr>
          <a:xfrm>
            <a:off x="950052" y="1295910"/>
            <a:ext cx="103583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lớn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bé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 ?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effectLst/>
              <a:latin typeface="Nunito Black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64D3BC5E-09FD-7BE7-743B-DF057CFB8A8A}"/>
              </a:ext>
            </a:extLst>
          </p:cNvPr>
          <p:cNvSpPr txBox="1">
            <a:spLocks/>
          </p:cNvSpPr>
          <p:nvPr/>
        </p:nvSpPr>
        <p:spPr>
          <a:xfrm>
            <a:off x="386153" y="2804736"/>
            <a:ext cx="2194595" cy="553668"/>
          </a:xfrm>
          <a:prstGeom prst="roundRect">
            <a:avLst/>
          </a:prstGeom>
          <a:solidFill>
            <a:srgbClr val="91F7F9"/>
          </a:solidFill>
          <a:ln w="38100" cap="flat" cmpd="sng" algn="ctr">
            <a:solidFill>
              <a:srgbClr val="C00000"/>
            </a:solidFill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  <a:latin typeface="Nunito Black" pitchFamily="2" charset="0"/>
              </a:rPr>
              <a:t>5 x (6 – 2)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691E3B88-4535-F329-0C8A-62068853B9FF}"/>
              </a:ext>
            </a:extLst>
          </p:cNvPr>
          <p:cNvSpPr txBox="1">
            <a:spLocks/>
          </p:cNvSpPr>
          <p:nvPr/>
        </p:nvSpPr>
        <p:spPr>
          <a:xfrm>
            <a:off x="2926795" y="2790050"/>
            <a:ext cx="2194595" cy="553668"/>
          </a:xfrm>
          <a:prstGeom prst="roundRect">
            <a:avLst/>
          </a:prstGeom>
          <a:solidFill>
            <a:srgbClr val="91F7F9"/>
          </a:solidFill>
          <a:ln w="38100" cap="flat" cmpd="sng" algn="ctr">
            <a:solidFill>
              <a:srgbClr val="C00000"/>
            </a:solidFill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  <a:latin typeface="Nunito Black" pitchFamily="2" charset="0"/>
              </a:rPr>
              <a:t>5 x 6 – 2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3F37C76E-9DF4-70CC-1819-568A2DC75FAA}"/>
              </a:ext>
            </a:extLst>
          </p:cNvPr>
          <p:cNvSpPr txBox="1">
            <a:spLocks/>
          </p:cNvSpPr>
          <p:nvPr/>
        </p:nvSpPr>
        <p:spPr>
          <a:xfrm>
            <a:off x="5734572" y="2790050"/>
            <a:ext cx="2194595" cy="553668"/>
          </a:xfrm>
          <a:prstGeom prst="roundRect">
            <a:avLst/>
          </a:prstGeom>
          <a:solidFill>
            <a:srgbClr val="91F7F9"/>
          </a:solidFill>
          <a:ln w="38100" cap="flat" cmpd="sng" algn="ctr">
            <a:solidFill>
              <a:srgbClr val="C00000"/>
            </a:solidFill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  <a:latin typeface="Nunito Black" pitchFamily="2" charset="0"/>
              </a:rPr>
              <a:t>(16 + 24) : 4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DDCD10F8-27BF-E1CD-E71B-E692499E9D2B}"/>
              </a:ext>
            </a:extLst>
          </p:cNvPr>
          <p:cNvSpPr txBox="1">
            <a:spLocks/>
          </p:cNvSpPr>
          <p:nvPr/>
        </p:nvSpPr>
        <p:spPr>
          <a:xfrm>
            <a:off x="8571450" y="2790050"/>
            <a:ext cx="2194595" cy="553668"/>
          </a:xfrm>
          <a:prstGeom prst="roundRect">
            <a:avLst/>
          </a:prstGeom>
          <a:solidFill>
            <a:srgbClr val="91F7F9"/>
          </a:solidFill>
          <a:ln w="38100" cap="flat" cmpd="sng" algn="ctr">
            <a:solidFill>
              <a:srgbClr val="C00000"/>
            </a:solidFill>
            <a:prstDash val="solid"/>
            <a:miter lim="800000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  <a:latin typeface="Nunito Black" pitchFamily="2" charset="0"/>
              </a:rPr>
              <a:t>16 + 24 : 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2A2B267-5E5A-988E-7228-6CAE4330F27A}"/>
              </a:ext>
            </a:extLst>
          </p:cNvPr>
          <p:cNvSpPr/>
          <p:nvPr/>
        </p:nvSpPr>
        <p:spPr>
          <a:xfrm>
            <a:off x="307161" y="1191017"/>
            <a:ext cx="642891" cy="79506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6F977E-C92E-2370-F420-14F3F43B5023}"/>
              </a:ext>
            </a:extLst>
          </p:cNvPr>
          <p:cNvSpPr txBox="1"/>
          <p:nvPr/>
        </p:nvSpPr>
        <p:spPr>
          <a:xfrm>
            <a:off x="950838" y="3499597"/>
            <a:ext cx="4920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endParaRPr lang="en-US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20513A-EC32-C4CA-AE97-D20B3B5FD6B8}"/>
              </a:ext>
            </a:extLst>
          </p:cNvPr>
          <p:cNvSpPr txBox="1"/>
          <p:nvPr/>
        </p:nvSpPr>
        <p:spPr>
          <a:xfrm>
            <a:off x="3660744" y="3499596"/>
            <a:ext cx="7266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endParaRPr lang="en-US" sz="3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07101F-0153-C19F-2B00-1B1EE82D41C3}"/>
              </a:ext>
            </a:extLst>
          </p:cNvPr>
          <p:cNvSpPr txBox="1"/>
          <p:nvPr/>
        </p:nvSpPr>
        <p:spPr>
          <a:xfrm>
            <a:off x="6605280" y="3514283"/>
            <a:ext cx="6270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36EA5A-8162-51C9-BB91-FED62641C489}"/>
              </a:ext>
            </a:extLst>
          </p:cNvPr>
          <p:cNvSpPr txBox="1"/>
          <p:nvPr/>
        </p:nvSpPr>
        <p:spPr>
          <a:xfrm>
            <a:off x="9450195" y="3514283"/>
            <a:ext cx="585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453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5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8B211-820D-AC19-8DCF-47384ADA9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BF053D5-9D19-DD96-B5A5-FA847D32BF75}"/>
              </a:ext>
            </a:extLst>
          </p:cNvPr>
          <p:cNvSpPr txBox="1"/>
          <p:nvPr/>
        </p:nvSpPr>
        <p:spPr>
          <a:xfrm>
            <a:off x="1530715" y="51728"/>
            <a:ext cx="10358307" cy="6829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5 x ( 6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2 ) = 5 x 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endParaRPr kumimoji="0" lang="en-US" sz="36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=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</a:t>
            </a:r>
            <a:endParaRPr kumimoji="0" lang="en-US" sz="36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baseline="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B.</a:t>
            </a:r>
            <a:r>
              <a:rPr lang="en-US" sz="3600" b="1" baseline="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5 x 6 – 2   = 30 – 2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= 28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baseline="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US" sz="3600" b="1" baseline="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</a:t>
            </a:r>
            <a:r>
              <a:rPr lang="en-US" sz="3600" b="1" baseline="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( 16 +</a:t>
            </a:r>
            <a:r>
              <a:rPr lang="en-US" sz="36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24 ) : 4  = 40 : 4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= 10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</a:t>
            </a:r>
            <a:r>
              <a:rPr lang="en-US" sz="36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16 + 24 : 4  = 16 + 6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= 22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6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b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6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en-US" sz="3600" kern="1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  <a:defRPr/>
            </a:pPr>
            <a:endParaRPr lang="en-US" sz="3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F99B13-60BD-73EA-5862-1E19FFD19536}"/>
              </a:ext>
            </a:extLst>
          </p:cNvPr>
          <p:cNvSpPr/>
          <p:nvPr/>
        </p:nvSpPr>
        <p:spPr>
          <a:xfrm>
            <a:off x="582465" y="435178"/>
            <a:ext cx="642891" cy="79506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prstClr val="white"/>
                </a:solidFill>
                <a:latin typeface="Calibri" panose="020F0502020204030204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93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C8B211-820D-AC19-8DCF-47384ADA9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6DCEDF-0E51-499A-5EE6-D8DDC4663EC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8113" y="194978"/>
            <a:ext cx="2257425" cy="10191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F053D5-9D19-DD96-B5A5-FA847D32BF75}"/>
              </a:ext>
            </a:extLst>
          </p:cNvPr>
          <p:cNvSpPr txBox="1"/>
          <p:nvPr/>
        </p:nvSpPr>
        <p:spPr>
          <a:xfrm>
            <a:off x="950052" y="1295910"/>
            <a:ext cx="1035830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Mai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Mai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Mi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Mai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còn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10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F99B13-60BD-73EA-5862-1E19FFD19536}"/>
              </a:ext>
            </a:extLst>
          </p:cNvPr>
          <p:cNvSpPr/>
          <p:nvPr/>
        </p:nvSpPr>
        <p:spPr>
          <a:xfrm>
            <a:off x="307161" y="1191017"/>
            <a:ext cx="642891" cy="79506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Calibri" panose="020F0502020204030204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32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1602</TotalTime>
  <Words>386</Words>
  <Application>Microsoft Office PowerPoint</Application>
  <PresentationFormat>Widescreen</PresentationFormat>
  <Paragraphs>80</Paragraphs>
  <Slides>14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宋体</vt:lpstr>
      <vt:lpstr>ITC Avant Garde Std Bk</vt:lpstr>
      <vt:lpstr>Nunito Black</vt:lpstr>
      <vt:lpstr>Calibri Light</vt:lpstr>
      <vt:lpstr>Calibri</vt:lpstr>
      <vt:lpstr>Verdana</vt:lpstr>
      <vt:lpstr>Tahoma</vt:lpstr>
      <vt:lpstr>Arial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Administrator</cp:lastModifiedBy>
  <cp:revision>118</cp:revision>
  <dcterms:created xsi:type="dcterms:W3CDTF">2022-06-15T15:08:53Z</dcterms:created>
  <dcterms:modified xsi:type="dcterms:W3CDTF">2024-12-24T01:12:16Z</dcterms:modified>
</cp:coreProperties>
</file>