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13"/>
  </p:notesMasterIdLst>
  <p:sldIdLst>
    <p:sldId id="327" r:id="rId5"/>
    <p:sldId id="328" r:id="rId6"/>
    <p:sldId id="429" r:id="rId7"/>
    <p:sldId id="309" r:id="rId8"/>
    <p:sldId id="283" r:id="rId9"/>
    <p:sldId id="310" r:id="rId10"/>
    <p:sldId id="274" r:id="rId11"/>
    <p:sldId id="263" r:id="rId12"/>
  </p:sldIdLst>
  <p:sldSz cx="12192000" cy="6858000"/>
  <p:notesSz cx="6858000" cy="9144000"/>
  <p:embeddedFontLst>
    <p:embeddedFont>
      <p:font typeface="宋体" panose="02010600030101010101" pitchFamily="2" charset="-122"/>
      <p:regular r:id="rId14"/>
    </p:embeddedFont>
    <p:embeddedFont>
      <p:font typeface="Nunito Black"/>
      <p:bold r:id="rId15"/>
      <p:boldItalic r:id="rId16"/>
    </p:embeddedFont>
    <p:embeddedFont>
      <p:font typeface="Sigmar One" panose="020B0604020202020204" charset="0"/>
      <p:regular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6600"/>
    <a:srgbClr val="66FF66"/>
    <a:srgbClr val="4EE63A"/>
    <a:srgbClr val="D3EFFB"/>
    <a:srgbClr val="FBE6AF"/>
    <a:srgbClr val="EBF3D0"/>
    <a:srgbClr val="DC24A7"/>
    <a:srgbClr val="E2D3E8"/>
    <a:srgbClr val="D0F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23437-BB5E-4605-82DB-4B7DE6705B55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99DC0-F2BC-410D-91FA-C757B6630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0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4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2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60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40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5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2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5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9" y="1482092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9" y="2368555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2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8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3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9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9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0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9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30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2025/2/21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7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80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65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29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69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94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0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78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77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65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64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46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806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3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4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841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5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46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98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82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07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75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62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2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8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7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7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6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1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8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7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6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267986" y="2317114"/>
            <a:ext cx="9484796" cy="217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 LỚP 3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787789" y="669221"/>
            <a:ext cx="10445190" cy="144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269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HỘI THI GIÁO VIÊN CHỦ NHIỆM GIỎI CẤP HUYỆN</a:t>
            </a:r>
          </a:p>
          <a:p>
            <a:pPr eaLnBrk="1" hangingPunct="1">
              <a:defRPr/>
            </a:pPr>
            <a:r>
              <a:rPr lang="en-US" sz="299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   </a:t>
            </a:r>
            <a:r>
              <a:rPr lang="en-US" sz="2996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Năm</a:t>
            </a:r>
            <a:r>
              <a:rPr lang="en-US" sz="299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299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996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2024-2025</a:t>
            </a:r>
            <a:endParaRPr lang="en-US" sz="2996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69766" y="5071169"/>
            <a:ext cx="4475239" cy="75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Giáo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Đào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Thảnh</a:t>
            </a:r>
            <a:endParaRPr lang="en-US" altLang="en-US" sz="2097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Đơn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vị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Trường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Tiểu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Cấp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FF0066"/>
                </a:solidFill>
                <a:latin typeface="Times New Roman" pitchFamily="18" charset="0"/>
              </a:rPr>
              <a:t>Tiến</a:t>
            </a:r>
            <a:r>
              <a:rPr lang="en-US" altLang="en-US" sz="2097" b="1" i="1" dirty="0">
                <a:solidFill>
                  <a:srgbClr val="FF0066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70506" y="161593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4670913"/>
            <a:ext cx="3246937" cy="147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897372" y="2131646"/>
            <a:ext cx="22260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888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" y="3663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1295401" y="964334"/>
            <a:ext cx="104698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Sáu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4012707" y="2201912"/>
            <a:ext cx="47850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Hoạt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động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trải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nghiệm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824753" y="4662560"/>
            <a:ext cx="1083384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    Sinh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hoạt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theo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chủ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đề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Góc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nhà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thân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thương</a:t>
            </a:r>
            <a:endParaRPr lang="en-US" sz="4000" b="1" dirty="0">
              <a:solidFill>
                <a:prstClr val="white"/>
              </a:solidFill>
              <a:latin typeface="HP001 5 hàng" panose="020B06030503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01776" y="3381808"/>
            <a:ext cx="30412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Sinh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hoạt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lớp</a:t>
            </a:r>
            <a:endParaRPr lang="en-US" sz="40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188" y="-243747"/>
            <a:ext cx="8831827" cy="7309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1961" y="2082963"/>
            <a:ext cx="41122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SINH HOẠT LỚP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9" y="1746506"/>
            <a:ext cx="3770256" cy="473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847060" y="827462"/>
            <a:ext cx="10113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 bày tranh ảnh và giới thiệu về góc yêu thích của em ở nhà</a:t>
            </a:r>
            <a:endParaRPr lang="en-US" sz="28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803" y="3769163"/>
            <a:ext cx="6221691" cy="1123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 -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Giới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thiệu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với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các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bạn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về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góc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yêu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thích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của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em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qua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tranh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ảnh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.</a:t>
            </a:r>
            <a:endParaRPr lang="vi-VN" sz="3000" dirty="0">
              <a:solidFill>
                <a:srgbClr val="00B05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803" y="2176095"/>
            <a:ext cx="5683111" cy="1123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solidFill>
                  <a:srgbClr val="00B050"/>
                </a:solidFill>
                <a:latin typeface="Nunito Black" pitchFamily="2" charset="0"/>
                <a:ea typeface="Cambria" panose="02040503050406030204" pitchFamily="18" charset="0"/>
              </a:rPr>
              <a:t> 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- Treo,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dán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hoặc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xếp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các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bức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tranh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theo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tổ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.</a:t>
            </a:r>
            <a:endParaRPr lang="vi-VN" sz="3000" dirty="0">
              <a:solidFill>
                <a:srgbClr val="00B05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132764" y="304242"/>
            <a:ext cx="530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GÓC NHÀ THÂN THƯƠNG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572" y="1866163"/>
            <a:ext cx="5125379" cy="316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7917" l="2119" r="95763">
                        <a14:foregroundMark x1="48729" y1="53125" x2="48729" y2="53125"/>
                        <a14:foregroundMark x1="39407" y1="56597" x2="39407" y2="56597"/>
                        <a14:foregroundMark x1="39407" y1="56597" x2="39407" y2="56597"/>
                        <a14:foregroundMark x1="20763" y1="59375" x2="20763" y2="59375"/>
                        <a14:foregroundMark x1="20763" y1="59375" x2="20763" y2="59375"/>
                        <a14:foregroundMark x1="19068" y1="65972" x2="19068" y2="65972"/>
                        <a14:foregroundMark x1="26695" y1="56597" x2="26695" y2="56597"/>
                        <a14:foregroundMark x1="71610" y1="29167" x2="71610" y2="29167"/>
                        <a14:foregroundMark x1="63983" y1="42361" x2="63983" y2="42361"/>
                        <a14:foregroundMark x1="30508" y1="58333" x2="61441" y2="45833"/>
                        <a14:foregroundMark x1="37712" y1="59028" x2="41525" y2="84722"/>
                        <a14:foregroundMark x1="57627" y1="56597" x2="88136" y2="68056"/>
                        <a14:foregroundMark x1="39831" y1="87153" x2="39831" y2="87153"/>
                        <a14:foregroundMark x1="48729" y1="82986" x2="48729" y2="82986"/>
                        <a14:foregroundMark x1="37288" y1="87847" x2="46610" y2="82986"/>
                        <a14:foregroundMark x1="23305" y1="53819" x2="23305" y2="538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04" y="0"/>
            <a:ext cx="22479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9036" y="-367507"/>
            <a:ext cx="2247900" cy="224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100000" l="1220" r="100000">
                        <a14:foregroundMark x1="7724" y1="34185" x2="7724" y2="34185"/>
                        <a14:foregroundMark x1="18293" y1="35942" x2="18293" y2="35942"/>
                        <a14:foregroundMark x1="22358" y1="34505" x2="22358" y2="34505"/>
                        <a14:foregroundMark x1="86789" y1="34824" x2="86789" y2="34824"/>
                        <a14:foregroundMark x1="77846" y1="19010" x2="77846" y2="19010"/>
                        <a14:foregroundMark x1="89024" y1="76358" x2="89024" y2="76358"/>
                        <a14:foregroundMark x1="83943" y1="75240" x2="83943" y2="75240"/>
                        <a14:foregroundMark x1="82927" y1="73962" x2="82927" y2="73962"/>
                        <a14:foregroundMark x1="82927" y1="71406" x2="82927" y2="71406"/>
                        <a14:foregroundMark x1="91870" y1="72364" x2="91870" y2="72364"/>
                        <a14:foregroundMark x1="21748" y1="68371" x2="21748" y2="68371"/>
                        <a14:foregroundMark x1="20122" y1="23962" x2="20122" y2="23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4690" y="2436216"/>
            <a:ext cx="4046069" cy="4198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70" b="96099" l="3369" r="98404">
                        <a14:foregroundMark x1="41489" y1="64539" x2="41489" y2="64539"/>
                        <a14:foregroundMark x1="38475" y1="59574" x2="38475" y2="59574"/>
                        <a14:foregroundMark x1="38475" y1="59574" x2="38475" y2="59574"/>
                        <a14:foregroundMark x1="38652" y1="59752" x2="50887" y2="67376"/>
                        <a14:foregroundMark x1="72872" y1="45922" x2="79610" y2="60284"/>
                        <a14:foregroundMark x1="49823" y1="51064" x2="50177" y2="55496"/>
                        <a14:foregroundMark x1="37234" y1="46454" x2="37234" y2="46454"/>
                        <a14:foregroundMark x1="35993" y1="42730" x2="40248" y2="51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3886">
            <a:off x="183030" y="2351612"/>
            <a:ext cx="4790486" cy="4790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53855" y="911809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1B82A4-6558-EB2C-2B3D-3321A9627C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1241" y="2082789"/>
            <a:ext cx="11382480" cy="13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3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702865" y="442406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60" y="1148546"/>
            <a:ext cx="11382480" cy="13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6766" y="1416502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C0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1379</TotalTime>
  <Words>119</Words>
  <Application>Microsoft Office PowerPoint</Application>
  <PresentationFormat>Widescreen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HP001 4 hàng</vt:lpstr>
      <vt:lpstr>宋体</vt:lpstr>
      <vt:lpstr>汉仪跳跳体简</vt:lpstr>
      <vt:lpstr>Nunito Black</vt:lpstr>
      <vt:lpstr>Sigmar One</vt:lpstr>
      <vt:lpstr>Calibri Light</vt:lpstr>
      <vt:lpstr>Times New Roman</vt:lpstr>
      <vt:lpstr>HP001 5 hàng</vt:lpstr>
      <vt:lpstr>Calibri</vt:lpstr>
      <vt:lpstr>微软雅黑</vt:lpstr>
      <vt:lpstr>Arial</vt:lpstr>
      <vt:lpstr>Cambria</vt:lpstr>
      <vt:lpstr>Office Theme</vt:lpstr>
      <vt:lpstr>https://www.freeppt7.com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Administrator</cp:lastModifiedBy>
  <cp:revision>87</cp:revision>
  <dcterms:created xsi:type="dcterms:W3CDTF">2022-03-29T00:44:11Z</dcterms:created>
  <dcterms:modified xsi:type="dcterms:W3CDTF">2025-02-21T14:31:57Z</dcterms:modified>
</cp:coreProperties>
</file>