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9"/>
  </p:notesMasterIdLst>
  <p:sldIdLst>
    <p:sldId id="482" r:id="rId2"/>
    <p:sldId id="483" r:id="rId3"/>
    <p:sldId id="484" r:id="rId4"/>
    <p:sldId id="485" r:id="rId5"/>
    <p:sldId id="486" r:id="rId6"/>
    <p:sldId id="487" r:id="rId7"/>
    <p:sldId id="280" r:id="rId8"/>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87512-92AB-A045-8C14-9F6C434A68DA}" v="34" dt="2024-01-18T16:49:22.808"/>
  </p1510:revLst>
</p1510:revInfo>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55" autoAdjust="0"/>
    <p:restoredTop sz="94628"/>
  </p:normalViewPr>
  <p:slideViewPr>
    <p:cSldViewPr snapToGrid="0">
      <p:cViewPr varScale="1">
        <p:scale>
          <a:sx n="65" d="100"/>
          <a:sy n="65" d="100"/>
        </p:scale>
        <p:origin x="80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36"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o Chi Thanh" userId="d69abfdf-d611-4b7a-af6a-1faa29f23d14" providerId="ADAL" clId="{35287512-92AB-A045-8C14-9F6C434A68DA}"/>
    <pc:docChg chg="undo custSel addSld modSld modMainMaster">
      <pc:chgData name="Ngo Chi Thanh" userId="d69abfdf-d611-4b7a-af6a-1faa29f23d14" providerId="ADAL" clId="{35287512-92AB-A045-8C14-9F6C434A68DA}" dt="2024-01-18T16:53:00.970" v="615" actId="1076"/>
      <pc:docMkLst>
        <pc:docMk/>
      </pc:docMkLst>
      <pc:sldChg chg="addSp modSp setBg">
        <pc:chgData name="Ngo Chi Thanh" userId="d69abfdf-d611-4b7a-af6a-1faa29f23d14" providerId="ADAL" clId="{35287512-92AB-A045-8C14-9F6C434A68DA}" dt="2024-01-18T16:35:28.086" v="32" actId="171"/>
        <pc:sldMkLst>
          <pc:docMk/>
          <pc:sldMk cId="4021178125" sldId="257"/>
        </pc:sldMkLst>
        <pc:spChg chg="mod">
          <ac:chgData name="Ngo Chi Thanh" userId="d69abfdf-d611-4b7a-af6a-1faa29f23d14" providerId="ADAL" clId="{35287512-92AB-A045-8C14-9F6C434A68DA}" dt="2024-01-18T16:30:58.625" v="10" actId="20577"/>
          <ac:spMkLst>
            <pc:docMk/>
            <pc:sldMk cId="4021178125" sldId="257"/>
            <ac:spMk id="6" creationId="{6348DF93-039F-D8FA-0816-91E46EF5EE6F}"/>
          </ac:spMkLst>
        </pc:spChg>
        <pc:picChg chg="add mod">
          <ac:chgData name="Ngo Chi Thanh" userId="d69abfdf-d611-4b7a-af6a-1faa29f23d14" providerId="ADAL" clId="{35287512-92AB-A045-8C14-9F6C434A68DA}" dt="2024-01-18T16:35:28.086" v="32" actId="171"/>
          <ac:picMkLst>
            <pc:docMk/>
            <pc:sldMk cId="4021178125" sldId="257"/>
            <ac:picMk id="3" creationId="{79AE93BE-9BC0-7773-6459-55E80BB42FD4}"/>
          </ac:picMkLst>
        </pc:picChg>
      </pc:sldChg>
      <pc:sldChg chg="delSp mod setBg">
        <pc:chgData name="Ngo Chi Thanh" userId="d69abfdf-d611-4b7a-af6a-1faa29f23d14" providerId="ADAL" clId="{35287512-92AB-A045-8C14-9F6C434A68DA}" dt="2024-01-18T16:49:36.054" v="549" actId="478"/>
        <pc:sldMkLst>
          <pc:docMk/>
          <pc:sldMk cId="1074859036" sldId="259"/>
        </pc:sldMkLst>
        <pc:picChg chg="del">
          <ac:chgData name="Ngo Chi Thanh" userId="d69abfdf-d611-4b7a-af6a-1faa29f23d14" providerId="ADAL" clId="{35287512-92AB-A045-8C14-9F6C434A68DA}" dt="2024-01-18T16:49:36.054" v="549" actId="478"/>
          <ac:picMkLst>
            <pc:docMk/>
            <pc:sldMk cId="1074859036" sldId="259"/>
            <ac:picMk id="8" creationId="{8CE3D8A4-9019-4CC3-AB8A-75AFC64DFEF8}"/>
          </ac:picMkLst>
        </pc:picChg>
      </pc:sldChg>
      <pc:sldChg chg="setBg">
        <pc:chgData name="Ngo Chi Thanh" userId="d69abfdf-d611-4b7a-af6a-1faa29f23d14" providerId="ADAL" clId="{35287512-92AB-A045-8C14-9F6C434A68DA}" dt="2024-01-18T16:35:01.037" v="29"/>
        <pc:sldMkLst>
          <pc:docMk/>
          <pc:sldMk cId="4260684157" sldId="260"/>
        </pc:sldMkLst>
      </pc:sldChg>
      <pc:sldChg chg="setBg">
        <pc:chgData name="Ngo Chi Thanh" userId="d69abfdf-d611-4b7a-af6a-1faa29f23d14" providerId="ADAL" clId="{35287512-92AB-A045-8C14-9F6C434A68DA}" dt="2024-01-18T16:35:01.037" v="29"/>
        <pc:sldMkLst>
          <pc:docMk/>
          <pc:sldMk cId="1901830764" sldId="261"/>
        </pc:sldMkLst>
      </pc:sldChg>
      <pc:sldChg chg="modSp mod setBg">
        <pc:chgData name="Ngo Chi Thanh" userId="d69abfdf-d611-4b7a-af6a-1faa29f23d14" providerId="ADAL" clId="{35287512-92AB-A045-8C14-9F6C434A68DA}" dt="2024-01-18T16:49:55.045" v="551" actId="1076"/>
        <pc:sldMkLst>
          <pc:docMk/>
          <pc:sldMk cId="1707572069" sldId="262"/>
        </pc:sldMkLst>
        <pc:spChg chg="mod">
          <ac:chgData name="Ngo Chi Thanh" userId="d69abfdf-d611-4b7a-af6a-1faa29f23d14" providerId="ADAL" clId="{35287512-92AB-A045-8C14-9F6C434A68DA}" dt="2024-01-18T16:49:55.045" v="551" actId="1076"/>
          <ac:spMkLst>
            <pc:docMk/>
            <pc:sldMk cId="1707572069" sldId="262"/>
            <ac:spMk id="18" creationId="{8D461DBD-D6E3-4555-9A29-C94DDE9A2EE4}"/>
          </ac:spMkLst>
        </pc:spChg>
      </pc:sldChg>
      <pc:sldChg chg="modSp mod setBg">
        <pc:chgData name="Ngo Chi Thanh" userId="d69abfdf-d611-4b7a-af6a-1faa29f23d14" providerId="ADAL" clId="{35287512-92AB-A045-8C14-9F6C434A68DA}" dt="2024-01-18T16:36:15.617" v="53" actId="1036"/>
        <pc:sldMkLst>
          <pc:docMk/>
          <pc:sldMk cId="409772511" sldId="265"/>
        </pc:sldMkLst>
        <pc:spChg chg="mod">
          <ac:chgData name="Ngo Chi Thanh" userId="d69abfdf-d611-4b7a-af6a-1faa29f23d14" providerId="ADAL" clId="{35287512-92AB-A045-8C14-9F6C434A68DA}" dt="2024-01-18T16:36:15.617" v="53" actId="1036"/>
          <ac:spMkLst>
            <pc:docMk/>
            <pc:sldMk cId="409772511" sldId="265"/>
            <ac:spMk id="2" creationId="{8DC72FD8-4BA3-F2B2-E05C-663083811CFF}"/>
          </ac:spMkLst>
        </pc:spChg>
        <pc:grpChg chg="mod">
          <ac:chgData name="Ngo Chi Thanh" userId="d69abfdf-d611-4b7a-af6a-1faa29f23d14" providerId="ADAL" clId="{35287512-92AB-A045-8C14-9F6C434A68DA}" dt="2024-01-18T16:36:15.617" v="53" actId="1036"/>
          <ac:grpSpMkLst>
            <pc:docMk/>
            <pc:sldMk cId="409772511" sldId="265"/>
            <ac:grpSpMk id="23" creationId="{A429F352-FB7D-36D4-8A34-75E8A2F41DB9}"/>
          </ac:grpSpMkLst>
        </pc:grpChg>
      </pc:sldChg>
      <pc:sldChg chg="modSp mod setBg">
        <pc:chgData name="Ngo Chi Thanh" userId="d69abfdf-d611-4b7a-af6a-1faa29f23d14" providerId="ADAL" clId="{35287512-92AB-A045-8C14-9F6C434A68DA}" dt="2024-01-18T16:35:01.037" v="29"/>
        <pc:sldMkLst>
          <pc:docMk/>
          <pc:sldMk cId="3332462506" sldId="270"/>
        </pc:sldMkLst>
        <pc:picChg chg="mod">
          <ac:chgData name="Ngo Chi Thanh" userId="d69abfdf-d611-4b7a-af6a-1faa29f23d14" providerId="ADAL" clId="{35287512-92AB-A045-8C14-9F6C434A68DA}" dt="2024-01-18T16:31:39.589" v="12" actId="1076"/>
          <ac:picMkLst>
            <pc:docMk/>
            <pc:sldMk cId="3332462506" sldId="270"/>
            <ac:picMk id="2" creationId="{09E116D7-DE1E-477D-1BFC-850986185EAA}"/>
          </ac:picMkLst>
        </pc:picChg>
      </pc:sldChg>
      <pc:sldChg chg="setBg">
        <pc:chgData name="Ngo Chi Thanh" userId="d69abfdf-d611-4b7a-af6a-1faa29f23d14" providerId="ADAL" clId="{35287512-92AB-A045-8C14-9F6C434A68DA}" dt="2024-01-18T16:35:01.037" v="29"/>
        <pc:sldMkLst>
          <pc:docMk/>
          <pc:sldMk cId="886427187" sldId="280"/>
        </pc:sldMkLst>
      </pc:sldChg>
      <pc:sldChg chg="delSp modSp mod setBg">
        <pc:chgData name="Ngo Chi Thanh" userId="d69abfdf-d611-4b7a-af6a-1faa29f23d14" providerId="ADAL" clId="{35287512-92AB-A045-8C14-9F6C434A68DA}" dt="2024-01-18T16:49:22.808" v="548" actId="114"/>
        <pc:sldMkLst>
          <pc:docMk/>
          <pc:sldMk cId="2828581372" sldId="281"/>
        </pc:sldMkLst>
        <pc:spChg chg="mod">
          <ac:chgData name="Ngo Chi Thanh" userId="d69abfdf-d611-4b7a-af6a-1faa29f23d14" providerId="ADAL" clId="{35287512-92AB-A045-8C14-9F6C434A68DA}" dt="2024-01-18T16:49:22.808" v="548" actId="114"/>
          <ac:spMkLst>
            <pc:docMk/>
            <pc:sldMk cId="2828581372" sldId="281"/>
            <ac:spMk id="2" creationId="{E8067C32-1018-412C-B5FE-EF4616DC576F}"/>
          </ac:spMkLst>
        </pc:spChg>
        <pc:picChg chg="del">
          <ac:chgData name="Ngo Chi Thanh" userId="d69abfdf-d611-4b7a-af6a-1faa29f23d14" providerId="ADAL" clId="{35287512-92AB-A045-8C14-9F6C434A68DA}" dt="2024-01-18T16:35:39.145" v="33" actId="478"/>
          <ac:picMkLst>
            <pc:docMk/>
            <pc:sldMk cId="2828581372" sldId="281"/>
            <ac:picMk id="4" creationId="{EB1AE47E-5384-6B67-1EA0-6B103AA5A591}"/>
          </ac:picMkLst>
        </pc:picChg>
      </pc:sldChg>
      <pc:sldChg chg="setBg">
        <pc:chgData name="Ngo Chi Thanh" userId="d69abfdf-d611-4b7a-af6a-1faa29f23d14" providerId="ADAL" clId="{35287512-92AB-A045-8C14-9F6C434A68DA}" dt="2024-01-18T16:35:01.037" v="29"/>
        <pc:sldMkLst>
          <pc:docMk/>
          <pc:sldMk cId="2170719530" sldId="451"/>
        </pc:sldMkLst>
      </pc:sldChg>
      <pc:sldChg chg="setBg">
        <pc:chgData name="Ngo Chi Thanh" userId="d69abfdf-d611-4b7a-af6a-1faa29f23d14" providerId="ADAL" clId="{35287512-92AB-A045-8C14-9F6C434A68DA}" dt="2024-01-18T16:35:01.037" v="29"/>
        <pc:sldMkLst>
          <pc:docMk/>
          <pc:sldMk cId="95494361" sldId="452"/>
        </pc:sldMkLst>
      </pc:sldChg>
      <pc:sldChg chg="setBg">
        <pc:chgData name="Ngo Chi Thanh" userId="d69abfdf-d611-4b7a-af6a-1faa29f23d14" providerId="ADAL" clId="{35287512-92AB-A045-8C14-9F6C434A68DA}" dt="2024-01-18T16:35:01.037" v="29"/>
        <pc:sldMkLst>
          <pc:docMk/>
          <pc:sldMk cId="1129413475" sldId="453"/>
        </pc:sldMkLst>
      </pc:sldChg>
      <pc:sldChg chg="setBg">
        <pc:chgData name="Ngo Chi Thanh" userId="d69abfdf-d611-4b7a-af6a-1faa29f23d14" providerId="ADAL" clId="{35287512-92AB-A045-8C14-9F6C434A68DA}" dt="2024-01-18T16:35:01.037" v="29"/>
        <pc:sldMkLst>
          <pc:docMk/>
          <pc:sldMk cId="569604939" sldId="457"/>
        </pc:sldMkLst>
      </pc:sldChg>
      <pc:sldChg chg="setBg">
        <pc:chgData name="Ngo Chi Thanh" userId="d69abfdf-d611-4b7a-af6a-1faa29f23d14" providerId="ADAL" clId="{35287512-92AB-A045-8C14-9F6C434A68DA}" dt="2024-01-18T16:35:01.037" v="29"/>
        <pc:sldMkLst>
          <pc:docMk/>
          <pc:sldMk cId="4227737606" sldId="460"/>
        </pc:sldMkLst>
      </pc:sldChg>
      <pc:sldChg chg="setBg">
        <pc:chgData name="Ngo Chi Thanh" userId="d69abfdf-d611-4b7a-af6a-1faa29f23d14" providerId="ADAL" clId="{35287512-92AB-A045-8C14-9F6C434A68DA}" dt="2024-01-18T16:35:01.037" v="29"/>
        <pc:sldMkLst>
          <pc:docMk/>
          <pc:sldMk cId="3371900273" sldId="472"/>
        </pc:sldMkLst>
      </pc:sldChg>
      <pc:sldChg chg="addSp delSp modSp mod setBg addAnim delAnim">
        <pc:chgData name="Ngo Chi Thanh" userId="d69abfdf-d611-4b7a-af6a-1faa29f23d14" providerId="ADAL" clId="{35287512-92AB-A045-8C14-9F6C434A68DA}" dt="2024-01-18T16:51:36.499" v="606" actId="1036"/>
        <pc:sldMkLst>
          <pc:docMk/>
          <pc:sldMk cId="378566304" sldId="473"/>
        </pc:sldMkLst>
        <pc:spChg chg="mod topLvl">
          <ac:chgData name="Ngo Chi Thanh" userId="d69abfdf-d611-4b7a-af6a-1faa29f23d14" providerId="ADAL" clId="{35287512-92AB-A045-8C14-9F6C434A68DA}" dt="2024-01-18T16:50:13.521" v="555" actId="478"/>
          <ac:spMkLst>
            <pc:docMk/>
            <pc:sldMk cId="378566304" sldId="473"/>
            <ac:spMk id="8" creationId="{D0DCCBA7-0E6E-4353-AB42-85BD036CCE4D}"/>
          </ac:spMkLst>
        </pc:spChg>
        <pc:spChg chg="mod">
          <ac:chgData name="Ngo Chi Thanh" userId="d69abfdf-d611-4b7a-af6a-1faa29f23d14" providerId="ADAL" clId="{35287512-92AB-A045-8C14-9F6C434A68DA}" dt="2024-01-18T16:51:28.885" v="595" actId="1036"/>
          <ac:spMkLst>
            <pc:docMk/>
            <pc:sldMk cId="378566304" sldId="473"/>
            <ac:spMk id="10" creationId="{8599A49C-6360-7184-F7F3-314DD6736FD2}"/>
          </ac:spMkLst>
        </pc:spChg>
        <pc:spChg chg="add del mod">
          <ac:chgData name="Ngo Chi Thanh" userId="d69abfdf-d611-4b7a-af6a-1faa29f23d14" providerId="ADAL" clId="{35287512-92AB-A045-8C14-9F6C434A68DA}" dt="2024-01-18T16:51:36.499" v="606" actId="1036"/>
          <ac:spMkLst>
            <pc:docMk/>
            <pc:sldMk cId="378566304" sldId="473"/>
            <ac:spMk id="12" creationId="{BE36BD05-7D47-4F64-9336-F43443835191}"/>
          </ac:spMkLst>
        </pc:spChg>
        <pc:spChg chg="mod">
          <ac:chgData name="Ngo Chi Thanh" userId="d69abfdf-d611-4b7a-af6a-1faa29f23d14" providerId="ADAL" clId="{35287512-92AB-A045-8C14-9F6C434A68DA}" dt="2024-01-18T16:51:28.885" v="595" actId="1036"/>
          <ac:spMkLst>
            <pc:docMk/>
            <pc:sldMk cId="378566304" sldId="473"/>
            <ac:spMk id="22" creationId="{0F2E5059-E6E0-4C87-B127-2BF5902DD818}"/>
          </ac:spMkLst>
        </pc:spChg>
        <pc:spChg chg="mod">
          <ac:chgData name="Ngo Chi Thanh" userId="d69abfdf-d611-4b7a-af6a-1faa29f23d14" providerId="ADAL" clId="{35287512-92AB-A045-8C14-9F6C434A68DA}" dt="2024-01-18T16:51:28.885" v="595" actId="1036"/>
          <ac:spMkLst>
            <pc:docMk/>
            <pc:sldMk cId="378566304" sldId="473"/>
            <ac:spMk id="23" creationId="{63D27AEC-03E6-4A7E-A7B6-9C2C94A81639}"/>
          </ac:spMkLst>
        </pc:spChg>
        <pc:spChg chg="mod">
          <ac:chgData name="Ngo Chi Thanh" userId="d69abfdf-d611-4b7a-af6a-1faa29f23d14" providerId="ADAL" clId="{35287512-92AB-A045-8C14-9F6C434A68DA}" dt="2024-01-18T16:51:28.885" v="595" actId="1036"/>
          <ac:spMkLst>
            <pc:docMk/>
            <pc:sldMk cId="378566304" sldId="473"/>
            <ac:spMk id="24" creationId="{2A9CCB5A-04C2-40E5-A7D3-70B88307C708}"/>
          </ac:spMkLst>
        </pc:spChg>
        <pc:grpChg chg="add del mod">
          <ac:chgData name="Ngo Chi Thanh" userId="d69abfdf-d611-4b7a-af6a-1faa29f23d14" providerId="ADAL" clId="{35287512-92AB-A045-8C14-9F6C434A68DA}" dt="2024-01-18T16:51:28.885" v="595" actId="1036"/>
          <ac:grpSpMkLst>
            <pc:docMk/>
            <pc:sldMk cId="378566304" sldId="473"/>
            <ac:grpSpMk id="5" creationId="{75CF2374-6B7C-40E3-9CCA-EF7C06A31F01}"/>
          </ac:grpSpMkLst>
        </pc:grpChg>
        <pc:picChg chg="add del mod topLvl">
          <ac:chgData name="Ngo Chi Thanh" userId="d69abfdf-d611-4b7a-af6a-1faa29f23d14" providerId="ADAL" clId="{35287512-92AB-A045-8C14-9F6C434A68DA}" dt="2024-01-18T16:50:26.677" v="556" actId="14100"/>
          <ac:picMkLst>
            <pc:docMk/>
            <pc:sldMk cId="378566304" sldId="473"/>
            <ac:picMk id="6" creationId="{8601BFB5-1432-48C7-BB28-2A7429354D55}"/>
          </ac:picMkLst>
        </pc:picChg>
      </pc:sldChg>
      <pc:sldChg chg="setBg">
        <pc:chgData name="Ngo Chi Thanh" userId="d69abfdf-d611-4b7a-af6a-1faa29f23d14" providerId="ADAL" clId="{35287512-92AB-A045-8C14-9F6C434A68DA}" dt="2024-01-18T16:35:01.037" v="29"/>
        <pc:sldMkLst>
          <pc:docMk/>
          <pc:sldMk cId="1929964496" sldId="474"/>
        </pc:sldMkLst>
      </pc:sldChg>
      <pc:sldChg chg="setBg">
        <pc:chgData name="Ngo Chi Thanh" userId="d69abfdf-d611-4b7a-af6a-1faa29f23d14" providerId="ADAL" clId="{35287512-92AB-A045-8C14-9F6C434A68DA}" dt="2024-01-18T16:35:01.037" v="29"/>
        <pc:sldMkLst>
          <pc:docMk/>
          <pc:sldMk cId="1251262825" sldId="475"/>
        </pc:sldMkLst>
      </pc:sldChg>
      <pc:sldChg chg="setBg">
        <pc:chgData name="Ngo Chi Thanh" userId="d69abfdf-d611-4b7a-af6a-1faa29f23d14" providerId="ADAL" clId="{35287512-92AB-A045-8C14-9F6C434A68DA}" dt="2024-01-18T16:35:01.037" v="29"/>
        <pc:sldMkLst>
          <pc:docMk/>
          <pc:sldMk cId="2780141799" sldId="476"/>
        </pc:sldMkLst>
      </pc:sldChg>
      <pc:sldChg chg="setBg">
        <pc:chgData name="Ngo Chi Thanh" userId="d69abfdf-d611-4b7a-af6a-1faa29f23d14" providerId="ADAL" clId="{35287512-92AB-A045-8C14-9F6C434A68DA}" dt="2024-01-18T16:35:01.037" v="29"/>
        <pc:sldMkLst>
          <pc:docMk/>
          <pc:sldMk cId="1472238175" sldId="477"/>
        </pc:sldMkLst>
      </pc:sldChg>
      <pc:sldChg chg="modSp mod setBg">
        <pc:chgData name="Ngo Chi Thanh" userId="d69abfdf-d611-4b7a-af6a-1faa29f23d14" providerId="ADAL" clId="{35287512-92AB-A045-8C14-9F6C434A68DA}" dt="2024-01-18T16:52:41.169" v="613" actId="1076"/>
        <pc:sldMkLst>
          <pc:docMk/>
          <pc:sldMk cId="828597163" sldId="478"/>
        </pc:sldMkLst>
        <pc:spChg chg="mod">
          <ac:chgData name="Ngo Chi Thanh" userId="d69abfdf-d611-4b7a-af6a-1faa29f23d14" providerId="ADAL" clId="{35287512-92AB-A045-8C14-9F6C434A68DA}" dt="2024-01-18T16:52:41.169" v="613" actId="1076"/>
          <ac:spMkLst>
            <pc:docMk/>
            <pc:sldMk cId="828597163" sldId="478"/>
            <ac:spMk id="2" creationId="{73BB612B-2A6F-44DB-91A5-82BF1DCFFCFD}"/>
          </ac:spMkLst>
        </pc:spChg>
        <pc:spChg chg="mod">
          <ac:chgData name="Ngo Chi Thanh" userId="d69abfdf-d611-4b7a-af6a-1faa29f23d14" providerId="ADAL" clId="{35287512-92AB-A045-8C14-9F6C434A68DA}" dt="2024-01-18T16:52:41.169" v="613" actId="1076"/>
          <ac:spMkLst>
            <pc:docMk/>
            <pc:sldMk cId="828597163" sldId="478"/>
            <ac:spMk id="9" creationId="{F9331485-5F57-4900-91FD-27214315E67F}"/>
          </ac:spMkLst>
        </pc:spChg>
        <pc:grpChg chg="mod">
          <ac:chgData name="Ngo Chi Thanh" userId="d69abfdf-d611-4b7a-af6a-1faa29f23d14" providerId="ADAL" clId="{35287512-92AB-A045-8C14-9F6C434A68DA}" dt="2024-01-18T16:52:41.169" v="613" actId="1076"/>
          <ac:grpSpMkLst>
            <pc:docMk/>
            <pc:sldMk cId="828597163" sldId="478"/>
            <ac:grpSpMk id="7" creationId="{6D838B1F-3924-4ED7-9307-A59F07B778C6}"/>
          </ac:grpSpMkLst>
        </pc:grpChg>
      </pc:sldChg>
      <pc:sldChg chg="setBg">
        <pc:chgData name="Ngo Chi Thanh" userId="d69abfdf-d611-4b7a-af6a-1faa29f23d14" providerId="ADAL" clId="{35287512-92AB-A045-8C14-9F6C434A68DA}" dt="2024-01-18T16:35:01.037" v="29"/>
        <pc:sldMkLst>
          <pc:docMk/>
          <pc:sldMk cId="2748307001" sldId="480"/>
        </pc:sldMkLst>
      </pc:sldChg>
      <pc:sldChg chg="addSp modSp mod setBg modAnim">
        <pc:chgData name="Ngo Chi Thanh" userId="d69abfdf-d611-4b7a-af6a-1faa29f23d14" providerId="ADAL" clId="{35287512-92AB-A045-8C14-9F6C434A68DA}" dt="2024-01-18T16:53:00.970" v="615" actId="1076"/>
        <pc:sldMkLst>
          <pc:docMk/>
          <pc:sldMk cId="3192640389" sldId="482"/>
        </pc:sldMkLst>
        <pc:spChg chg="mod">
          <ac:chgData name="Ngo Chi Thanh" userId="d69abfdf-d611-4b7a-af6a-1faa29f23d14" providerId="ADAL" clId="{35287512-92AB-A045-8C14-9F6C434A68DA}" dt="2024-01-18T16:53:00.970" v="615" actId="1076"/>
          <ac:spMkLst>
            <pc:docMk/>
            <pc:sldMk cId="3192640389" sldId="482"/>
            <ac:spMk id="2" creationId="{E24545A7-A6A4-9051-5452-9E7CD07AFC57}"/>
          </ac:spMkLst>
        </pc:spChg>
        <pc:spChg chg="mod">
          <ac:chgData name="Ngo Chi Thanh" userId="d69abfdf-d611-4b7a-af6a-1faa29f23d14" providerId="ADAL" clId="{35287512-92AB-A045-8C14-9F6C434A68DA}" dt="2024-01-18T16:31:56.702" v="14" actId="1076"/>
          <ac:spMkLst>
            <pc:docMk/>
            <pc:sldMk cId="3192640389" sldId="482"/>
            <ac:spMk id="6" creationId="{6348DF93-039F-D8FA-0816-91E46EF5EE6F}"/>
          </ac:spMkLst>
        </pc:spChg>
        <pc:picChg chg="add mod">
          <ac:chgData name="Ngo Chi Thanh" userId="d69abfdf-d611-4b7a-af6a-1faa29f23d14" providerId="ADAL" clId="{35287512-92AB-A045-8C14-9F6C434A68DA}" dt="2024-01-18T16:36:00.904" v="36" actId="171"/>
          <ac:picMkLst>
            <pc:docMk/>
            <pc:sldMk cId="3192640389" sldId="482"/>
            <ac:picMk id="3" creationId="{EE7BDE4D-38CF-CDCE-8339-66A5C5E2C174}"/>
          </ac:picMkLst>
        </pc:picChg>
      </pc:sldChg>
      <pc:sldChg chg="delSp setBg delDesignElem">
        <pc:chgData name="Ngo Chi Thanh" userId="d69abfdf-d611-4b7a-af6a-1faa29f23d14" providerId="ADAL" clId="{35287512-92AB-A045-8C14-9F6C434A68DA}" dt="2024-01-18T16:35:01.037" v="29"/>
        <pc:sldMkLst>
          <pc:docMk/>
          <pc:sldMk cId="983514856" sldId="483"/>
        </pc:sldMkLst>
        <pc:spChg chg="del">
          <ac:chgData name="Ngo Chi Thanh" userId="d69abfdf-d611-4b7a-af6a-1faa29f23d14" providerId="ADAL" clId="{35287512-92AB-A045-8C14-9F6C434A68DA}" dt="2024-01-18T16:34:32.314" v="20"/>
          <ac:spMkLst>
            <pc:docMk/>
            <pc:sldMk cId="983514856" sldId="483"/>
            <ac:spMk id="8" creationId="{42A4FC2C-047E-45A5-965D-8E1E3BF09BC6}"/>
          </ac:spMkLst>
        </pc:spChg>
      </pc:sldChg>
      <pc:sldChg chg="modSp mod setBg">
        <pc:chgData name="Ngo Chi Thanh" userId="d69abfdf-d611-4b7a-af6a-1faa29f23d14" providerId="ADAL" clId="{35287512-92AB-A045-8C14-9F6C434A68DA}" dt="2024-01-18T16:42:01.171" v="336" actId="14100"/>
        <pc:sldMkLst>
          <pc:docMk/>
          <pc:sldMk cId="650747979" sldId="484"/>
        </pc:sldMkLst>
        <pc:picChg chg="mod">
          <ac:chgData name="Ngo Chi Thanh" userId="d69abfdf-d611-4b7a-af6a-1faa29f23d14" providerId="ADAL" clId="{35287512-92AB-A045-8C14-9F6C434A68DA}" dt="2024-01-18T16:41:39.289" v="334" actId="1076"/>
          <ac:picMkLst>
            <pc:docMk/>
            <pc:sldMk cId="650747979" sldId="484"/>
            <ac:picMk id="3" creationId="{E76B922D-1969-40D5-CBC3-C54424F88662}"/>
          </ac:picMkLst>
        </pc:picChg>
        <pc:picChg chg="mod">
          <ac:chgData name="Ngo Chi Thanh" userId="d69abfdf-d611-4b7a-af6a-1faa29f23d14" providerId="ADAL" clId="{35287512-92AB-A045-8C14-9F6C434A68DA}" dt="2024-01-18T16:42:01.171" v="336" actId="14100"/>
          <ac:picMkLst>
            <pc:docMk/>
            <pc:sldMk cId="650747979" sldId="484"/>
            <ac:picMk id="9" creationId="{013D09B6-B324-99B5-16F3-28AAE444FBCF}"/>
          </ac:picMkLst>
        </pc:picChg>
      </pc:sldChg>
      <pc:sldChg chg="modSp setBg">
        <pc:chgData name="Ngo Chi Thanh" userId="d69abfdf-d611-4b7a-af6a-1faa29f23d14" providerId="ADAL" clId="{35287512-92AB-A045-8C14-9F6C434A68DA}" dt="2024-01-18T16:35:01.037" v="29"/>
        <pc:sldMkLst>
          <pc:docMk/>
          <pc:sldMk cId="2594314363" sldId="485"/>
        </pc:sldMkLst>
        <pc:picChg chg="mod">
          <ac:chgData name="Ngo Chi Thanh" userId="d69abfdf-d611-4b7a-af6a-1faa29f23d14" providerId="ADAL" clId="{35287512-92AB-A045-8C14-9F6C434A68DA}" dt="2024-01-18T16:33:58.287" v="16"/>
          <ac:picMkLst>
            <pc:docMk/>
            <pc:sldMk cId="2594314363" sldId="485"/>
            <ac:picMk id="5" creationId="{587FDF1D-F772-AA64-A331-DA5624434300}"/>
          </ac:picMkLst>
        </pc:picChg>
      </pc:sldChg>
      <pc:sldChg chg="setBg">
        <pc:chgData name="Ngo Chi Thanh" userId="d69abfdf-d611-4b7a-af6a-1faa29f23d14" providerId="ADAL" clId="{35287512-92AB-A045-8C14-9F6C434A68DA}" dt="2024-01-18T16:35:01.037" v="29"/>
        <pc:sldMkLst>
          <pc:docMk/>
          <pc:sldMk cId="2435972905" sldId="486"/>
        </pc:sldMkLst>
      </pc:sldChg>
      <pc:sldChg chg="addSp delSp modSp new mod setBg delAnim modAnim">
        <pc:chgData name="Ngo Chi Thanh" userId="d69abfdf-d611-4b7a-af6a-1faa29f23d14" providerId="ADAL" clId="{35287512-92AB-A045-8C14-9F6C434A68DA}" dt="2024-01-18T16:47:54.477" v="541" actId="1076"/>
        <pc:sldMkLst>
          <pc:docMk/>
          <pc:sldMk cId="3427042908" sldId="487"/>
        </pc:sldMkLst>
        <pc:spChg chg="add mod">
          <ac:chgData name="Ngo Chi Thanh" userId="d69abfdf-d611-4b7a-af6a-1faa29f23d14" providerId="ADAL" clId="{35287512-92AB-A045-8C14-9F6C434A68DA}" dt="2024-01-18T16:47:54.477" v="541" actId="1076"/>
          <ac:spMkLst>
            <pc:docMk/>
            <pc:sldMk cId="3427042908" sldId="487"/>
            <ac:spMk id="3" creationId="{9DED92B1-7533-DF2A-4F44-DE0B5FCF23F8}"/>
          </ac:spMkLst>
        </pc:spChg>
        <pc:spChg chg="del mod topLvl">
          <ac:chgData name="Ngo Chi Thanh" userId="d69abfdf-d611-4b7a-af6a-1faa29f23d14" providerId="ADAL" clId="{35287512-92AB-A045-8C14-9F6C434A68DA}" dt="2024-01-18T16:36:36.537" v="56" actId="478"/>
          <ac:spMkLst>
            <pc:docMk/>
            <pc:sldMk cId="3427042908" sldId="487"/>
            <ac:spMk id="6" creationId="{EEA023C9-0399-49BA-89CB-78F778669F88}"/>
          </ac:spMkLst>
        </pc:spChg>
        <pc:grpChg chg="add del mod">
          <ac:chgData name="Ngo Chi Thanh" userId="d69abfdf-d611-4b7a-af6a-1faa29f23d14" providerId="ADAL" clId="{35287512-92AB-A045-8C14-9F6C434A68DA}" dt="2024-01-18T16:36:36.537" v="56" actId="478"/>
          <ac:grpSpMkLst>
            <pc:docMk/>
            <pc:sldMk cId="3427042908" sldId="487"/>
            <ac:grpSpMk id="4" creationId="{E20EC0F9-C299-F24B-9432-AC41F5088E3C}"/>
          </ac:grpSpMkLst>
        </pc:grpChg>
        <pc:picChg chg="mod topLvl">
          <ac:chgData name="Ngo Chi Thanh" userId="d69abfdf-d611-4b7a-af6a-1faa29f23d14" providerId="ADAL" clId="{35287512-92AB-A045-8C14-9F6C434A68DA}" dt="2024-01-18T16:45:00.709" v="480" actId="1076"/>
          <ac:picMkLst>
            <pc:docMk/>
            <pc:sldMk cId="3427042908" sldId="487"/>
            <ac:picMk id="5" creationId="{E0ABF1AB-2515-60B2-9989-2F96C252032C}"/>
          </ac:picMkLst>
        </pc:picChg>
      </pc:sldChg>
      <pc:sldMasterChg chg="addSp modTransition modSldLayout">
        <pc:chgData name="Ngo Chi Thanh" userId="d69abfdf-d611-4b7a-af6a-1faa29f23d14" providerId="ADAL" clId="{35287512-92AB-A045-8C14-9F6C434A68DA}" dt="2024-01-18T16:34:32.314" v="20"/>
        <pc:sldMasterMkLst>
          <pc:docMk/>
          <pc:sldMasterMk cId="425088137" sldId="2147483750"/>
        </pc:sldMasterMkLst>
        <pc:picChg chg="add">
          <ac:chgData name="Ngo Chi Thanh" userId="d69abfdf-d611-4b7a-af6a-1faa29f23d14" providerId="ADAL" clId="{35287512-92AB-A045-8C14-9F6C434A68DA}" dt="2024-01-18T16:34:32.314" v="20"/>
          <ac:picMkLst>
            <pc:docMk/>
            <pc:sldMasterMk cId="425088137" sldId="2147483750"/>
            <ac:picMk id="7" creationId="{2DD75736-9159-2316-90E4-67224ACA2DAE}"/>
          </ac:picMkLst>
        </pc:picChg>
        <pc:picChg chg="add">
          <ac:chgData name="Ngo Chi Thanh" userId="d69abfdf-d611-4b7a-af6a-1faa29f23d14" providerId="ADAL" clId="{35287512-92AB-A045-8C14-9F6C434A68DA}" dt="2024-01-18T16:34:32.314" v="20"/>
          <ac:picMkLst>
            <pc:docMk/>
            <pc:sldMasterMk cId="425088137" sldId="2147483750"/>
            <ac:picMk id="8" creationId="{303ECBC5-FF37-9F69-B682-422635F2FC0F}"/>
          </ac:picMkLst>
        </pc:picChg>
        <pc:sldLayoutChg chg="modTransition">
          <pc:chgData name="Ngo Chi Thanh" userId="d69abfdf-d611-4b7a-af6a-1faa29f23d14" providerId="ADAL" clId="{35287512-92AB-A045-8C14-9F6C434A68DA}" dt="2024-01-18T16:34:32.314" v="20"/>
          <pc:sldLayoutMkLst>
            <pc:docMk/>
            <pc:sldMasterMk cId="425088137" sldId="2147483750"/>
            <pc:sldLayoutMk cId="2884475412" sldId="2147483751"/>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514276931" sldId="2147483753"/>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853593150" sldId="2147483754"/>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07295644" sldId="2147483755"/>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155202588" sldId="2147483756"/>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408490898" sldId="2147483757"/>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502106580" sldId="2147483758"/>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222173266" sldId="2147483759"/>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970847146" sldId="2147483760"/>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1741486100" sldId="2147483761"/>
          </pc:sldLayoutMkLst>
        </pc:sldLayoutChg>
      </pc:sldMasterChg>
      <pc:sldMasterChg chg="addSp modTransition modSldLayout">
        <pc:chgData name="Ngo Chi Thanh" userId="d69abfdf-d611-4b7a-af6a-1faa29f23d14" providerId="ADAL" clId="{35287512-92AB-A045-8C14-9F6C434A68DA}" dt="2024-01-18T16:34:34.023" v="21"/>
        <pc:sldMasterMkLst>
          <pc:docMk/>
          <pc:sldMasterMk cId="4265819627" sldId="2147483763"/>
        </pc:sldMasterMkLst>
        <pc:picChg chg="add">
          <ac:chgData name="Ngo Chi Thanh" userId="d69abfdf-d611-4b7a-af6a-1faa29f23d14" providerId="ADAL" clId="{35287512-92AB-A045-8C14-9F6C434A68DA}" dt="2024-01-18T16:34:34.023" v="21"/>
          <ac:picMkLst>
            <pc:docMk/>
            <pc:sldMasterMk cId="4265819627" sldId="2147483763"/>
            <ac:picMk id="7" creationId="{193C928F-744F-2620-E2DC-EC6A9975CAE8}"/>
          </ac:picMkLst>
        </pc:picChg>
        <pc:picChg chg="add">
          <ac:chgData name="Ngo Chi Thanh" userId="d69abfdf-d611-4b7a-af6a-1faa29f23d14" providerId="ADAL" clId="{35287512-92AB-A045-8C14-9F6C434A68DA}" dt="2024-01-18T16:34:34.023" v="21"/>
          <ac:picMkLst>
            <pc:docMk/>
            <pc:sldMasterMk cId="4265819627" sldId="2147483763"/>
            <ac:picMk id="8" creationId="{217E8448-06D7-5B74-5CA5-3647DCB928DC}"/>
          </ac:picMkLst>
        </pc:picChg>
        <pc:sldLayoutChg chg="modTransition">
          <pc:chgData name="Ngo Chi Thanh" userId="d69abfdf-d611-4b7a-af6a-1faa29f23d14" providerId="ADAL" clId="{35287512-92AB-A045-8C14-9F6C434A68DA}" dt="2024-01-18T16:34:34.023" v="21"/>
          <pc:sldLayoutMkLst>
            <pc:docMk/>
            <pc:sldMasterMk cId="4265819627" sldId="2147483763"/>
            <pc:sldLayoutMk cId="239556966" sldId="2147483764"/>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1151319369" sldId="2147483766"/>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2468726934" sldId="2147483767"/>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3040366410" sldId="2147483768"/>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3150436320" sldId="2147483769"/>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1296251260" sldId="2147483770"/>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2853359185" sldId="2147483771"/>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114940873" sldId="2147483772"/>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3438354973" sldId="2147483773"/>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4163901037" sldId="2147483774"/>
          </pc:sldLayoutMkLst>
        </pc:sldLayoutChg>
      </pc:sldMasterChg>
      <pc:sldMasterChg chg="addSp modTransition modSldLayout">
        <pc:chgData name="Ngo Chi Thanh" userId="d69abfdf-d611-4b7a-af6a-1faa29f23d14" providerId="ADAL" clId="{35287512-92AB-A045-8C14-9F6C434A68DA}" dt="2024-01-18T16:34:34.181" v="22"/>
        <pc:sldMasterMkLst>
          <pc:docMk/>
          <pc:sldMasterMk cId="3067770107" sldId="2147483776"/>
        </pc:sldMasterMkLst>
        <pc:picChg chg="add">
          <ac:chgData name="Ngo Chi Thanh" userId="d69abfdf-d611-4b7a-af6a-1faa29f23d14" providerId="ADAL" clId="{35287512-92AB-A045-8C14-9F6C434A68DA}" dt="2024-01-18T16:34:34.181" v="22"/>
          <ac:picMkLst>
            <pc:docMk/>
            <pc:sldMasterMk cId="3067770107" sldId="2147483776"/>
            <ac:picMk id="7" creationId="{E7C4D0D5-3374-B72F-FFC7-E29AAE351FB4}"/>
          </ac:picMkLst>
        </pc:picChg>
        <pc:picChg chg="add">
          <ac:chgData name="Ngo Chi Thanh" userId="d69abfdf-d611-4b7a-af6a-1faa29f23d14" providerId="ADAL" clId="{35287512-92AB-A045-8C14-9F6C434A68DA}" dt="2024-01-18T16:34:34.181" v="22"/>
          <ac:picMkLst>
            <pc:docMk/>
            <pc:sldMasterMk cId="3067770107" sldId="2147483776"/>
            <ac:picMk id="8" creationId="{BBAD5B67-9005-8A9A-B7FD-1BAAA5587BD4}"/>
          </ac:picMkLst>
        </pc:picChg>
        <pc:sldLayoutChg chg="modTransition">
          <pc:chgData name="Ngo Chi Thanh" userId="d69abfdf-d611-4b7a-af6a-1faa29f23d14" providerId="ADAL" clId="{35287512-92AB-A045-8C14-9F6C434A68DA}" dt="2024-01-18T16:34:34.181" v="22"/>
          <pc:sldLayoutMkLst>
            <pc:docMk/>
            <pc:sldMasterMk cId="3067770107" sldId="2147483776"/>
            <pc:sldLayoutMk cId="2942499662" sldId="2147483777"/>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639327286" sldId="2147483779"/>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2335947705" sldId="2147483780"/>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188215986" sldId="2147483781"/>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464119026" sldId="2147483782"/>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99431409" sldId="2147483783"/>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1526522123" sldId="2147483784"/>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793192413" sldId="2147483785"/>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208651923" sldId="2147483786"/>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2747709808" sldId="21474837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F41F8-C40E-47C2-9E25-6230D3C3C04C}" type="datetimeFigureOut">
              <a:rPr lang="en-US" smtClean="0"/>
              <a:t>2/21/2025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EAE7D-2F8F-48FB-896C-80680C2D5899}" type="slidenum">
              <a:rPr lang="en-US" smtClean="0"/>
              <a:t>‹#›</a:t>
            </a:fld>
            <a:endParaRPr lang="en-US"/>
          </a:p>
        </p:txBody>
      </p:sp>
    </p:spTree>
    <p:extLst>
      <p:ext uri="{BB962C8B-B14F-4D97-AF65-F5344CB8AC3E}">
        <p14:creationId xmlns:p14="http://schemas.microsoft.com/office/powerpoint/2010/main" val="6244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0660B-0EC1-C1A4-B6DA-B1B74BA392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8A76C7F5-27B5-4E5F-0B31-DA8907CE26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434B8B28-1746-E05C-5FC5-2A08B1729AD7}"/>
              </a:ext>
            </a:extLst>
          </p:cNvPr>
          <p:cNvSpPr>
            <a:spLocks noGrp="1"/>
          </p:cNvSpPr>
          <p:nvPr>
            <p:ph type="dt" sz="half" idx="10"/>
          </p:nvPr>
        </p:nvSpPr>
        <p:spPr/>
        <p:txBody>
          <a:bodyPr/>
          <a:lstStyle/>
          <a:p>
            <a:fld id="{CE40D8B0-D019-49CC-BE6C-91C1AFC45649}" type="datetimeFigureOut">
              <a:rPr lang="en-US" smtClean="0"/>
              <a:t>2/21/2025</a:t>
            </a:fld>
            <a:endParaRPr lang="en-US"/>
          </a:p>
        </p:txBody>
      </p:sp>
      <p:sp>
        <p:nvSpPr>
          <p:cNvPr id="5" name="Footer Placeholder 4">
            <a:extLst>
              <a:ext uri="{FF2B5EF4-FFF2-40B4-BE49-F238E27FC236}">
                <a16:creationId xmlns:a16="http://schemas.microsoft.com/office/drawing/2014/main" id="{6C669E37-54EB-C4D3-F4F7-28C48ACF7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28ED3-E8C9-9703-CD9A-009A93275BCD}"/>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942499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5D8C8-C66A-B78D-6B06-048942CD3A23}"/>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019AB1F1-AB7A-9379-7B3A-440049BFC7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2C1AE199-B76E-9152-9124-06FE0C58A60C}"/>
              </a:ext>
            </a:extLst>
          </p:cNvPr>
          <p:cNvSpPr>
            <a:spLocks noGrp="1"/>
          </p:cNvSpPr>
          <p:nvPr>
            <p:ph type="dt" sz="half" idx="10"/>
          </p:nvPr>
        </p:nvSpPr>
        <p:spPr/>
        <p:txBody>
          <a:bodyPr/>
          <a:lstStyle/>
          <a:p>
            <a:fld id="{CE40D8B0-D019-49CC-BE6C-91C1AFC45649}" type="datetimeFigureOut">
              <a:rPr lang="en-US" smtClean="0"/>
              <a:t>2/21/2025</a:t>
            </a:fld>
            <a:endParaRPr lang="en-US"/>
          </a:p>
        </p:txBody>
      </p:sp>
      <p:sp>
        <p:nvSpPr>
          <p:cNvPr id="5" name="Footer Placeholder 4">
            <a:extLst>
              <a:ext uri="{FF2B5EF4-FFF2-40B4-BE49-F238E27FC236}">
                <a16:creationId xmlns:a16="http://schemas.microsoft.com/office/drawing/2014/main" id="{6F47F54F-6296-E46A-99FB-1C2910123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8B32F-FB38-C973-471C-CB92465450E4}"/>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08651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BA978D-B5A9-0E7D-040F-268501040D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3791CCA0-8C9A-7488-EBFE-B387461C5A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95A0DF40-EB18-4D98-2D19-0F3DA2695044}"/>
              </a:ext>
            </a:extLst>
          </p:cNvPr>
          <p:cNvSpPr>
            <a:spLocks noGrp="1"/>
          </p:cNvSpPr>
          <p:nvPr>
            <p:ph type="dt" sz="half" idx="10"/>
          </p:nvPr>
        </p:nvSpPr>
        <p:spPr/>
        <p:txBody>
          <a:bodyPr/>
          <a:lstStyle/>
          <a:p>
            <a:fld id="{CE40D8B0-D019-49CC-BE6C-91C1AFC45649}" type="datetimeFigureOut">
              <a:rPr lang="en-US" smtClean="0"/>
              <a:t>2/21/2025</a:t>
            </a:fld>
            <a:endParaRPr lang="en-US"/>
          </a:p>
        </p:txBody>
      </p:sp>
      <p:sp>
        <p:nvSpPr>
          <p:cNvPr id="5" name="Footer Placeholder 4">
            <a:extLst>
              <a:ext uri="{FF2B5EF4-FFF2-40B4-BE49-F238E27FC236}">
                <a16:creationId xmlns:a16="http://schemas.microsoft.com/office/drawing/2014/main" id="{93A70905-87D2-50B4-7D8F-CD40F3ACC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D2B78-A8D5-CE64-46E6-B0CDA73EBC32}"/>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747709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618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FB14-78CE-2D4B-F246-1DD795274B93}"/>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A066D5DA-E5B5-3662-5070-C37931451F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6157312D-4D4A-0B2A-7734-07E2799C51AD}"/>
              </a:ext>
            </a:extLst>
          </p:cNvPr>
          <p:cNvSpPr>
            <a:spLocks noGrp="1"/>
          </p:cNvSpPr>
          <p:nvPr>
            <p:ph type="dt" sz="half" idx="10"/>
          </p:nvPr>
        </p:nvSpPr>
        <p:spPr/>
        <p:txBody>
          <a:bodyPr/>
          <a:lstStyle/>
          <a:p>
            <a:fld id="{3FB2DAC9-9C3C-4B3D-BE81-117B4A995CE0}" type="datetimeFigureOut">
              <a:rPr lang="en-GB" smtClean="0"/>
              <a:t>21/02/2025</a:t>
            </a:fld>
            <a:endParaRPr lang="en-GB"/>
          </a:p>
        </p:txBody>
      </p:sp>
      <p:sp>
        <p:nvSpPr>
          <p:cNvPr id="5" name="Footer Placeholder 4">
            <a:extLst>
              <a:ext uri="{FF2B5EF4-FFF2-40B4-BE49-F238E27FC236}">
                <a16:creationId xmlns:a16="http://schemas.microsoft.com/office/drawing/2014/main" id="{EFFF7C4F-AA10-ABAC-EA52-D87490B317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3A08FD-6D81-46EB-35AE-517E627CE845}"/>
              </a:ext>
            </a:extLst>
          </p:cNvPr>
          <p:cNvSpPr>
            <a:spLocks noGrp="1"/>
          </p:cNvSpPr>
          <p:nvPr>
            <p:ph type="sldNum" sz="quarter" idx="12"/>
          </p:nvPr>
        </p:nvSpPr>
        <p:spPr/>
        <p:txBody>
          <a:bodyPr/>
          <a:lstStyle/>
          <a:p>
            <a:fld id="{2D9ADCB4-290F-4DA9-8E3F-0B300C0714E7}" type="slidenum">
              <a:rPr lang="en-GB" smtClean="0"/>
              <a:t>‹#›</a:t>
            </a:fld>
            <a:endParaRPr lang="en-GB"/>
          </a:p>
        </p:txBody>
      </p:sp>
    </p:spTree>
    <p:extLst>
      <p:ext uri="{BB962C8B-B14F-4D97-AF65-F5344CB8AC3E}">
        <p14:creationId xmlns:p14="http://schemas.microsoft.com/office/powerpoint/2010/main" val="30222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82DA6-A1EE-1A9B-9FF7-C73F8FA3BE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EE99A1CA-F47C-8463-0810-078E9F0D90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AACFC7-12D6-5A0E-83CB-96733DF382D7}"/>
              </a:ext>
            </a:extLst>
          </p:cNvPr>
          <p:cNvSpPr>
            <a:spLocks noGrp="1"/>
          </p:cNvSpPr>
          <p:nvPr>
            <p:ph type="dt" sz="half" idx="10"/>
          </p:nvPr>
        </p:nvSpPr>
        <p:spPr/>
        <p:txBody>
          <a:bodyPr/>
          <a:lstStyle/>
          <a:p>
            <a:fld id="{CE40D8B0-D019-49CC-BE6C-91C1AFC45649}" type="datetimeFigureOut">
              <a:rPr lang="en-US" smtClean="0"/>
              <a:t>2/21/2025</a:t>
            </a:fld>
            <a:endParaRPr lang="en-US"/>
          </a:p>
        </p:txBody>
      </p:sp>
      <p:sp>
        <p:nvSpPr>
          <p:cNvPr id="5" name="Footer Placeholder 4">
            <a:extLst>
              <a:ext uri="{FF2B5EF4-FFF2-40B4-BE49-F238E27FC236}">
                <a16:creationId xmlns:a16="http://schemas.microsoft.com/office/drawing/2014/main" id="{17BF1B0A-0278-626E-285D-7DEB470BC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87906-6768-008A-5FD4-57AC9BA025F8}"/>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639327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4C1AA-B01B-3DBE-7563-39C023B48D9E}"/>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4BFAB23B-E744-0298-832D-8B34E1A0E8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BF240558-B7B2-CBC4-2F27-84A120DCC5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FD30E8AB-9C01-4D3C-AAA6-6814872C525B}"/>
              </a:ext>
            </a:extLst>
          </p:cNvPr>
          <p:cNvSpPr>
            <a:spLocks noGrp="1"/>
          </p:cNvSpPr>
          <p:nvPr>
            <p:ph type="dt" sz="half" idx="10"/>
          </p:nvPr>
        </p:nvSpPr>
        <p:spPr/>
        <p:txBody>
          <a:bodyPr/>
          <a:lstStyle/>
          <a:p>
            <a:fld id="{CE40D8B0-D019-49CC-BE6C-91C1AFC45649}" type="datetimeFigureOut">
              <a:rPr lang="en-US" smtClean="0"/>
              <a:t>2/21/2025</a:t>
            </a:fld>
            <a:endParaRPr lang="en-US"/>
          </a:p>
        </p:txBody>
      </p:sp>
      <p:sp>
        <p:nvSpPr>
          <p:cNvPr id="6" name="Footer Placeholder 5">
            <a:extLst>
              <a:ext uri="{FF2B5EF4-FFF2-40B4-BE49-F238E27FC236}">
                <a16:creationId xmlns:a16="http://schemas.microsoft.com/office/drawing/2014/main" id="{12687EF0-A239-6CA2-D467-3BF564092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4CFB8-9F86-DFC8-80DE-8D559850BF88}"/>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335947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89AB0-42E9-DE6D-0407-CF8C17ADE402}"/>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2DF8C4BB-A747-3435-071E-1F17B77AF6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AE17B3-A8AA-FEAC-4380-E8187028F4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98767C76-63A3-9174-A5D6-0C20D33DF5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3351FD-BDB8-77C2-E0E8-A1C3ED2A63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8F02793F-63F4-FA30-C2E3-D93092A5C492}"/>
              </a:ext>
            </a:extLst>
          </p:cNvPr>
          <p:cNvSpPr>
            <a:spLocks noGrp="1"/>
          </p:cNvSpPr>
          <p:nvPr>
            <p:ph type="dt" sz="half" idx="10"/>
          </p:nvPr>
        </p:nvSpPr>
        <p:spPr/>
        <p:txBody>
          <a:bodyPr/>
          <a:lstStyle/>
          <a:p>
            <a:fld id="{CE40D8B0-D019-49CC-BE6C-91C1AFC45649}" type="datetimeFigureOut">
              <a:rPr lang="en-US" smtClean="0"/>
              <a:t>2/21/2025</a:t>
            </a:fld>
            <a:endParaRPr lang="en-US"/>
          </a:p>
        </p:txBody>
      </p:sp>
      <p:sp>
        <p:nvSpPr>
          <p:cNvPr id="8" name="Footer Placeholder 7">
            <a:extLst>
              <a:ext uri="{FF2B5EF4-FFF2-40B4-BE49-F238E27FC236}">
                <a16:creationId xmlns:a16="http://schemas.microsoft.com/office/drawing/2014/main" id="{998DC534-B4DA-03F9-3B6F-42A22B0CD3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D0D0DD-6D73-D60A-9381-1A747BCC5A17}"/>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188215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DEF0-FB33-B285-7B99-AA1E9750F3B7}"/>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4FDE33AB-F102-A143-0F58-0DE28B155284}"/>
              </a:ext>
            </a:extLst>
          </p:cNvPr>
          <p:cNvSpPr>
            <a:spLocks noGrp="1"/>
          </p:cNvSpPr>
          <p:nvPr>
            <p:ph type="dt" sz="half" idx="10"/>
          </p:nvPr>
        </p:nvSpPr>
        <p:spPr/>
        <p:txBody>
          <a:bodyPr/>
          <a:lstStyle/>
          <a:p>
            <a:fld id="{CE40D8B0-D019-49CC-BE6C-91C1AFC45649}" type="datetimeFigureOut">
              <a:rPr lang="en-US" smtClean="0"/>
              <a:t>2/21/2025</a:t>
            </a:fld>
            <a:endParaRPr lang="en-US"/>
          </a:p>
        </p:txBody>
      </p:sp>
      <p:sp>
        <p:nvSpPr>
          <p:cNvPr id="4" name="Footer Placeholder 3">
            <a:extLst>
              <a:ext uri="{FF2B5EF4-FFF2-40B4-BE49-F238E27FC236}">
                <a16:creationId xmlns:a16="http://schemas.microsoft.com/office/drawing/2014/main" id="{C8A16FD2-E767-432E-650C-59833C3DD8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A1F8A5-D879-C1D0-76E2-8D47207F9E76}"/>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464119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DDB67B-49B5-9CD3-2542-39C507887F59}"/>
              </a:ext>
            </a:extLst>
          </p:cNvPr>
          <p:cNvSpPr>
            <a:spLocks noGrp="1"/>
          </p:cNvSpPr>
          <p:nvPr>
            <p:ph type="dt" sz="half" idx="10"/>
          </p:nvPr>
        </p:nvSpPr>
        <p:spPr/>
        <p:txBody>
          <a:bodyPr/>
          <a:lstStyle/>
          <a:p>
            <a:fld id="{CE40D8B0-D019-49CC-BE6C-91C1AFC45649}" type="datetimeFigureOut">
              <a:rPr lang="en-US" smtClean="0"/>
              <a:t>2/21/2025</a:t>
            </a:fld>
            <a:endParaRPr lang="en-US"/>
          </a:p>
        </p:txBody>
      </p:sp>
      <p:sp>
        <p:nvSpPr>
          <p:cNvPr id="3" name="Footer Placeholder 2">
            <a:extLst>
              <a:ext uri="{FF2B5EF4-FFF2-40B4-BE49-F238E27FC236}">
                <a16:creationId xmlns:a16="http://schemas.microsoft.com/office/drawing/2014/main" id="{78664A1F-245E-57BA-FB56-DC60AD7242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08244-03D8-7D72-5F99-0A1D0E2C2711}"/>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99431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DC26B-C990-7870-202F-40364E1F7C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5549D757-ABD4-C55B-FBE2-C8AE71DA86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A2FAA207-5193-22A0-19ED-7845E80B42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601C8D-BE05-638C-BDD0-F11D1839FC7F}"/>
              </a:ext>
            </a:extLst>
          </p:cNvPr>
          <p:cNvSpPr>
            <a:spLocks noGrp="1"/>
          </p:cNvSpPr>
          <p:nvPr>
            <p:ph type="dt" sz="half" idx="10"/>
          </p:nvPr>
        </p:nvSpPr>
        <p:spPr/>
        <p:txBody>
          <a:bodyPr/>
          <a:lstStyle/>
          <a:p>
            <a:fld id="{CE40D8B0-D019-49CC-BE6C-91C1AFC45649}" type="datetimeFigureOut">
              <a:rPr lang="en-US" smtClean="0"/>
              <a:t>2/21/2025</a:t>
            </a:fld>
            <a:endParaRPr lang="en-US"/>
          </a:p>
        </p:txBody>
      </p:sp>
      <p:sp>
        <p:nvSpPr>
          <p:cNvPr id="6" name="Footer Placeholder 5">
            <a:extLst>
              <a:ext uri="{FF2B5EF4-FFF2-40B4-BE49-F238E27FC236}">
                <a16:creationId xmlns:a16="http://schemas.microsoft.com/office/drawing/2014/main" id="{4170471D-AA43-6BA0-D0AF-DB28A57CC5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526E2A-96D7-B3A8-82E7-16B5CDD04AA5}"/>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526522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5042-28C9-4061-18FD-2A55550948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AE52E200-D197-600E-FD84-82FDC21BF5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57E13B21-A2E3-1409-83A6-5D87BC621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C7C3E9-1F00-6E90-4C8A-F8D3D0B7A5CE}"/>
              </a:ext>
            </a:extLst>
          </p:cNvPr>
          <p:cNvSpPr>
            <a:spLocks noGrp="1"/>
          </p:cNvSpPr>
          <p:nvPr>
            <p:ph type="dt" sz="half" idx="10"/>
          </p:nvPr>
        </p:nvSpPr>
        <p:spPr/>
        <p:txBody>
          <a:bodyPr/>
          <a:lstStyle/>
          <a:p>
            <a:fld id="{CE40D8B0-D019-49CC-BE6C-91C1AFC45649}" type="datetimeFigureOut">
              <a:rPr lang="en-US" smtClean="0"/>
              <a:t>2/21/2025</a:t>
            </a:fld>
            <a:endParaRPr lang="en-US"/>
          </a:p>
        </p:txBody>
      </p:sp>
      <p:sp>
        <p:nvSpPr>
          <p:cNvPr id="6" name="Footer Placeholder 5">
            <a:extLst>
              <a:ext uri="{FF2B5EF4-FFF2-40B4-BE49-F238E27FC236}">
                <a16:creationId xmlns:a16="http://schemas.microsoft.com/office/drawing/2014/main" id="{86875C60-2F85-E47E-0FF3-726C13590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315A7-6FDD-8C7A-3DB0-01F123E07223}"/>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793192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878CDA-5C36-90C4-5A63-8195D6ED78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EDA4BC66-2566-41D2-020B-694B4EB4B0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2E30D7E-692D-71F7-A92C-4EECCE7E6F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B2DAC9-9C3C-4B3D-BE81-117B4A995CE0}" type="datetimeFigureOut">
              <a:rPr lang="en-GB" smtClean="0"/>
              <a:t>21/02/2025</a:t>
            </a:fld>
            <a:endParaRPr lang="en-GB"/>
          </a:p>
        </p:txBody>
      </p:sp>
      <p:sp>
        <p:nvSpPr>
          <p:cNvPr id="5" name="Footer Placeholder 4">
            <a:extLst>
              <a:ext uri="{FF2B5EF4-FFF2-40B4-BE49-F238E27FC236}">
                <a16:creationId xmlns:a16="http://schemas.microsoft.com/office/drawing/2014/main" id="{899FB40C-588C-90FF-E0B0-4E01B8816A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73AA06E-785D-62E3-7EEF-EC5D92AEC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9ADCB4-290F-4DA9-8E3F-0B300C0714E7}" type="slidenum">
              <a:rPr lang="en-GB" smtClean="0"/>
              <a:t>‹#›</a:t>
            </a:fld>
            <a:endParaRPr lang="en-GB"/>
          </a:p>
        </p:txBody>
      </p:sp>
      <p:pic>
        <p:nvPicPr>
          <p:cNvPr id="7" name="Picture 6">
            <a:extLst>
              <a:ext uri="{FF2B5EF4-FFF2-40B4-BE49-F238E27FC236}">
                <a16:creationId xmlns:a16="http://schemas.microsoft.com/office/drawing/2014/main" id="{E7C4D0D5-3374-B72F-FFC7-E29AAE351FB4}"/>
              </a:ext>
            </a:extLst>
          </p:cNvPr>
          <p:cNvPicPr>
            <a:picLocks noChangeAspect="1"/>
          </p:cNvPicPr>
          <p:nvPr userDrawn="1"/>
        </p:nvPicPr>
        <p:blipFill>
          <a:blip r:embed="rId14">
            <a:alphaModFix amt="70000"/>
          </a:blip>
          <a:stretch>
            <a:fillRect/>
          </a:stretch>
        </p:blipFill>
        <p:spPr>
          <a:xfrm>
            <a:off x="0" y="0"/>
            <a:ext cx="12192000" cy="6858000"/>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BBAD5B67-9005-8A9A-B7FD-1BAAA5587BD4}"/>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552575" y="485775"/>
            <a:ext cx="1123950" cy="1123950"/>
          </a:xfrm>
          <a:prstGeom prst="rect">
            <a:avLst/>
          </a:prstGeom>
        </p:spPr>
      </p:pic>
    </p:spTree>
    <p:extLst>
      <p:ext uri="{BB962C8B-B14F-4D97-AF65-F5344CB8AC3E}">
        <p14:creationId xmlns:p14="http://schemas.microsoft.com/office/powerpoint/2010/main" val="306777010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E7BDE4D-38CF-CDCE-8339-66A5C5E2C174}"/>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l="5903" t="2963" r="6221" b="20328"/>
          <a:stretch/>
        </p:blipFill>
        <p:spPr>
          <a:xfrm>
            <a:off x="0" y="11288"/>
            <a:ext cx="12192000" cy="6858001"/>
          </a:xfrm>
          <a:prstGeom prst="rect">
            <a:avLst/>
          </a:prstGeom>
        </p:spPr>
      </p:pic>
      <p:sp>
        <p:nvSpPr>
          <p:cNvPr id="6" name="TextBox 5">
            <a:extLst>
              <a:ext uri="{FF2B5EF4-FFF2-40B4-BE49-F238E27FC236}">
                <a16:creationId xmlns:a16="http://schemas.microsoft.com/office/drawing/2014/main" id="{6348DF93-039F-D8FA-0816-91E46EF5EE6F}"/>
              </a:ext>
            </a:extLst>
          </p:cNvPr>
          <p:cNvSpPr txBox="1"/>
          <p:nvPr/>
        </p:nvSpPr>
        <p:spPr>
          <a:xfrm>
            <a:off x="1320213" y="1858939"/>
            <a:ext cx="955157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Tiếng</a:t>
            </a:r>
            <a:r>
              <a:rPr kumimoji="0" lang="en-US" sz="5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Việt</a:t>
            </a:r>
            <a:endParaRPr kumimoji="0" lang="en-US" sz="5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endParaRPr>
          </a:p>
        </p:txBody>
      </p:sp>
      <p:sp>
        <p:nvSpPr>
          <p:cNvPr id="2" name="TextBox 1">
            <a:extLst>
              <a:ext uri="{FF2B5EF4-FFF2-40B4-BE49-F238E27FC236}">
                <a16:creationId xmlns:a16="http://schemas.microsoft.com/office/drawing/2014/main" id="{E24545A7-A6A4-9051-5452-9E7CD07AFC57}"/>
              </a:ext>
            </a:extLst>
          </p:cNvPr>
          <p:cNvSpPr txBox="1"/>
          <p:nvPr/>
        </p:nvSpPr>
        <p:spPr>
          <a:xfrm>
            <a:off x="978513" y="3071453"/>
            <a:ext cx="1023497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Viết</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đoạn</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văn</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nêu</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tình</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cảm</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cảm</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xúc</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về</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cảnh</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vật</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trong</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tranh</a:t>
            </a:r>
            <a:endParaRPr kumimoji="0" lang="en-US" sz="54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endParaRPr>
          </a:p>
        </p:txBody>
      </p:sp>
    </p:spTree>
    <p:extLst>
      <p:ext uri="{BB962C8B-B14F-4D97-AF65-F5344CB8AC3E}">
        <p14:creationId xmlns:p14="http://schemas.microsoft.com/office/powerpoint/2010/main" val="3192640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CCAB29-9D08-0765-6EB3-328BD785FB38}"/>
              </a:ext>
            </a:extLst>
          </p:cNvPr>
          <p:cNvPicPr>
            <a:picLocks noChangeAspect="1"/>
          </p:cNvPicPr>
          <p:nvPr/>
        </p:nvPicPr>
        <p:blipFill rotWithShape="1">
          <a:blip r:embed="rId2"/>
          <a:srcRect l="6649"/>
          <a:stretch/>
        </p:blipFill>
        <p:spPr>
          <a:xfrm>
            <a:off x="20" y="1282"/>
            <a:ext cx="12191980" cy="6856718"/>
          </a:xfrm>
          <a:prstGeom prst="rect">
            <a:avLst/>
          </a:prstGeom>
        </p:spPr>
      </p:pic>
    </p:spTree>
    <p:extLst>
      <p:ext uri="{BB962C8B-B14F-4D97-AF65-F5344CB8AC3E}">
        <p14:creationId xmlns:p14="http://schemas.microsoft.com/office/powerpoint/2010/main" val="983514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6B922D-1969-40D5-CBC3-C54424F88662}"/>
              </a:ext>
            </a:extLst>
          </p:cNvPr>
          <p:cNvPicPr>
            <a:picLocks noChangeAspect="1"/>
          </p:cNvPicPr>
          <p:nvPr/>
        </p:nvPicPr>
        <p:blipFill>
          <a:blip r:embed="rId2"/>
          <a:stretch>
            <a:fillRect/>
          </a:stretch>
        </p:blipFill>
        <p:spPr>
          <a:xfrm>
            <a:off x="0" y="0"/>
            <a:ext cx="12185551" cy="1546340"/>
          </a:xfrm>
          <a:prstGeom prst="rect">
            <a:avLst/>
          </a:prstGeom>
        </p:spPr>
      </p:pic>
      <p:pic>
        <p:nvPicPr>
          <p:cNvPr id="5" name="Picture 4">
            <a:extLst>
              <a:ext uri="{FF2B5EF4-FFF2-40B4-BE49-F238E27FC236}">
                <a16:creationId xmlns:a16="http://schemas.microsoft.com/office/drawing/2014/main" id="{DF8679A4-7AD5-834E-E0B4-3498DED916FA}"/>
              </a:ext>
            </a:extLst>
          </p:cNvPr>
          <p:cNvPicPr>
            <a:picLocks noChangeAspect="1"/>
          </p:cNvPicPr>
          <p:nvPr/>
        </p:nvPicPr>
        <p:blipFill>
          <a:blip r:embed="rId3"/>
          <a:stretch>
            <a:fillRect/>
          </a:stretch>
        </p:blipFill>
        <p:spPr>
          <a:xfrm>
            <a:off x="6450" y="1663906"/>
            <a:ext cx="12178258" cy="2248526"/>
          </a:xfrm>
          <a:prstGeom prst="rect">
            <a:avLst/>
          </a:prstGeom>
        </p:spPr>
      </p:pic>
      <p:pic>
        <p:nvPicPr>
          <p:cNvPr id="9" name="Picture 8">
            <a:extLst>
              <a:ext uri="{FF2B5EF4-FFF2-40B4-BE49-F238E27FC236}">
                <a16:creationId xmlns:a16="http://schemas.microsoft.com/office/drawing/2014/main" id="{013D09B6-B324-99B5-16F3-28AAE444FBCF}"/>
              </a:ext>
            </a:extLst>
          </p:cNvPr>
          <p:cNvPicPr>
            <a:picLocks noChangeAspect="1"/>
          </p:cNvPicPr>
          <p:nvPr/>
        </p:nvPicPr>
        <p:blipFill>
          <a:blip r:embed="rId4"/>
          <a:stretch>
            <a:fillRect/>
          </a:stretch>
        </p:blipFill>
        <p:spPr>
          <a:xfrm>
            <a:off x="6450" y="4029998"/>
            <a:ext cx="12196838" cy="2828002"/>
          </a:xfrm>
          <a:prstGeom prst="rect">
            <a:avLst/>
          </a:prstGeom>
        </p:spPr>
      </p:pic>
    </p:spTree>
    <p:extLst>
      <p:ext uri="{BB962C8B-B14F-4D97-AF65-F5344CB8AC3E}">
        <p14:creationId xmlns:p14="http://schemas.microsoft.com/office/powerpoint/2010/main" val="650747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FDF1D-F772-AA64-A331-DA562443430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0" y="0"/>
            <a:ext cx="12192000" cy="6938904"/>
          </a:xfrm>
          <a:prstGeom prst="rect">
            <a:avLst/>
          </a:prstGeom>
        </p:spPr>
      </p:pic>
    </p:spTree>
    <p:extLst>
      <p:ext uri="{BB962C8B-B14F-4D97-AF65-F5344CB8AC3E}">
        <p14:creationId xmlns:p14="http://schemas.microsoft.com/office/powerpoint/2010/main" val="2594314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7B5694-EECA-5D0C-F51D-80325D629031}"/>
              </a:ext>
            </a:extLst>
          </p:cNvPr>
          <p:cNvPicPr>
            <a:picLocks noChangeAspect="1"/>
          </p:cNvPicPr>
          <p:nvPr/>
        </p:nvPicPr>
        <p:blipFill rotWithShape="1">
          <a:blip r:embed="rId2"/>
          <a:srcRect l="22105" r="10269"/>
          <a:stretch/>
        </p:blipFill>
        <p:spPr>
          <a:xfrm>
            <a:off x="3357965" y="0"/>
            <a:ext cx="8834035" cy="6858000"/>
          </a:xfrm>
          <a:prstGeom prst="rect">
            <a:avLst/>
          </a:prstGeom>
        </p:spPr>
      </p:pic>
      <p:sp>
        <p:nvSpPr>
          <p:cNvPr id="3" name="Rectangle: Rounded Corners 2">
            <a:extLst>
              <a:ext uri="{FF2B5EF4-FFF2-40B4-BE49-F238E27FC236}">
                <a16:creationId xmlns:a16="http://schemas.microsoft.com/office/drawing/2014/main" id="{85DACE31-9F7C-A3F3-8FC2-D7E859EFBFF0}"/>
              </a:ext>
            </a:extLst>
          </p:cNvPr>
          <p:cNvSpPr/>
          <p:nvPr/>
        </p:nvSpPr>
        <p:spPr>
          <a:xfrm>
            <a:off x="0" y="0"/>
            <a:ext cx="3357965" cy="20236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t>Tả</a:t>
            </a:r>
            <a:r>
              <a:rPr lang="en-US" sz="4400" b="1" dirty="0"/>
              <a:t> bao </a:t>
            </a:r>
            <a:r>
              <a:rPr lang="en-US" sz="4400" b="1" dirty="0" err="1"/>
              <a:t>quát</a:t>
            </a:r>
            <a:endParaRPr lang="en-GB" sz="4400" b="1" dirty="0"/>
          </a:p>
        </p:txBody>
      </p:sp>
      <p:sp>
        <p:nvSpPr>
          <p:cNvPr id="4" name="Rectangle: Rounded Corners 3">
            <a:extLst>
              <a:ext uri="{FF2B5EF4-FFF2-40B4-BE49-F238E27FC236}">
                <a16:creationId xmlns:a16="http://schemas.microsoft.com/office/drawing/2014/main" id="{8BC75553-4F4A-7978-F5F4-08B66A724876}"/>
              </a:ext>
            </a:extLst>
          </p:cNvPr>
          <p:cNvSpPr/>
          <p:nvPr/>
        </p:nvSpPr>
        <p:spPr>
          <a:xfrm>
            <a:off x="0" y="2417164"/>
            <a:ext cx="3357965" cy="20236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t>Nêu</a:t>
            </a:r>
            <a:r>
              <a:rPr lang="en-US" sz="4400" b="1" dirty="0"/>
              <a:t> </a:t>
            </a:r>
            <a:r>
              <a:rPr lang="en-US" sz="4400" b="1" dirty="0" err="1"/>
              <a:t>đặc</a:t>
            </a:r>
            <a:r>
              <a:rPr lang="en-US" sz="4400" b="1" dirty="0"/>
              <a:t> </a:t>
            </a:r>
            <a:r>
              <a:rPr lang="en-US" sz="4400" b="1" dirty="0" err="1"/>
              <a:t>điểm</a:t>
            </a:r>
            <a:r>
              <a:rPr lang="en-US" sz="4400" b="1" dirty="0"/>
              <a:t> </a:t>
            </a:r>
            <a:r>
              <a:rPr lang="en-US" sz="4400" b="1" dirty="0" err="1"/>
              <a:t>nổi</a:t>
            </a:r>
            <a:r>
              <a:rPr lang="en-US" sz="4400" b="1" dirty="0"/>
              <a:t> </a:t>
            </a:r>
            <a:r>
              <a:rPr lang="en-US" sz="4400" b="1" dirty="0" err="1"/>
              <a:t>bậc</a:t>
            </a:r>
            <a:endParaRPr lang="en-GB" sz="4400" b="1" dirty="0"/>
          </a:p>
        </p:txBody>
      </p:sp>
      <p:sp>
        <p:nvSpPr>
          <p:cNvPr id="5" name="Rectangle: Rounded Corners 4">
            <a:extLst>
              <a:ext uri="{FF2B5EF4-FFF2-40B4-BE49-F238E27FC236}">
                <a16:creationId xmlns:a16="http://schemas.microsoft.com/office/drawing/2014/main" id="{54282D2B-1B3D-5659-437E-53947519EC0D}"/>
              </a:ext>
            </a:extLst>
          </p:cNvPr>
          <p:cNvSpPr/>
          <p:nvPr/>
        </p:nvSpPr>
        <p:spPr>
          <a:xfrm>
            <a:off x="-1" y="4834328"/>
            <a:ext cx="3357965" cy="20236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t>Tình</a:t>
            </a:r>
            <a:r>
              <a:rPr lang="en-US" sz="4400" b="1" dirty="0"/>
              <a:t> </a:t>
            </a:r>
            <a:r>
              <a:rPr lang="en-US" sz="4400" b="1" dirty="0" err="1"/>
              <a:t>cảm</a:t>
            </a:r>
            <a:r>
              <a:rPr lang="en-US" sz="4400" b="1" dirty="0"/>
              <a:t> </a:t>
            </a:r>
            <a:r>
              <a:rPr lang="en-US" sz="4400" b="1" dirty="0" err="1"/>
              <a:t>của</a:t>
            </a:r>
            <a:r>
              <a:rPr lang="en-US" sz="4400" b="1" dirty="0"/>
              <a:t> </a:t>
            </a:r>
            <a:r>
              <a:rPr lang="en-US" sz="4400" b="1" dirty="0" err="1"/>
              <a:t>em</a:t>
            </a:r>
            <a:endParaRPr lang="en-GB" sz="4400" b="1" dirty="0"/>
          </a:p>
        </p:txBody>
      </p:sp>
      <p:sp>
        <p:nvSpPr>
          <p:cNvPr id="6" name="Arrow: Down 5">
            <a:extLst>
              <a:ext uri="{FF2B5EF4-FFF2-40B4-BE49-F238E27FC236}">
                <a16:creationId xmlns:a16="http://schemas.microsoft.com/office/drawing/2014/main" id="{86C53D15-AB80-635C-2201-6F7EF8A3975C}"/>
              </a:ext>
            </a:extLst>
          </p:cNvPr>
          <p:cNvSpPr/>
          <p:nvPr/>
        </p:nvSpPr>
        <p:spPr>
          <a:xfrm>
            <a:off x="1521584" y="2023672"/>
            <a:ext cx="314793" cy="393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5EE825D1-A8DC-D378-B489-5282D9AA5F2A}"/>
              </a:ext>
            </a:extLst>
          </p:cNvPr>
          <p:cNvSpPr/>
          <p:nvPr/>
        </p:nvSpPr>
        <p:spPr>
          <a:xfrm>
            <a:off x="1521584" y="4440836"/>
            <a:ext cx="314793" cy="393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5972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ABF1AB-2515-60B2-9989-2F96C25203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52" y="653187"/>
            <a:ext cx="11305294" cy="5316496"/>
          </a:xfrm>
          <a:prstGeom prst="rect">
            <a:avLst/>
          </a:prstGeom>
        </p:spPr>
      </p:pic>
      <p:sp>
        <p:nvSpPr>
          <p:cNvPr id="3" name="TextBox 2">
            <a:extLst>
              <a:ext uri="{FF2B5EF4-FFF2-40B4-BE49-F238E27FC236}">
                <a16:creationId xmlns:a16="http://schemas.microsoft.com/office/drawing/2014/main" id="{9DED92B1-7533-DF2A-4F44-DE0B5FCF23F8}"/>
              </a:ext>
            </a:extLst>
          </p:cNvPr>
          <p:cNvSpPr txBox="1"/>
          <p:nvPr/>
        </p:nvSpPr>
        <p:spPr>
          <a:xfrm>
            <a:off x="1009105" y="1293524"/>
            <a:ext cx="10173788" cy="3539430"/>
          </a:xfrm>
          <a:prstGeom prst="rect">
            <a:avLst/>
          </a:prstGeom>
          <a:noFill/>
        </p:spPr>
        <p:txBody>
          <a:bodyPr wrap="square">
            <a:spAutoFit/>
          </a:bodyPr>
          <a:lstStyle/>
          <a:p>
            <a:pPr algn="just"/>
            <a:r>
              <a:rPr lang="vi-VN" sz="3200" b="0" i="0" dirty="0">
                <a:effectLst/>
                <a:latin typeface="arial" panose="020B0604020202020204" pitchFamily="34" charset="0"/>
              </a:rPr>
              <a:t>	Bức tranh vẽ một khu vườn thật đẹp. Cây cối trong vườn đều xanh tốt. Hoa hồng, hoa cúc đang đua nhau khoe sắc. Những trái đu đủ chín vàng. Những trái xoài căng mọng, đu đưa như quả lắc. Phía xa là một vườn rau rất xanh tốt. Em rất thích khung cảnh trong bức tranh. Càng nhìn vào khu vườn trong tranh, em càng cảm nhận được sự vất vả của người nông dân.</a:t>
            </a:r>
            <a:endParaRPr lang="en-VN" sz="3200" dirty="0"/>
          </a:p>
        </p:txBody>
      </p:sp>
    </p:spTree>
    <p:extLst>
      <p:ext uri="{BB962C8B-B14F-4D97-AF65-F5344CB8AC3E}">
        <p14:creationId xmlns:p14="http://schemas.microsoft.com/office/powerpoint/2010/main" val="3427042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CFD650-4FF6-7408-96AF-006194AAFBA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260A42E-F14B-47F4-9B9B-3AD8EA737C30}"/>
              </a:ext>
            </a:extLst>
          </p:cNvPr>
          <p:cNvPicPr>
            <a:picLocks noChangeAspect="1"/>
          </p:cNvPicPr>
          <p:nvPr/>
        </p:nvPicPr>
        <p:blipFill>
          <a:blip r:embed="rId4"/>
          <a:stretch>
            <a:fillRect/>
          </a:stretch>
        </p:blipFill>
        <p:spPr>
          <a:xfrm>
            <a:off x="3766739" y="2221894"/>
            <a:ext cx="4791871" cy="2261812"/>
          </a:xfrm>
          <a:prstGeom prst="rect">
            <a:avLst/>
          </a:prstGeom>
        </p:spPr>
      </p:pic>
    </p:spTree>
    <p:extLst>
      <p:ext uri="{BB962C8B-B14F-4D97-AF65-F5344CB8AC3E}">
        <p14:creationId xmlns:p14="http://schemas.microsoft.com/office/powerpoint/2010/main" val="886427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TotalTime>
  <Words>28</Words>
  <Application>Microsoft Office PowerPoint</Application>
  <PresentationFormat>Widescreen</PresentationFormat>
  <Paragraphs>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43</cp:revision>
  <dcterms:created xsi:type="dcterms:W3CDTF">2022-11-01T09:34:36Z</dcterms:created>
  <dcterms:modified xsi:type="dcterms:W3CDTF">2025-02-21T13:02:56Z</dcterms:modified>
</cp:coreProperties>
</file>