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 id="2147483747" r:id="rId2"/>
    <p:sldMasterId id="2147483783" r:id="rId3"/>
  </p:sldMasterIdLst>
  <p:notesMasterIdLst>
    <p:notesMasterId r:id="rId20"/>
  </p:notesMasterIdLst>
  <p:handoutMasterIdLst>
    <p:handoutMasterId r:id="rId21"/>
  </p:handoutMasterIdLst>
  <p:sldIdLst>
    <p:sldId id="401" r:id="rId4"/>
    <p:sldId id="411" r:id="rId5"/>
    <p:sldId id="434" r:id="rId6"/>
    <p:sldId id="432" r:id="rId7"/>
    <p:sldId id="412" r:id="rId8"/>
    <p:sldId id="437" r:id="rId9"/>
    <p:sldId id="405" r:id="rId10"/>
    <p:sldId id="309" r:id="rId11"/>
    <p:sldId id="259" r:id="rId12"/>
    <p:sldId id="438" r:id="rId13"/>
    <p:sldId id="440" r:id="rId14"/>
    <p:sldId id="441" r:id="rId15"/>
    <p:sldId id="442" r:id="rId16"/>
    <p:sldId id="443" r:id="rId17"/>
    <p:sldId id="444" r:id="rId18"/>
    <p:sldId id="445" r:id="rId19"/>
  </p:sldIdLst>
  <p:sldSz cx="9144000" cy="5143500" type="screen16x9"/>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A86E4E-E456-481C-9FE2-1020664E37D2}">
          <p14:sldIdLst>
            <p14:sldId id="401"/>
            <p14:sldId id="411"/>
            <p14:sldId id="434"/>
            <p14:sldId id="432"/>
            <p14:sldId id="412"/>
            <p14:sldId id="437"/>
            <p14:sldId id="405"/>
            <p14:sldId id="309"/>
            <p14:sldId id="259"/>
            <p14:sldId id="438"/>
            <p14:sldId id="440"/>
            <p14:sldId id="441"/>
            <p14:sldId id="442"/>
            <p14:sldId id="443"/>
            <p14:sldId id="444"/>
            <p14:sldId id="44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FFE9"/>
    <a:srgbClr val="FFFF99"/>
    <a:srgbClr val="99FF99"/>
    <a:srgbClr val="FDE9F1"/>
    <a:srgbClr val="FFCC00"/>
    <a:srgbClr val="CCFFCC"/>
    <a:srgbClr val="FFCCCC"/>
    <a:srgbClr val="F5DA4D"/>
    <a:srgbClr val="CC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2FC45-210C-4773-8C54-E2F2C606482D}" v="467" dt="2022-02-26T07:28:58.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09" autoAdjust="0"/>
    <p:restoredTop sz="94291" autoAdjust="0"/>
  </p:normalViewPr>
  <p:slideViewPr>
    <p:cSldViewPr>
      <p:cViewPr varScale="1">
        <p:scale>
          <a:sx n="91" d="100"/>
          <a:sy n="91" d="100"/>
        </p:scale>
        <p:origin x="424" y="64"/>
      </p:cViewPr>
      <p:guideLst>
        <p:guide orient="horz" pos="1620"/>
        <p:guide pos="2880"/>
      </p:guideLst>
    </p:cSldViewPr>
  </p:slideViewPr>
  <p:outlineViewPr>
    <p:cViewPr>
      <p:scale>
        <a:sx n="100" d="100"/>
        <a:sy n="100"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2" d="100"/>
          <a:sy n="52" d="100"/>
        </p:scale>
        <p:origin x="26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35574-55F4-4F48-9F5F-36BD0FB107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3FF214-F536-4BC6-BF49-3CF1F6E956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FEE389-8304-4DDF-B9CF-5C1F8BEF07F0}" type="datetimeFigureOut">
              <a:rPr lang="en-US" smtClean="0"/>
              <a:t>3/5/2025</a:t>
            </a:fld>
            <a:endParaRPr lang="en-US"/>
          </a:p>
        </p:txBody>
      </p:sp>
      <p:sp>
        <p:nvSpPr>
          <p:cNvPr id="4" name="Footer Placeholder 3">
            <a:extLst>
              <a:ext uri="{FF2B5EF4-FFF2-40B4-BE49-F238E27FC236}">
                <a16:creationId xmlns:a16="http://schemas.microsoft.com/office/drawing/2014/main" id="{4EC85F45-A69B-4208-8433-63E513F146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14597-1AE5-4D45-BFB4-069D8EA6E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4029F8-9A1D-4529-9DB9-6F612CF5CCB6}" type="slidenum">
              <a:rPr lang="en-US" smtClean="0"/>
              <a:t>‹#›</a:t>
            </a:fld>
            <a:endParaRPr lang="en-US"/>
          </a:p>
        </p:txBody>
      </p:sp>
    </p:spTree>
    <p:extLst>
      <p:ext uri="{BB962C8B-B14F-4D97-AF65-F5344CB8AC3E}">
        <p14:creationId xmlns:p14="http://schemas.microsoft.com/office/powerpoint/2010/main" val="978618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37A87-9789-462B-AD04-E640621CD441}" type="datetimeFigureOut">
              <a:rPr lang="zh-CN" altLang="en-US" smtClean="0"/>
              <a:t>2025/3/5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BF795-2288-4BDA-B3EB-6401AA8EE6C2}" type="slidenum">
              <a:rPr lang="zh-CN" altLang="en-US" smtClean="0"/>
              <a:t>‹#›</a:t>
            </a:fld>
            <a:endParaRPr lang="zh-CN" altLang="en-US"/>
          </a:p>
        </p:txBody>
      </p:sp>
    </p:spTree>
    <p:extLst>
      <p:ext uri="{BB962C8B-B14F-4D97-AF65-F5344CB8AC3E}">
        <p14:creationId xmlns:p14="http://schemas.microsoft.com/office/powerpoint/2010/main" val="136362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AAD7A-24C1-4854-BA93-38980B04627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9136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64C8A-A59F-48EB-86BC-C03E861753E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F0502020204030204"/>
              <a:cs typeface="+mn-cs"/>
            </a:endParaRPr>
          </a:p>
        </p:txBody>
      </p:sp>
    </p:spTree>
    <p:extLst>
      <p:ext uri="{BB962C8B-B14F-4D97-AF65-F5344CB8AC3E}">
        <p14:creationId xmlns:p14="http://schemas.microsoft.com/office/powerpoint/2010/main" val="334462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AAD7A-24C1-4854-BA93-38980B04627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5490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AAD7A-24C1-4854-BA93-38980B04627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9041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24529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BF8F5B5-413B-449C-9A73-B16999884A38}"/>
              </a:ext>
            </a:extLst>
          </p:cNvPr>
          <p:cNvSpPr>
            <a:spLocks noGrp="1"/>
          </p:cNvSpPr>
          <p:nvPr>
            <p:ph type="dt" sz="half" idx="10"/>
          </p:nvPr>
        </p:nvSpPr>
        <p:spPr/>
        <p:txBody>
          <a:bodyPr/>
          <a:lstStyle/>
          <a:p>
            <a:pPr defTabSz="685800">
              <a:defRPr/>
            </a:pPr>
            <a:fld id="{9C2CA6C8-EC07-43C8-9CE3-40455A96B305}" type="datetimeFigureOut">
              <a:rPr lang="zh-CN" altLang="en-US" smtClean="0">
                <a:solidFill>
                  <a:prstClr val="black">
                    <a:tint val="75000"/>
                  </a:prstClr>
                </a:solidFill>
              </a:rPr>
              <a:pPr defTabSz="685800">
                <a:defRPr/>
              </a:pPr>
              <a:t>2025/3/5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D64118E4-E0C6-4AB9-976C-F1A4C643F3DF}"/>
              </a:ext>
            </a:extLst>
          </p:cNvPr>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5CEB6750-33DC-4B1B-AD02-8B616A67BAD1}"/>
              </a:ext>
            </a:extLst>
          </p:cNvPr>
          <p:cNvSpPr>
            <a:spLocks noGrp="1"/>
          </p:cNvSpPr>
          <p:nvPr>
            <p:ph type="sldNum" sz="quarter" idx="12"/>
          </p:nvPr>
        </p:nvSpPr>
        <p:spPr/>
        <p:txBody>
          <a:bodyPr/>
          <a:lstStyle/>
          <a:p>
            <a:pPr defTabSz="685800">
              <a:defRPr/>
            </a:pPr>
            <a:fld id="{70A2B1A9-8B23-41AC-8D4B-2809DFC79628}"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999695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83F7F4-3C7A-4B8A-824B-D88B8E48FDB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04CF5958-FFB3-4C10-8232-0AD68C5DA9C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55B6CE8-7EB0-42CB-A977-637B171D911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65B687F-8409-42C9-94D6-73CFA95F53C9}"/>
              </a:ext>
            </a:extLst>
          </p:cNvPr>
          <p:cNvSpPr>
            <a:spLocks noGrp="1"/>
          </p:cNvSpPr>
          <p:nvPr>
            <p:ph type="dt" sz="half" idx="10"/>
          </p:nvPr>
        </p:nvSpPr>
        <p:spPr/>
        <p:txBody>
          <a:bodyPr/>
          <a:lstStyle/>
          <a:p>
            <a:pPr defTabSz="685800">
              <a:defRPr/>
            </a:pPr>
            <a:fld id="{9C2CA6C8-EC07-43C8-9CE3-40455A96B305}" type="datetimeFigureOut">
              <a:rPr lang="zh-CN" altLang="en-US" smtClean="0">
                <a:solidFill>
                  <a:prstClr val="black">
                    <a:tint val="75000"/>
                  </a:prstClr>
                </a:solidFill>
              </a:rPr>
              <a:pPr defTabSz="685800">
                <a:defRPr/>
              </a:pPr>
              <a:t>2025/3/5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89FE6EAF-68C5-419D-A0E6-7F37ECB0F398}"/>
              </a:ext>
            </a:extLst>
          </p:cNvPr>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29B96E45-6E08-4B20-8C45-469668023144}"/>
              </a:ext>
            </a:extLst>
          </p:cNvPr>
          <p:cNvSpPr>
            <a:spLocks noGrp="1"/>
          </p:cNvSpPr>
          <p:nvPr>
            <p:ph type="sldNum" sz="quarter" idx="12"/>
          </p:nvPr>
        </p:nvSpPr>
        <p:spPr/>
        <p:txBody>
          <a:bodyPr/>
          <a:lstStyle/>
          <a:p>
            <a:pPr defTabSz="685800">
              <a:defRPr/>
            </a:pPr>
            <a:fld id="{70A2B1A9-8B23-41AC-8D4B-2809DFC79628}"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71320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378947-A0ED-417B-8D63-6FC0ECFB2130}"/>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7ADD55AC-B39A-468A-8E37-C326EDA48B1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0C890D39-E8B7-4A75-AC44-D06233C1318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0249FC8-DA07-428E-82C0-1CCAD05E43C4}"/>
              </a:ext>
            </a:extLst>
          </p:cNvPr>
          <p:cNvSpPr>
            <a:spLocks noGrp="1"/>
          </p:cNvSpPr>
          <p:nvPr>
            <p:ph type="dt" sz="half" idx="10"/>
          </p:nvPr>
        </p:nvSpPr>
        <p:spPr/>
        <p:txBody>
          <a:bodyPr/>
          <a:lstStyle/>
          <a:p>
            <a:pPr defTabSz="685800">
              <a:defRPr/>
            </a:pPr>
            <a:fld id="{9C2CA6C8-EC07-43C8-9CE3-40455A96B305}" type="datetimeFigureOut">
              <a:rPr lang="zh-CN" altLang="en-US" smtClean="0">
                <a:solidFill>
                  <a:prstClr val="black">
                    <a:tint val="75000"/>
                  </a:prstClr>
                </a:solidFill>
              </a:rPr>
              <a:pPr defTabSz="685800">
                <a:defRPr/>
              </a:pPr>
              <a:t>2025/3/5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FD7E6396-0E9A-4AC2-A307-56D660E153BB}"/>
              </a:ext>
            </a:extLst>
          </p:cNvPr>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50EA5608-0E33-4A0A-A99F-5DCF71AE97E9}"/>
              </a:ext>
            </a:extLst>
          </p:cNvPr>
          <p:cNvSpPr>
            <a:spLocks noGrp="1"/>
          </p:cNvSpPr>
          <p:nvPr>
            <p:ph type="sldNum" sz="quarter" idx="12"/>
          </p:nvPr>
        </p:nvSpPr>
        <p:spPr/>
        <p:txBody>
          <a:bodyPr/>
          <a:lstStyle/>
          <a:p>
            <a:pPr defTabSz="685800">
              <a:defRPr/>
            </a:pPr>
            <a:fld id="{70A2B1A9-8B23-41AC-8D4B-2809DFC79628}"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40647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AF868B-A8ED-458F-90CC-65AE74C60D7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1D8F841-969A-44CA-9A93-E166F053B4A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21A8241-22E7-4B26-94BC-2E49F1F7FE9D}"/>
              </a:ext>
            </a:extLst>
          </p:cNvPr>
          <p:cNvSpPr>
            <a:spLocks noGrp="1"/>
          </p:cNvSpPr>
          <p:nvPr>
            <p:ph type="dt" sz="half" idx="10"/>
          </p:nvPr>
        </p:nvSpPr>
        <p:spPr/>
        <p:txBody>
          <a:bodyPr/>
          <a:lstStyle/>
          <a:p>
            <a:pPr defTabSz="685800">
              <a:defRPr/>
            </a:pPr>
            <a:fld id="{9C2CA6C8-EC07-43C8-9CE3-40455A96B305}" type="datetimeFigureOut">
              <a:rPr lang="zh-CN" altLang="en-US" smtClean="0">
                <a:solidFill>
                  <a:prstClr val="black">
                    <a:tint val="75000"/>
                  </a:prstClr>
                </a:solidFill>
              </a:rPr>
              <a:pPr defTabSz="685800">
                <a:defRPr/>
              </a:pPr>
              <a:t>2025/3/5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F636BFD-24EC-4CF4-A91F-FF03A3ADF10B}"/>
              </a:ext>
            </a:extLst>
          </p:cNvPr>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DED4FC4-D82A-4EFF-A083-B7800A4F05C5}"/>
              </a:ext>
            </a:extLst>
          </p:cNvPr>
          <p:cNvSpPr>
            <a:spLocks noGrp="1"/>
          </p:cNvSpPr>
          <p:nvPr>
            <p:ph type="sldNum" sz="quarter" idx="12"/>
          </p:nvPr>
        </p:nvSpPr>
        <p:spPr/>
        <p:txBody>
          <a:bodyPr/>
          <a:lstStyle/>
          <a:p>
            <a:pPr defTabSz="685800">
              <a:defRPr/>
            </a:pPr>
            <a:fld id="{70A2B1A9-8B23-41AC-8D4B-2809DFC79628}"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738295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7D615EC-957E-417B-A76F-B6533B66C803}"/>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0BB12EE-4F1A-4FC6-9366-B7E959C36646}"/>
              </a:ext>
            </a:extLst>
          </p:cNvPr>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68848A9-FF5A-40E2-892A-6FFEFB5A3F62}"/>
              </a:ext>
            </a:extLst>
          </p:cNvPr>
          <p:cNvSpPr>
            <a:spLocks noGrp="1"/>
          </p:cNvSpPr>
          <p:nvPr>
            <p:ph type="dt" sz="half" idx="10"/>
          </p:nvPr>
        </p:nvSpPr>
        <p:spPr/>
        <p:txBody>
          <a:bodyPr/>
          <a:lstStyle/>
          <a:p>
            <a:pPr defTabSz="685800">
              <a:defRPr/>
            </a:pPr>
            <a:fld id="{9C2CA6C8-EC07-43C8-9CE3-40455A96B305}" type="datetimeFigureOut">
              <a:rPr lang="zh-CN" altLang="en-US" smtClean="0">
                <a:solidFill>
                  <a:prstClr val="black">
                    <a:tint val="75000"/>
                  </a:prstClr>
                </a:solidFill>
              </a:rPr>
              <a:pPr defTabSz="685800">
                <a:defRPr/>
              </a:pPr>
              <a:t>2025/3/5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A7341F7-4992-42EA-AA0C-FC0EAD12D238}"/>
              </a:ext>
            </a:extLst>
          </p:cNvPr>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2A43ADFA-8E51-4031-AC48-78E7BD256262}"/>
              </a:ext>
            </a:extLst>
          </p:cNvPr>
          <p:cNvSpPr>
            <a:spLocks noGrp="1"/>
          </p:cNvSpPr>
          <p:nvPr>
            <p:ph type="sldNum" sz="quarter" idx="12"/>
          </p:nvPr>
        </p:nvSpPr>
        <p:spPr/>
        <p:txBody>
          <a:bodyPr/>
          <a:lstStyle/>
          <a:p>
            <a:pPr defTabSz="685800">
              <a:defRPr/>
            </a:pPr>
            <a:fld id="{70A2B1A9-8B23-41AC-8D4B-2809DFC79628}"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85505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1194868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642331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191891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018958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202340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defTabSz="685800">
              <a:defRPr/>
            </a:pPr>
            <a:fld id="{760FBDFE-C587-4B4C-A407-44438C67B59E}"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17" name="页脚占位符 16"/>
          <p:cNvSpPr>
            <a:spLocks noGrp="1"/>
          </p:cNvSpPr>
          <p:nvPr>
            <p:ph type="ftr" sz="quarter" idx="11"/>
            <p:custDataLst>
              <p:tags r:id="rId4"/>
            </p:custDataLst>
          </p:nvPr>
        </p:nvSpPr>
        <p:spPr/>
        <p:txBody>
          <a:bodyPr/>
          <a:lstStyle/>
          <a:p>
            <a:pPr defTabSz="685800">
              <a:defRPr/>
            </a:pPr>
            <a:endParaRPr lang="zh-CN" altLang="en-US" sz="1350" dirty="0">
              <a:solidFill>
                <a:prstClr val="black"/>
              </a:solidFill>
            </a:endParaRPr>
          </a:p>
        </p:txBody>
      </p:sp>
      <p:sp>
        <p:nvSpPr>
          <p:cNvPr id="18" name="灯片编号占位符 17"/>
          <p:cNvSpPr>
            <a:spLocks noGrp="1"/>
          </p:cNvSpPr>
          <p:nvPr>
            <p:ph type="sldNum" sz="quarter" idx="12"/>
            <p:custDataLst>
              <p:tags r:id="rId5"/>
            </p:custDataLst>
          </p:nvPr>
        </p:nvSpPr>
        <p:spPr/>
        <p:txBody>
          <a:bodyPr/>
          <a:lstStyle/>
          <a:p>
            <a:pPr defTabSz="685800">
              <a:defRPr/>
            </a:pPr>
            <a:fld id="{49AE70B2-8BF9-45C0-BB95-33D1B9D3A854}" type="slidenum">
              <a:rPr lang="zh-CN" altLang="en-US" sz="1350" smtClean="0">
                <a:solidFill>
                  <a:prstClr val="black"/>
                </a:solidFill>
              </a:rPr>
              <a:pPr defTabSz="685800">
                <a:defRPr/>
              </a:pPr>
              <a:t>‹#›</a:t>
            </a:fld>
            <a:endParaRPr lang="zh-CN" altLang="en-US" sz="1350" dirty="0">
              <a:solidFill>
                <a:prstClr val="black"/>
              </a:solidFill>
            </a:endParaRPr>
          </a:p>
        </p:txBody>
      </p:sp>
    </p:spTree>
    <p:extLst>
      <p:ext uri="{BB962C8B-B14F-4D97-AF65-F5344CB8AC3E}">
        <p14:creationId xmlns:p14="http://schemas.microsoft.com/office/powerpoint/2010/main" val="823683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1883203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663420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2421343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1868973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1905044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159542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762588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493422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1519882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232930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BFB86F-153C-4F55-809A-16DDD8CD024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7034F6-0AA9-4E5F-B739-1E7A88FFAAD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E0B4740-014D-4CA8-99AD-AF578E607C07}"/>
              </a:ext>
            </a:extLst>
          </p:cNvPr>
          <p:cNvSpPr>
            <a:spLocks noGrp="1"/>
          </p:cNvSpPr>
          <p:nvPr>
            <p:ph type="dt" sz="half" idx="10"/>
          </p:nvPr>
        </p:nvSpPr>
        <p:spPr/>
        <p:txBody>
          <a:bodyPr/>
          <a:lstStyle/>
          <a:p>
            <a:pPr defTabSz="685800">
              <a:defRPr/>
            </a:pPr>
            <a:fld id="{AB8FCB51-519E-4D01-99A7-6ED520F0575B}" type="datetimeFigureOut">
              <a:rPr lang="zh-CN" altLang="en-US" sz="900" smtClean="0">
                <a:solidFill>
                  <a:prstClr val="black">
                    <a:tint val="75000"/>
                  </a:prstClr>
                </a:solidFill>
                <a:latin typeface="等线" panose="020F0502020204030204"/>
                <a:ea typeface="等线" panose="020B0604020202020204" charset="-122"/>
              </a:rPr>
              <a:pPr defTabSz="685800">
                <a:defRPr/>
              </a:pPr>
              <a:t>2025/3/5</a:t>
            </a:fld>
            <a:endParaRPr lang="zh-CN" altLang="en-US" sz="900">
              <a:solidFill>
                <a:prstClr val="black">
                  <a:tint val="75000"/>
                </a:prstClr>
              </a:solidFill>
              <a:latin typeface="等线" panose="020F0502020204030204"/>
              <a:ea typeface="等线" panose="020B0604020202020204" charset="-122"/>
            </a:endParaRPr>
          </a:p>
        </p:txBody>
      </p:sp>
      <p:sp>
        <p:nvSpPr>
          <p:cNvPr id="5" name="页脚占位符 4">
            <a:extLst>
              <a:ext uri="{FF2B5EF4-FFF2-40B4-BE49-F238E27FC236}">
                <a16:creationId xmlns:a16="http://schemas.microsoft.com/office/drawing/2014/main" id="{0EFB4206-9BD0-4586-832B-BD0417000A0A}"/>
              </a:ext>
            </a:extLst>
          </p:cNvPr>
          <p:cNvSpPr>
            <a:spLocks noGrp="1"/>
          </p:cNvSpPr>
          <p:nvPr>
            <p:ph type="ftr" sz="quarter" idx="11"/>
          </p:nvPr>
        </p:nvSpPr>
        <p:spPr/>
        <p:txBody>
          <a:bodyPr/>
          <a:lstStyle/>
          <a:p>
            <a:pPr algn="ctr" defTabSz="685800">
              <a:defRPr/>
            </a:pPr>
            <a:endParaRPr lang="zh-CN" altLang="en-US" sz="900">
              <a:solidFill>
                <a:prstClr val="black">
                  <a:tint val="75000"/>
                </a:prstClr>
              </a:solidFill>
              <a:latin typeface="等线" panose="020F0502020204030204"/>
              <a:ea typeface="等线" panose="020B0604020202020204" charset="-122"/>
            </a:endParaRPr>
          </a:p>
        </p:txBody>
      </p:sp>
      <p:sp>
        <p:nvSpPr>
          <p:cNvPr id="6" name="灯片编号占位符 5">
            <a:extLst>
              <a:ext uri="{FF2B5EF4-FFF2-40B4-BE49-F238E27FC236}">
                <a16:creationId xmlns:a16="http://schemas.microsoft.com/office/drawing/2014/main" id="{A94211E6-87E4-4AA3-B3D6-2203C5052D7D}"/>
              </a:ext>
            </a:extLst>
          </p:cNvPr>
          <p:cNvSpPr>
            <a:spLocks noGrp="1"/>
          </p:cNvSpPr>
          <p:nvPr>
            <p:ph type="sldNum" sz="quarter" idx="12"/>
          </p:nvPr>
        </p:nvSpPr>
        <p:spPr/>
        <p:txBody>
          <a:bodyPr/>
          <a:lstStyle/>
          <a:p>
            <a:pPr algn="r" defTabSz="685800">
              <a:defRPr/>
            </a:pPr>
            <a:fld id="{EB6B971D-6C48-4D3B-A19A-6044CF2C631E}" type="slidenum">
              <a:rPr lang="zh-CN" altLang="en-US" sz="900" smtClean="0">
                <a:solidFill>
                  <a:prstClr val="black">
                    <a:tint val="75000"/>
                  </a:prstClr>
                </a:solidFill>
                <a:latin typeface="等线" panose="020F0502020204030204"/>
                <a:ea typeface="等线" panose="020B0604020202020204" charset="-122"/>
              </a:rPr>
              <a:pPr algn="r" defTabSz="685800">
                <a:defRPr/>
              </a:pPr>
              <a:t>‹#›</a:t>
            </a:fld>
            <a:endParaRPr lang="zh-CN" altLang="en-US" sz="900">
              <a:solidFill>
                <a:prstClr val="black">
                  <a:tint val="75000"/>
                </a:prstClr>
              </a:solidFill>
              <a:latin typeface="等线" panose="020F0502020204030204"/>
              <a:ea typeface="等线" panose="020B0604020202020204" charset="-122"/>
            </a:endParaRPr>
          </a:p>
        </p:txBody>
      </p:sp>
    </p:spTree>
    <p:extLst>
      <p:ext uri="{BB962C8B-B14F-4D97-AF65-F5344CB8AC3E}">
        <p14:creationId xmlns:p14="http://schemas.microsoft.com/office/powerpoint/2010/main" val="42936765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936280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3951495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2645261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2454998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pPr defTabSz="685800">
              <a:defRPr/>
            </a:pPr>
            <a:fld id="{263DB197-84B0-484E-9C0F-88358ECCB797}"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4" name="页脚占位符 3"/>
          <p:cNvSpPr>
            <a:spLocks noGrp="1"/>
          </p:cNvSpPr>
          <p:nvPr>
            <p:ph type="ftr" sz="quarter" idx="11"/>
          </p:nvPr>
        </p:nvSpPr>
        <p:spPr>
          <a:xfrm>
            <a:off x="3028950" y="4767263"/>
            <a:ext cx="3086100" cy="273844"/>
          </a:xfrm>
        </p:spPr>
        <p:txBody>
          <a:bodyPr/>
          <a:lstStyle/>
          <a:p>
            <a:pPr defTabSz="685800">
              <a:defRPr/>
            </a:pPr>
            <a:endParaRPr lang="zh-CN" altLang="en-US" sz="1350">
              <a:solidFill>
                <a:prstClr val="black"/>
              </a:solidFill>
            </a:endParaRPr>
          </a:p>
        </p:txBody>
      </p:sp>
      <p:sp>
        <p:nvSpPr>
          <p:cNvPr id="5" name="灯片编号占位符 4"/>
          <p:cNvSpPr>
            <a:spLocks noGrp="1"/>
          </p:cNvSpPr>
          <p:nvPr>
            <p:ph type="sldNum" sz="quarter" idx="12"/>
          </p:nvPr>
        </p:nvSpPr>
        <p:spPr>
          <a:xfrm>
            <a:off x="6457950" y="4767263"/>
            <a:ext cx="2057400" cy="273844"/>
          </a:xfrm>
        </p:spPr>
        <p:txBody>
          <a:bodyPr/>
          <a:lstStyle/>
          <a:p>
            <a:pPr defTabSz="685800">
              <a:defRPr/>
            </a:pPr>
            <a:fld id="{E077DA78-E013-4A8C-AD75-63A150561B10}" type="slidenum">
              <a:rPr lang="zh-CN" altLang="en-US" sz="1350" smtClean="0">
                <a:solidFill>
                  <a:prstClr val="black"/>
                </a:solidFill>
              </a:rPr>
              <a:pPr defTabSz="685800">
                <a:defRPr/>
              </a:pPr>
              <a:t>‹#›</a:t>
            </a:fld>
            <a:endParaRPr lang="zh-CN" altLang="en-US" sz="1350">
              <a:solidFill>
                <a:prstClr val="black"/>
              </a:solidFill>
            </a:endParaRPr>
          </a:p>
        </p:txBody>
      </p:sp>
    </p:spTree>
    <p:extLst>
      <p:ext uri="{BB962C8B-B14F-4D97-AF65-F5344CB8AC3E}">
        <p14:creationId xmlns:p14="http://schemas.microsoft.com/office/powerpoint/2010/main" val="898897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defTabSz="685800">
              <a:defRPr/>
            </a:pPr>
            <a:fld id="{760FBDFE-C587-4B4C-A407-44438C67B59E}" type="datetimeFigureOut">
              <a:rPr lang="zh-CN" altLang="en-US" sz="1350" smtClean="0">
                <a:solidFill>
                  <a:prstClr val="black"/>
                </a:solidFill>
              </a:rPr>
              <a:pPr defTabSz="685800">
                <a:defRPr/>
              </a:pPr>
              <a:t>2025/3/5</a:t>
            </a:fld>
            <a:endParaRPr lang="zh-CN" altLang="en-US" sz="1350">
              <a:solidFill>
                <a:prstClr val="black"/>
              </a:solidFill>
            </a:endParaRPr>
          </a:p>
        </p:txBody>
      </p:sp>
      <p:sp>
        <p:nvSpPr>
          <p:cNvPr id="17" name="页脚占位符 16"/>
          <p:cNvSpPr>
            <a:spLocks noGrp="1"/>
          </p:cNvSpPr>
          <p:nvPr>
            <p:ph type="ftr" sz="quarter" idx="11"/>
            <p:custDataLst>
              <p:tags r:id="rId4"/>
            </p:custDataLst>
          </p:nvPr>
        </p:nvSpPr>
        <p:spPr/>
        <p:txBody>
          <a:bodyPr/>
          <a:lstStyle/>
          <a:p>
            <a:pPr defTabSz="685800">
              <a:defRPr/>
            </a:pPr>
            <a:endParaRPr lang="zh-CN" altLang="en-US" sz="1350" dirty="0">
              <a:solidFill>
                <a:prstClr val="black"/>
              </a:solidFill>
            </a:endParaRPr>
          </a:p>
        </p:txBody>
      </p:sp>
      <p:sp>
        <p:nvSpPr>
          <p:cNvPr id="18" name="灯片编号占位符 17"/>
          <p:cNvSpPr>
            <a:spLocks noGrp="1"/>
          </p:cNvSpPr>
          <p:nvPr>
            <p:ph type="sldNum" sz="quarter" idx="12"/>
            <p:custDataLst>
              <p:tags r:id="rId5"/>
            </p:custDataLst>
          </p:nvPr>
        </p:nvSpPr>
        <p:spPr/>
        <p:txBody>
          <a:bodyPr/>
          <a:lstStyle/>
          <a:p>
            <a:pPr defTabSz="685800">
              <a:defRPr/>
            </a:pPr>
            <a:fld id="{49AE70B2-8BF9-45C0-BB95-33D1B9D3A854}" type="slidenum">
              <a:rPr lang="zh-CN" altLang="en-US" sz="1350" smtClean="0">
                <a:solidFill>
                  <a:prstClr val="black"/>
                </a:solidFill>
              </a:rPr>
              <a:pPr defTabSz="685800">
                <a:defRPr/>
              </a:pPr>
              <a:t>‹#›</a:t>
            </a:fld>
            <a:endParaRPr lang="zh-CN" altLang="en-US" sz="1350" dirty="0">
              <a:solidFill>
                <a:prstClr val="black"/>
              </a:solidFill>
            </a:endParaRPr>
          </a:p>
        </p:txBody>
      </p:sp>
    </p:spTree>
    <p:extLst>
      <p:ext uri="{BB962C8B-B14F-4D97-AF65-F5344CB8AC3E}">
        <p14:creationId xmlns:p14="http://schemas.microsoft.com/office/powerpoint/2010/main" val="3543876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BFB86F-153C-4F55-809A-16DDD8CD024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7034F6-0AA9-4E5F-B739-1E7A88FFAAD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E0B4740-014D-4CA8-99AD-AF578E607C07}"/>
              </a:ext>
            </a:extLst>
          </p:cNvPr>
          <p:cNvSpPr>
            <a:spLocks noGrp="1"/>
          </p:cNvSpPr>
          <p:nvPr>
            <p:ph type="dt" sz="half" idx="10"/>
          </p:nvPr>
        </p:nvSpPr>
        <p:spPr/>
        <p:txBody>
          <a:bodyPr/>
          <a:lstStyle/>
          <a:p>
            <a:pPr defTabSz="685800">
              <a:defRPr/>
            </a:pPr>
            <a:fld id="{AB8FCB51-519E-4D01-99A7-6ED520F0575B}" type="datetimeFigureOut">
              <a:rPr lang="zh-CN" altLang="en-US" sz="900" smtClean="0">
                <a:solidFill>
                  <a:prstClr val="black">
                    <a:tint val="75000"/>
                  </a:prstClr>
                </a:solidFill>
                <a:latin typeface="等线" panose="020F0502020204030204"/>
                <a:ea typeface="等线" panose="020B0604020202020204" charset="-122"/>
              </a:rPr>
              <a:pPr defTabSz="685800">
                <a:defRPr/>
              </a:pPr>
              <a:t>2025/3/5</a:t>
            </a:fld>
            <a:endParaRPr lang="zh-CN" altLang="en-US" sz="900">
              <a:solidFill>
                <a:prstClr val="black">
                  <a:tint val="75000"/>
                </a:prstClr>
              </a:solidFill>
              <a:latin typeface="等线" panose="020F0502020204030204"/>
              <a:ea typeface="等线" panose="020B0604020202020204" charset="-122"/>
            </a:endParaRPr>
          </a:p>
        </p:txBody>
      </p:sp>
      <p:sp>
        <p:nvSpPr>
          <p:cNvPr id="5" name="页脚占位符 4">
            <a:extLst>
              <a:ext uri="{FF2B5EF4-FFF2-40B4-BE49-F238E27FC236}">
                <a16:creationId xmlns:a16="http://schemas.microsoft.com/office/drawing/2014/main" id="{0EFB4206-9BD0-4586-832B-BD0417000A0A}"/>
              </a:ext>
            </a:extLst>
          </p:cNvPr>
          <p:cNvSpPr>
            <a:spLocks noGrp="1"/>
          </p:cNvSpPr>
          <p:nvPr>
            <p:ph type="ftr" sz="quarter" idx="11"/>
          </p:nvPr>
        </p:nvSpPr>
        <p:spPr/>
        <p:txBody>
          <a:bodyPr/>
          <a:lstStyle/>
          <a:p>
            <a:pPr algn="ctr" defTabSz="685800">
              <a:defRPr/>
            </a:pPr>
            <a:endParaRPr lang="zh-CN" altLang="en-US" sz="900">
              <a:solidFill>
                <a:prstClr val="black">
                  <a:tint val="75000"/>
                </a:prstClr>
              </a:solidFill>
              <a:latin typeface="等线" panose="020F0502020204030204"/>
              <a:ea typeface="等线" panose="020B0604020202020204" charset="-122"/>
            </a:endParaRPr>
          </a:p>
        </p:txBody>
      </p:sp>
      <p:sp>
        <p:nvSpPr>
          <p:cNvPr id="6" name="灯片编号占位符 5">
            <a:extLst>
              <a:ext uri="{FF2B5EF4-FFF2-40B4-BE49-F238E27FC236}">
                <a16:creationId xmlns:a16="http://schemas.microsoft.com/office/drawing/2014/main" id="{A94211E6-87E4-4AA3-B3D6-2203C5052D7D}"/>
              </a:ext>
            </a:extLst>
          </p:cNvPr>
          <p:cNvSpPr>
            <a:spLocks noGrp="1"/>
          </p:cNvSpPr>
          <p:nvPr>
            <p:ph type="sldNum" sz="quarter" idx="12"/>
          </p:nvPr>
        </p:nvSpPr>
        <p:spPr/>
        <p:txBody>
          <a:bodyPr/>
          <a:lstStyle/>
          <a:p>
            <a:pPr algn="r" defTabSz="685800">
              <a:defRPr/>
            </a:pPr>
            <a:fld id="{EB6B971D-6C48-4D3B-A19A-6044CF2C631E}" type="slidenum">
              <a:rPr lang="zh-CN" altLang="en-US" sz="900" smtClean="0">
                <a:solidFill>
                  <a:prstClr val="black">
                    <a:tint val="75000"/>
                  </a:prstClr>
                </a:solidFill>
                <a:latin typeface="等线" panose="020F0502020204030204"/>
                <a:ea typeface="等线" panose="020B0604020202020204" charset="-122"/>
              </a:rPr>
              <a:pPr algn="r" defTabSz="685800">
                <a:defRPr/>
              </a:pPr>
              <a:t>‹#›</a:t>
            </a:fld>
            <a:endParaRPr lang="zh-CN" altLang="en-US" sz="900">
              <a:solidFill>
                <a:prstClr val="black">
                  <a:tint val="75000"/>
                </a:prstClr>
              </a:solidFill>
              <a:latin typeface="等线" panose="020F0502020204030204"/>
              <a:ea typeface="等线" panose="020B0604020202020204" charset="-122"/>
            </a:endParaRPr>
          </a:p>
        </p:txBody>
      </p:sp>
    </p:spTree>
    <p:extLst>
      <p:ext uri="{BB962C8B-B14F-4D97-AF65-F5344CB8AC3E}">
        <p14:creationId xmlns:p14="http://schemas.microsoft.com/office/powerpoint/2010/main" val="1214002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7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64CC57-2F97-4E2D-A224-806056EDCCCD}"/>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1AE7DD06-B341-42E7-9AED-EC4D9431699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73E3399-37C2-4ADC-BC28-050DCC1F1ACF}"/>
              </a:ext>
            </a:extLst>
          </p:cNvPr>
          <p:cNvSpPr>
            <a:spLocks noGrp="1"/>
          </p:cNvSpPr>
          <p:nvPr>
            <p:ph type="dt" sz="half" idx="10"/>
          </p:nvPr>
        </p:nvSpPr>
        <p:spPr/>
        <p:txBody>
          <a:bodyPr/>
          <a:lstStyle/>
          <a:p>
            <a:pPr defTabSz="685800">
              <a:defRPr/>
            </a:pPr>
            <a:fld id="{9C2CA6C8-EC07-43C8-9CE3-40455A96B305}" type="datetimeFigureOut">
              <a:rPr lang="zh-CN" altLang="en-US" smtClean="0">
                <a:solidFill>
                  <a:prstClr val="black">
                    <a:tint val="75000"/>
                  </a:prstClr>
                </a:solidFill>
              </a:rPr>
              <a:pPr defTabSz="685800">
                <a:defRPr/>
              </a:pPr>
              <a:t>2025/3/5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B76F6CC-28C7-4BDF-B483-70E5410B56CD}"/>
              </a:ext>
            </a:extLst>
          </p:cNvPr>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9EA73DE2-64F0-40A2-830E-64CA08C8F3BD}"/>
              </a:ext>
            </a:extLst>
          </p:cNvPr>
          <p:cNvSpPr>
            <a:spLocks noGrp="1"/>
          </p:cNvSpPr>
          <p:nvPr>
            <p:ph type="sldNum" sz="quarter" idx="12"/>
          </p:nvPr>
        </p:nvSpPr>
        <p:spPr/>
        <p:txBody>
          <a:bodyPr/>
          <a:lstStyle/>
          <a:p>
            <a:pPr defTabSz="685800">
              <a:defRPr/>
            </a:pPr>
            <a:fld id="{70A2B1A9-8B23-41AC-8D4B-2809DFC79628}"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99678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9D24B9-EB6F-475B-8DDF-F98BE9A66D8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5DEBCD-0AA9-41AF-9F48-95FE6DD7257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A1732D-8D1D-4A0D-A930-B313CCC78744}"/>
              </a:ext>
            </a:extLst>
          </p:cNvPr>
          <p:cNvSpPr>
            <a:spLocks noGrp="1"/>
          </p:cNvSpPr>
          <p:nvPr>
            <p:ph type="dt" sz="half" idx="10"/>
          </p:nvPr>
        </p:nvSpPr>
        <p:spPr/>
        <p:txBody>
          <a:bodyPr/>
          <a:lstStyle/>
          <a:p>
            <a:pPr defTabSz="685800">
              <a:defRPr/>
            </a:pPr>
            <a:fld id="{9C2CA6C8-EC07-43C8-9CE3-40455A96B305}" type="datetimeFigureOut">
              <a:rPr lang="zh-CN" altLang="en-US" smtClean="0">
                <a:solidFill>
                  <a:prstClr val="black">
                    <a:tint val="75000"/>
                  </a:prstClr>
                </a:solidFill>
              </a:rPr>
              <a:pPr defTabSz="685800">
                <a:defRPr/>
              </a:pPr>
              <a:t>2025/3/5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4A9F62D-07DB-4D6C-B846-AA4B53174CA3}"/>
              </a:ext>
            </a:extLst>
          </p:cNvPr>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3ED3799C-3676-453C-B3B6-6AA40BD44ACB}"/>
              </a:ext>
            </a:extLst>
          </p:cNvPr>
          <p:cNvSpPr>
            <a:spLocks noGrp="1"/>
          </p:cNvSpPr>
          <p:nvPr>
            <p:ph type="sldNum" sz="quarter" idx="12"/>
          </p:nvPr>
        </p:nvSpPr>
        <p:spPr/>
        <p:txBody>
          <a:bodyPr/>
          <a:lstStyle/>
          <a:p>
            <a:pPr defTabSz="685800">
              <a:defRPr/>
            </a:pPr>
            <a:fld id="{70A2B1A9-8B23-41AC-8D4B-2809DFC79628}"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41095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D7D4AE-BD5F-4B53-9318-3B71B9277AFB}"/>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7E5EFE82-B3F4-4077-827A-17241B9D1F1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E7CF0B4-7DEC-4D78-A322-13A81EA7ED13}"/>
              </a:ext>
            </a:extLst>
          </p:cNvPr>
          <p:cNvSpPr>
            <a:spLocks noGrp="1"/>
          </p:cNvSpPr>
          <p:nvPr>
            <p:ph type="dt" sz="half" idx="10"/>
          </p:nvPr>
        </p:nvSpPr>
        <p:spPr/>
        <p:txBody>
          <a:bodyPr/>
          <a:lstStyle/>
          <a:p>
            <a:pPr defTabSz="685800">
              <a:defRPr/>
            </a:pPr>
            <a:fld id="{9C2CA6C8-EC07-43C8-9CE3-40455A96B305}" type="datetimeFigureOut">
              <a:rPr lang="zh-CN" altLang="en-US" smtClean="0">
                <a:solidFill>
                  <a:prstClr val="black">
                    <a:tint val="75000"/>
                  </a:prstClr>
                </a:solidFill>
              </a:rPr>
              <a:pPr defTabSz="685800">
                <a:defRPr/>
              </a:pPr>
              <a:t>2025/3/5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60EF247-F8B6-4038-B933-3A7682F64C13}"/>
              </a:ext>
            </a:extLst>
          </p:cNvPr>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26C8CB4-7307-447A-8E6A-86C03037482D}"/>
              </a:ext>
            </a:extLst>
          </p:cNvPr>
          <p:cNvSpPr>
            <a:spLocks noGrp="1"/>
          </p:cNvSpPr>
          <p:nvPr>
            <p:ph type="sldNum" sz="quarter" idx="12"/>
          </p:nvPr>
        </p:nvSpPr>
        <p:spPr/>
        <p:txBody>
          <a:bodyPr/>
          <a:lstStyle/>
          <a:p>
            <a:pPr defTabSz="685800">
              <a:defRPr/>
            </a:pPr>
            <a:fld id="{70A2B1A9-8B23-41AC-8D4B-2809DFC79628}"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22695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27AD54-07F8-44D6-B94B-52D2B79DACC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63D212C-346F-4C0A-81F9-ABF1BB0C63F9}"/>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06853BD-1C17-4215-A5CB-3DD166836629}"/>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0688A07-14C8-49CA-8BA7-30A5D1581CFE}"/>
              </a:ext>
            </a:extLst>
          </p:cNvPr>
          <p:cNvSpPr>
            <a:spLocks noGrp="1"/>
          </p:cNvSpPr>
          <p:nvPr>
            <p:ph type="dt" sz="half" idx="10"/>
          </p:nvPr>
        </p:nvSpPr>
        <p:spPr/>
        <p:txBody>
          <a:bodyPr/>
          <a:lstStyle/>
          <a:p>
            <a:pPr defTabSz="685800">
              <a:defRPr/>
            </a:pPr>
            <a:fld id="{9C2CA6C8-EC07-43C8-9CE3-40455A96B305}" type="datetimeFigureOut">
              <a:rPr lang="zh-CN" altLang="en-US" smtClean="0">
                <a:solidFill>
                  <a:prstClr val="black">
                    <a:tint val="75000"/>
                  </a:prstClr>
                </a:solidFill>
              </a:rPr>
              <a:pPr defTabSz="685800">
                <a:defRPr/>
              </a:pPr>
              <a:t>2025/3/5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CF98F41-541D-498E-89D0-D7EA5C0AD364}"/>
              </a:ext>
            </a:extLst>
          </p:cNvPr>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5B4DA617-DA0A-4D4B-B043-AAD57C275689}"/>
              </a:ext>
            </a:extLst>
          </p:cNvPr>
          <p:cNvSpPr>
            <a:spLocks noGrp="1"/>
          </p:cNvSpPr>
          <p:nvPr>
            <p:ph type="sldNum" sz="quarter" idx="12"/>
          </p:nvPr>
        </p:nvSpPr>
        <p:spPr/>
        <p:txBody>
          <a:bodyPr/>
          <a:lstStyle/>
          <a:p>
            <a:pPr defTabSz="685800">
              <a:defRPr/>
            </a:pPr>
            <a:fld id="{70A2B1A9-8B23-41AC-8D4B-2809DFC79628}"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89310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ED9518-6BBB-410B-9648-7F0CB0AA41FF}"/>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3B79DC1-01E6-4B62-A1BA-64E6169E9A8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8CAD0D3-65AD-45F8-AA0B-2C5DDC7752F1}"/>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134BF0E-9253-4614-9D61-9045FE92322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342205B-F992-4C26-87D4-3CCD51B30C14}"/>
              </a:ext>
            </a:extLst>
          </p:cNvPr>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3C45F6F-C68B-4077-B4F4-136370EA3CCA}"/>
              </a:ext>
            </a:extLst>
          </p:cNvPr>
          <p:cNvSpPr>
            <a:spLocks noGrp="1"/>
          </p:cNvSpPr>
          <p:nvPr>
            <p:ph type="dt" sz="half" idx="10"/>
          </p:nvPr>
        </p:nvSpPr>
        <p:spPr/>
        <p:txBody>
          <a:bodyPr/>
          <a:lstStyle/>
          <a:p>
            <a:pPr defTabSz="685800">
              <a:defRPr/>
            </a:pPr>
            <a:fld id="{9C2CA6C8-EC07-43C8-9CE3-40455A96B305}" type="datetimeFigureOut">
              <a:rPr lang="zh-CN" altLang="en-US" smtClean="0">
                <a:solidFill>
                  <a:prstClr val="black">
                    <a:tint val="75000"/>
                  </a:prstClr>
                </a:solidFill>
              </a:rPr>
              <a:pPr defTabSz="685800">
                <a:defRPr/>
              </a:pPr>
              <a:t>2025/3/5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ACEBB966-AF92-4801-A0C2-61A90FD49081}"/>
              </a:ext>
            </a:extLst>
          </p:cNvPr>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69A25C37-251A-4BD4-9A83-AE01A6C528CB}"/>
              </a:ext>
            </a:extLst>
          </p:cNvPr>
          <p:cNvSpPr>
            <a:spLocks noGrp="1"/>
          </p:cNvSpPr>
          <p:nvPr>
            <p:ph type="sldNum" sz="quarter" idx="12"/>
          </p:nvPr>
        </p:nvSpPr>
        <p:spPr/>
        <p:txBody>
          <a:bodyPr/>
          <a:lstStyle/>
          <a:p>
            <a:pPr defTabSz="685800">
              <a:defRPr/>
            </a:pPr>
            <a:fld id="{70A2B1A9-8B23-41AC-8D4B-2809DFC79628}"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92924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436984-9AC9-454F-A730-5CFE1DEB695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619F2C1-DDB2-4E85-8B03-4246F8450557}"/>
              </a:ext>
            </a:extLst>
          </p:cNvPr>
          <p:cNvSpPr>
            <a:spLocks noGrp="1"/>
          </p:cNvSpPr>
          <p:nvPr>
            <p:ph type="dt" sz="half" idx="10"/>
          </p:nvPr>
        </p:nvSpPr>
        <p:spPr/>
        <p:txBody>
          <a:bodyPr/>
          <a:lstStyle/>
          <a:p>
            <a:pPr defTabSz="685800">
              <a:defRPr/>
            </a:pPr>
            <a:fld id="{9C2CA6C8-EC07-43C8-9CE3-40455A96B305}" type="datetimeFigureOut">
              <a:rPr lang="zh-CN" altLang="en-US" smtClean="0">
                <a:solidFill>
                  <a:prstClr val="black">
                    <a:tint val="75000"/>
                  </a:prstClr>
                </a:solidFill>
              </a:rPr>
              <a:pPr defTabSz="685800">
                <a:defRPr/>
              </a:pPr>
              <a:t>2025/3/5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0D28DD1E-915B-4818-B32E-23453179ACFC}"/>
              </a:ext>
            </a:extLst>
          </p:cNvPr>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7032075E-6E3A-47DA-AD72-AEA48ADD2E8F}"/>
              </a:ext>
            </a:extLst>
          </p:cNvPr>
          <p:cNvSpPr>
            <a:spLocks noGrp="1"/>
          </p:cNvSpPr>
          <p:nvPr>
            <p:ph type="sldNum" sz="quarter" idx="12"/>
          </p:nvPr>
        </p:nvSpPr>
        <p:spPr/>
        <p:txBody>
          <a:bodyPr/>
          <a:lstStyle/>
          <a:p>
            <a:pPr defTabSz="685800">
              <a:defRPr/>
            </a:pPr>
            <a:fld id="{70A2B1A9-8B23-41AC-8D4B-2809DFC79628}"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1104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3.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94CBC9B3-5DE2-4230-902C-1A8F80300A83}"/>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524561395"/>
      </p:ext>
    </p:extLst>
  </p:cSld>
  <p:clrMap bg1="lt1" tx1="dk1" bg2="lt2" tx2="dk2" accent1="accent1" accent2="accent2" accent3="accent3" accent4="accent4" accent5="accent5" accent6="accent6" hlink="hlink" folHlink="folHlink"/>
  <p:sldLayoutIdLst>
    <p:sldLayoutId id="2147483677" r:id="rId1"/>
    <p:sldLayoutId id="2147483697" r:id="rId2"/>
    <p:sldLayoutId id="2147483698"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B0CDBD93-AB77-4692-8800-13DFA4C55CE6}"/>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标题占位符 1">
            <a:extLst>
              <a:ext uri="{FF2B5EF4-FFF2-40B4-BE49-F238E27FC236}">
                <a16:creationId xmlns:a16="http://schemas.microsoft.com/office/drawing/2014/main" id="{5005EC1D-0393-4D58-8455-39355C8244F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5FC743E-93FA-4A0E-BCBC-B807BA72C62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10ECE26-90D7-44BB-BCDF-D9C6C9FD4B1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9C2CA6C8-EC07-43C8-9CE3-40455A96B305}" type="datetimeFigureOut">
              <a:rPr lang="zh-CN" altLang="en-US" smtClean="0">
                <a:solidFill>
                  <a:prstClr val="black">
                    <a:tint val="75000"/>
                  </a:prstClr>
                </a:solidFill>
              </a:rPr>
              <a:pPr defTabSz="685800">
                <a:defRPr/>
              </a:pPr>
              <a:t>2025/3/5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8BDCA13-B28D-4B3A-B756-4CBC78EC1F0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1CBCCB4F-5CCA-4817-9204-BCA1C1E50C6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70A2B1A9-8B23-41AC-8D4B-2809DFC79628}"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1051638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300519B-EF9A-4D44-A4FC-55AABD3F2963}"/>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32277906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slide" Target="slide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slide" Target="slide9.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4.png"/><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4.png"/><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4.png"/><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7.xml"/><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18" Type="http://schemas.openxmlformats.org/officeDocument/2006/relationships/slide" Target="slide13.xml"/><Relationship Id="rId3" Type="http://schemas.openxmlformats.org/officeDocument/2006/relationships/slideLayout" Target="../slideLayouts/slideLayout22.xml"/><Relationship Id="rId7" Type="http://schemas.openxmlformats.org/officeDocument/2006/relationships/slide" Target="slide11.xml"/><Relationship Id="rId12" Type="http://schemas.openxmlformats.org/officeDocument/2006/relationships/hyperlink" Target="b&#224;i%20h&#225;t/MuaXuanCuaBe-CandyTuAnh-4583008.mp3" TargetMode="External"/><Relationship Id="rId17" Type="http://schemas.openxmlformats.org/officeDocument/2006/relationships/slide" Target="slide14.xml"/><Relationship Id="rId2" Type="http://schemas.openxmlformats.org/officeDocument/2006/relationships/audio" Target="../media/media1.mp3"/><Relationship Id="rId16" Type="http://schemas.microsoft.com/office/2007/relationships/hdphoto" Target="../media/hdphoto2.wdp"/><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image" Target="../media/image23.png"/><Relationship Id="rId19" Type="http://schemas.openxmlformats.org/officeDocument/2006/relationships/slide" Target="slide16.xml"/><Relationship Id="rId4" Type="http://schemas.openxmlformats.org/officeDocument/2006/relationships/slide" Target="slide12.xml"/><Relationship Id="rId9" Type="http://schemas.openxmlformats.org/officeDocument/2006/relationships/slide" Target="slide10.xml"/><Relationship Id="rId1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463FF0B-A1EF-4CE6-B5F1-87ADE1721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a:extLst>
              <a:ext uri="{FF2B5EF4-FFF2-40B4-BE49-F238E27FC236}">
                <a16:creationId xmlns:a16="http://schemas.microsoft.com/office/drawing/2014/main" id="{116B842E-2F07-458C-9BB9-454D228187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63399"/>
            <a:ext cx="9144000" cy="2080102"/>
          </a:xfrm>
          <a:prstGeom prst="rect">
            <a:avLst/>
          </a:prstGeom>
        </p:spPr>
      </p:pic>
      <p:pic>
        <p:nvPicPr>
          <p:cNvPr id="10" name="图片 9">
            <a:extLst>
              <a:ext uri="{FF2B5EF4-FFF2-40B4-BE49-F238E27FC236}">
                <a16:creationId xmlns:a16="http://schemas.microsoft.com/office/drawing/2014/main" id="{54497C11-4A35-478F-9079-209C617B6D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a:off x="6387933" y="0"/>
            <a:ext cx="2756068" cy="2265261"/>
          </a:xfrm>
          <a:prstGeom prst="rect">
            <a:avLst/>
          </a:prstGeom>
        </p:spPr>
      </p:pic>
      <p:pic>
        <p:nvPicPr>
          <p:cNvPr id="11" name="图片 10">
            <a:extLst>
              <a:ext uri="{FF2B5EF4-FFF2-40B4-BE49-F238E27FC236}">
                <a16:creationId xmlns:a16="http://schemas.microsoft.com/office/drawing/2014/main" id="{13CEA104-9429-4051-B63C-1418ABB389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90" y="375453"/>
            <a:ext cx="589883" cy="438299"/>
          </a:xfrm>
          <a:prstGeom prst="rect">
            <a:avLst/>
          </a:prstGeom>
        </p:spPr>
      </p:pic>
      <p:pic>
        <p:nvPicPr>
          <p:cNvPr id="12" name="图片 11">
            <a:extLst>
              <a:ext uri="{FF2B5EF4-FFF2-40B4-BE49-F238E27FC236}">
                <a16:creationId xmlns:a16="http://schemas.microsoft.com/office/drawing/2014/main" id="{52194217-1C76-4E5A-8E89-2BDCBFFF68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782" y="-48150"/>
            <a:ext cx="1151656" cy="676514"/>
          </a:xfrm>
          <a:prstGeom prst="rect">
            <a:avLst/>
          </a:prstGeom>
        </p:spPr>
      </p:pic>
      <p:pic>
        <p:nvPicPr>
          <p:cNvPr id="13" name="图片 12">
            <a:extLst>
              <a:ext uri="{FF2B5EF4-FFF2-40B4-BE49-F238E27FC236}">
                <a16:creationId xmlns:a16="http://schemas.microsoft.com/office/drawing/2014/main" id="{396720A0-9390-4823-8425-92AF74B129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8536" y="159341"/>
            <a:ext cx="889397" cy="654411"/>
          </a:xfrm>
          <a:prstGeom prst="rect">
            <a:avLst/>
          </a:prstGeom>
        </p:spPr>
      </p:pic>
      <p:sp>
        <p:nvSpPr>
          <p:cNvPr id="14" name="任意多边形: 形状 13">
            <a:extLst>
              <a:ext uri="{FF2B5EF4-FFF2-40B4-BE49-F238E27FC236}">
                <a16:creationId xmlns:a16="http://schemas.microsoft.com/office/drawing/2014/main" id="{EA8A3CC8-8F82-405C-9097-5CD8C72C79C0}"/>
              </a:ext>
            </a:extLst>
          </p:cNvPr>
          <p:cNvSpPr/>
          <p:nvPr/>
        </p:nvSpPr>
        <p:spPr>
          <a:xfrm>
            <a:off x="141295" y="100377"/>
            <a:ext cx="201637" cy="174699"/>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F0502020204030204"/>
              <a:ea typeface="等线" panose="020B0604020202020204" charset="-122"/>
            </a:endParaRPr>
          </a:p>
        </p:txBody>
      </p:sp>
      <p:sp>
        <p:nvSpPr>
          <p:cNvPr id="15" name="任意多边形: 形状 14">
            <a:extLst>
              <a:ext uri="{FF2B5EF4-FFF2-40B4-BE49-F238E27FC236}">
                <a16:creationId xmlns:a16="http://schemas.microsoft.com/office/drawing/2014/main" id="{14970D56-D9E0-4E05-8914-1485B28E34A7}"/>
              </a:ext>
            </a:extLst>
          </p:cNvPr>
          <p:cNvSpPr/>
          <p:nvPr/>
        </p:nvSpPr>
        <p:spPr>
          <a:xfrm>
            <a:off x="20769" y="1014506"/>
            <a:ext cx="201637" cy="174699"/>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F0502020204030204"/>
              <a:ea typeface="等线" panose="020B0604020202020204" charset="-122"/>
            </a:endParaRPr>
          </a:p>
        </p:txBody>
      </p:sp>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t="43438" r="65144"/>
          <a:stretch/>
        </p:blipFill>
        <p:spPr>
          <a:xfrm>
            <a:off x="2630145" y="2769243"/>
            <a:ext cx="2510816" cy="2909253"/>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65559" t="41855" r="-415" b="-1350"/>
          <a:stretch/>
        </p:blipFill>
        <p:spPr>
          <a:xfrm>
            <a:off x="4211960" y="2571750"/>
            <a:ext cx="2510816" cy="3060116"/>
          </a:xfrm>
          <a:prstGeom prst="rect">
            <a:avLst/>
          </a:prstGeom>
        </p:spPr>
      </p:pic>
      <p:pic>
        <p:nvPicPr>
          <p:cNvPr id="17" name="Picture 2" descr="DAISIES">
            <a:extLst>
              <a:ext uri="{FF2B5EF4-FFF2-40B4-BE49-F238E27FC236}">
                <a16:creationId xmlns:a16="http://schemas.microsoft.com/office/drawing/2014/main" id="{6D8EA1B6-7A1F-4F64-96E0-9176479FC0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0"/>
            <a:ext cx="914400" cy="6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2">
            <a:extLst>
              <a:ext uri="{FF2B5EF4-FFF2-40B4-BE49-F238E27FC236}">
                <a16:creationId xmlns:a16="http://schemas.microsoft.com/office/drawing/2014/main" id="{9925829C-4772-4B45-A061-27772772FDC4}"/>
              </a:ext>
            </a:extLst>
          </p:cNvPr>
          <p:cNvSpPr>
            <a:spLocks noChangeArrowheads="1"/>
          </p:cNvSpPr>
          <p:nvPr/>
        </p:nvSpPr>
        <p:spPr bwMode="auto">
          <a:xfrm>
            <a:off x="6686551" y="114300"/>
            <a:ext cx="431006" cy="514350"/>
          </a:xfrm>
          <a:prstGeom prst="star4">
            <a:avLst>
              <a:gd name="adj" fmla="val 12431"/>
            </a:avLst>
          </a:prstGeom>
          <a:solidFill>
            <a:srgbClr val="FF9900"/>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22" name="AutoShape 15">
            <a:extLst>
              <a:ext uri="{FF2B5EF4-FFF2-40B4-BE49-F238E27FC236}">
                <a16:creationId xmlns:a16="http://schemas.microsoft.com/office/drawing/2014/main" id="{6DE5F52E-45A1-4BE3-B81F-741116AB0966}"/>
              </a:ext>
            </a:extLst>
          </p:cNvPr>
          <p:cNvSpPr>
            <a:spLocks noChangeArrowheads="1"/>
          </p:cNvSpPr>
          <p:nvPr/>
        </p:nvSpPr>
        <p:spPr bwMode="auto">
          <a:xfrm>
            <a:off x="400100" y="1963961"/>
            <a:ext cx="571500" cy="535781"/>
          </a:xfrm>
          <a:prstGeom prst="star4">
            <a:avLst>
              <a:gd name="adj" fmla="val 12500"/>
            </a:avLst>
          </a:prstGeom>
          <a:solidFill>
            <a:srgbClr val="66CCFF"/>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grpSp>
        <p:nvGrpSpPr>
          <p:cNvPr id="23" name="Group 7">
            <a:extLst>
              <a:ext uri="{FF2B5EF4-FFF2-40B4-BE49-F238E27FC236}">
                <a16:creationId xmlns:a16="http://schemas.microsoft.com/office/drawing/2014/main" id="{39322928-EF84-4DDF-AA00-A23CB130AE18}"/>
              </a:ext>
            </a:extLst>
          </p:cNvPr>
          <p:cNvGrpSpPr>
            <a:grpSpLocks/>
          </p:cNvGrpSpPr>
          <p:nvPr/>
        </p:nvGrpSpPr>
        <p:grpSpPr bwMode="auto">
          <a:xfrm>
            <a:off x="-202293" y="171450"/>
            <a:ext cx="9204995" cy="4982766"/>
            <a:chOff x="-27" y="144"/>
            <a:chExt cx="5787" cy="4185"/>
          </a:xfrm>
        </p:grpSpPr>
        <p:pic>
          <p:nvPicPr>
            <p:cNvPr id="24" name="Picture 4" descr="DAISIES">
              <a:extLst>
                <a:ext uri="{FF2B5EF4-FFF2-40B4-BE49-F238E27FC236}">
                  <a16:creationId xmlns:a16="http://schemas.microsoft.com/office/drawing/2014/main" id="{6440848D-0F35-4993-BDF4-37D75247A4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6" y="3168"/>
              <a:ext cx="524"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0">
              <a:extLst>
                <a:ext uri="{FF2B5EF4-FFF2-40B4-BE49-F238E27FC236}">
                  <a16:creationId xmlns:a16="http://schemas.microsoft.com/office/drawing/2014/main" id="{D75E757C-9D4D-4097-B0EC-3001C6787420}"/>
                </a:ext>
              </a:extLst>
            </p:cNvPr>
            <p:cNvSpPr>
              <a:spLocks noChangeArrowheads="1"/>
            </p:cNvSpPr>
            <p:nvPr/>
          </p:nvSpPr>
          <p:spPr bwMode="auto">
            <a:xfrm>
              <a:off x="1056" y="2832"/>
              <a:ext cx="528" cy="576"/>
            </a:xfrm>
            <a:prstGeom prst="star4">
              <a:avLst>
                <a:gd name="adj" fmla="val 12431"/>
              </a:avLst>
            </a:prstGeom>
            <a:solidFill>
              <a:srgbClr val="FF3399"/>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28" name="AutoShape 13">
              <a:extLst>
                <a:ext uri="{FF2B5EF4-FFF2-40B4-BE49-F238E27FC236}">
                  <a16:creationId xmlns:a16="http://schemas.microsoft.com/office/drawing/2014/main" id="{5CAB33FD-2AF4-4423-9BC7-9FC613013258}"/>
                </a:ext>
              </a:extLst>
            </p:cNvPr>
            <p:cNvSpPr>
              <a:spLocks noChangeArrowheads="1"/>
            </p:cNvSpPr>
            <p:nvPr/>
          </p:nvSpPr>
          <p:spPr bwMode="auto">
            <a:xfrm>
              <a:off x="4965" y="2480"/>
              <a:ext cx="527" cy="528"/>
            </a:xfrm>
            <a:prstGeom prst="star4">
              <a:avLst>
                <a:gd name="adj" fmla="val 12431"/>
              </a:avLst>
            </a:prstGeom>
            <a:solidFill>
              <a:srgbClr val="CC3300"/>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29" name="AutoShape 14">
              <a:extLst>
                <a:ext uri="{FF2B5EF4-FFF2-40B4-BE49-F238E27FC236}">
                  <a16:creationId xmlns:a16="http://schemas.microsoft.com/office/drawing/2014/main" id="{009C09EC-136F-411C-A79F-2B6338D004BD}"/>
                </a:ext>
              </a:extLst>
            </p:cNvPr>
            <p:cNvSpPr>
              <a:spLocks noChangeArrowheads="1"/>
            </p:cNvSpPr>
            <p:nvPr/>
          </p:nvSpPr>
          <p:spPr bwMode="auto">
            <a:xfrm>
              <a:off x="1898" y="234"/>
              <a:ext cx="528" cy="480"/>
            </a:xfrm>
            <a:prstGeom prst="star4">
              <a:avLst>
                <a:gd name="adj" fmla="val 12384"/>
              </a:avLst>
            </a:prstGeom>
            <a:solidFill>
              <a:srgbClr val="FFFF66"/>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30" name="AutoShape 15">
              <a:extLst>
                <a:ext uri="{FF2B5EF4-FFF2-40B4-BE49-F238E27FC236}">
                  <a16:creationId xmlns:a16="http://schemas.microsoft.com/office/drawing/2014/main" id="{1A9E6A5A-3BC3-4568-8247-52C1B613F630}"/>
                </a:ext>
              </a:extLst>
            </p:cNvPr>
            <p:cNvSpPr>
              <a:spLocks noChangeArrowheads="1"/>
            </p:cNvSpPr>
            <p:nvPr/>
          </p:nvSpPr>
          <p:spPr bwMode="auto">
            <a:xfrm>
              <a:off x="4128" y="576"/>
              <a:ext cx="480" cy="450"/>
            </a:xfrm>
            <a:prstGeom prst="star4">
              <a:avLst>
                <a:gd name="adj" fmla="val 12500"/>
              </a:avLst>
            </a:prstGeom>
            <a:solidFill>
              <a:srgbClr val="66CCFF"/>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31" name="AutoShape 16">
              <a:extLst>
                <a:ext uri="{FF2B5EF4-FFF2-40B4-BE49-F238E27FC236}">
                  <a16:creationId xmlns:a16="http://schemas.microsoft.com/office/drawing/2014/main" id="{40ED4E75-BAE9-4CC1-9CCD-B44A53319325}"/>
                </a:ext>
              </a:extLst>
            </p:cNvPr>
            <p:cNvSpPr>
              <a:spLocks noChangeArrowheads="1"/>
            </p:cNvSpPr>
            <p:nvPr/>
          </p:nvSpPr>
          <p:spPr bwMode="auto">
            <a:xfrm>
              <a:off x="5232" y="672"/>
              <a:ext cx="528" cy="498"/>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pic>
          <p:nvPicPr>
            <p:cNvPr id="32" name="Picture 4" descr="blumen-pflanzen051">
              <a:extLst>
                <a:ext uri="{FF2B5EF4-FFF2-40B4-BE49-F238E27FC236}">
                  <a16:creationId xmlns:a16="http://schemas.microsoft.com/office/drawing/2014/main" id="{385AA8DF-2D54-4812-9579-F5B870D75A6D}"/>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876" y="3593"/>
              <a:ext cx="624"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blumen-pflanzen051">
              <a:extLst>
                <a:ext uri="{FF2B5EF4-FFF2-40B4-BE49-F238E27FC236}">
                  <a16:creationId xmlns:a16="http://schemas.microsoft.com/office/drawing/2014/main" id="{5BBD665E-A1DC-4BE3-AE67-12164C6FCE89}"/>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97" y="3572"/>
              <a:ext cx="624"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blumen-pflanzen051">
              <a:extLst>
                <a:ext uri="{FF2B5EF4-FFF2-40B4-BE49-F238E27FC236}">
                  <a16:creationId xmlns:a16="http://schemas.microsoft.com/office/drawing/2014/main" id="{7B746BA0-2B5D-49CA-9625-0B40740D0AFD}"/>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7" y="3572"/>
              <a:ext cx="624"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blumen-pflanzen051">
              <a:extLst>
                <a:ext uri="{FF2B5EF4-FFF2-40B4-BE49-F238E27FC236}">
                  <a16:creationId xmlns:a16="http://schemas.microsoft.com/office/drawing/2014/main" id="{DD924EB2-21E3-474D-AA35-64A4F46BED7D}"/>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232" y="3629"/>
              <a:ext cx="624"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7" descr="tulips_yellow_md_clr">
              <a:extLst>
                <a:ext uri="{FF2B5EF4-FFF2-40B4-BE49-F238E27FC236}">
                  <a16:creationId xmlns:a16="http://schemas.microsoft.com/office/drawing/2014/main" id="{DA44BD02-B20E-4086-9495-DBACF521044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94" y="3464"/>
              <a:ext cx="647"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10">
              <a:extLst>
                <a:ext uri="{FF2B5EF4-FFF2-40B4-BE49-F238E27FC236}">
                  <a16:creationId xmlns:a16="http://schemas.microsoft.com/office/drawing/2014/main" id="{73A202AD-A9AE-4EAF-B47F-E68339D0352A}"/>
                </a:ext>
              </a:extLst>
            </p:cNvPr>
            <p:cNvSpPr>
              <a:spLocks noChangeArrowheads="1"/>
            </p:cNvSpPr>
            <p:nvPr/>
          </p:nvSpPr>
          <p:spPr bwMode="auto">
            <a:xfrm>
              <a:off x="3072" y="528"/>
              <a:ext cx="384" cy="384"/>
            </a:xfrm>
            <a:prstGeom prst="star4">
              <a:avLst>
                <a:gd name="adj" fmla="val 12431"/>
              </a:avLst>
            </a:prstGeom>
            <a:solidFill>
              <a:srgbClr val="FF3399"/>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40" name="WordArt 22">
              <a:extLst>
                <a:ext uri="{FF2B5EF4-FFF2-40B4-BE49-F238E27FC236}">
                  <a16:creationId xmlns:a16="http://schemas.microsoft.com/office/drawing/2014/main" id="{2FC5A8B6-9E2D-4CB2-ABFC-E4008A853398}"/>
                </a:ext>
              </a:extLst>
            </p:cNvPr>
            <p:cNvSpPr>
              <a:spLocks noChangeArrowheads="1" noChangeShapeType="1" noTextEdit="1"/>
            </p:cNvSpPr>
            <p:nvPr/>
          </p:nvSpPr>
          <p:spPr bwMode="auto">
            <a:xfrm>
              <a:off x="666" y="816"/>
              <a:ext cx="4806" cy="1680"/>
            </a:xfrm>
            <a:prstGeom prst="rect">
              <a:avLst/>
            </a:prstGeom>
          </p:spPr>
          <p:txBody>
            <a:bodyPr wrap="none" fromWordArt="1">
              <a:prstTxWarp prst="textCanUp">
                <a:avLst>
                  <a:gd name="adj" fmla="val 85713"/>
                </a:avLst>
              </a:prstTxWarp>
            </a:bodyPr>
            <a:lstStyle/>
            <a:p>
              <a:pPr algn="ct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Chào</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mừng</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quý</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thầy</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cô</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đến</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dự</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giờ</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thăm</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lớp</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p>
            <a:p>
              <a:pPr algn="ctr"/>
              <a:r>
                <a:rPr lang="en-US" sz="2700" kern="10" dirty="0" err="1" smtClean="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Bài</a:t>
              </a:r>
              <a:r>
                <a:rPr lang="en-US" sz="2700" kern="10" dirty="0" smtClean="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smtClean="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Phép</a:t>
              </a:r>
              <a:r>
                <a:rPr lang="en-US" sz="2700" kern="10" dirty="0" smtClean="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smtClean="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trừ</a:t>
              </a:r>
              <a:r>
                <a:rPr lang="en-US" sz="2700" kern="10" dirty="0" smtClean="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smtClean="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các</a:t>
              </a:r>
              <a:r>
                <a:rPr lang="en-US" sz="2700" kern="10" dirty="0" smtClean="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smtClean="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số</a:t>
              </a:r>
              <a:r>
                <a:rPr lang="en-US" sz="2700" kern="10" dirty="0" smtClean="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smtClean="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trong</a:t>
              </a:r>
              <a:r>
                <a:rPr lang="en-US" sz="2700" kern="10" dirty="0" smtClean="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smtClean="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phạm</a:t>
              </a:r>
              <a:r>
                <a:rPr lang="en-US" sz="2700" kern="10" dirty="0" smtClean="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vi 10000</a:t>
              </a:r>
              <a:endPar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endParaRPr>
            </a:p>
          </p:txBody>
        </p:sp>
        <p:sp>
          <p:nvSpPr>
            <p:cNvPr id="41" name="AutoShape 17">
              <a:extLst>
                <a:ext uri="{FF2B5EF4-FFF2-40B4-BE49-F238E27FC236}">
                  <a16:creationId xmlns:a16="http://schemas.microsoft.com/office/drawing/2014/main" id="{4A1FE304-08A6-451A-80DC-FECB70F1B814}"/>
                </a:ext>
              </a:extLst>
            </p:cNvPr>
            <p:cNvSpPr>
              <a:spLocks noChangeArrowheads="1"/>
            </p:cNvSpPr>
            <p:nvPr/>
          </p:nvSpPr>
          <p:spPr bwMode="auto">
            <a:xfrm flipV="1">
              <a:off x="1680" y="2592"/>
              <a:ext cx="528" cy="414"/>
            </a:xfrm>
            <a:prstGeom prst="star4">
              <a:avLst>
                <a:gd name="adj" fmla="val 12500"/>
              </a:avLst>
            </a:prstGeom>
            <a:solidFill>
              <a:srgbClr val="66FF33"/>
            </a:solidFill>
            <a:ln w="12700" cap="sq">
              <a:solidFill>
                <a:schemeClr val="tx1"/>
              </a:solidFill>
              <a:miter lim="800000"/>
              <a:headEnd type="none" w="sm" len="sm"/>
              <a:tailEnd type="none" w="sm" len="sm"/>
            </a:ln>
          </p:spPr>
          <p:txBody>
            <a:bodyPr rot="10800000"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42" name="AutoShape 17">
              <a:extLst>
                <a:ext uri="{FF2B5EF4-FFF2-40B4-BE49-F238E27FC236}">
                  <a16:creationId xmlns:a16="http://schemas.microsoft.com/office/drawing/2014/main" id="{8E40BBB8-1530-424E-BCC3-9C4393E40830}"/>
                </a:ext>
              </a:extLst>
            </p:cNvPr>
            <p:cNvSpPr>
              <a:spLocks noChangeArrowheads="1"/>
            </p:cNvSpPr>
            <p:nvPr/>
          </p:nvSpPr>
          <p:spPr bwMode="auto">
            <a:xfrm flipV="1">
              <a:off x="4080" y="2880"/>
              <a:ext cx="528" cy="414"/>
            </a:xfrm>
            <a:prstGeom prst="star4">
              <a:avLst>
                <a:gd name="adj" fmla="val 12500"/>
              </a:avLst>
            </a:prstGeom>
            <a:solidFill>
              <a:srgbClr val="66FF33"/>
            </a:solidFill>
            <a:ln w="12700" cap="sq">
              <a:solidFill>
                <a:schemeClr val="tx1"/>
              </a:solidFill>
              <a:miter lim="800000"/>
              <a:headEnd type="none" w="sm" len="sm"/>
              <a:tailEnd type="none" w="sm" len="sm"/>
            </a:ln>
          </p:spPr>
          <p:txBody>
            <a:bodyPr rot="10800000"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43" name="AutoShape 10">
              <a:extLst>
                <a:ext uri="{FF2B5EF4-FFF2-40B4-BE49-F238E27FC236}">
                  <a16:creationId xmlns:a16="http://schemas.microsoft.com/office/drawing/2014/main" id="{CBE35A18-3307-4A79-A37D-4FBF0154AEB9}"/>
                </a:ext>
              </a:extLst>
            </p:cNvPr>
            <p:cNvSpPr>
              <a:spLocks noChangeArrowheads="1"/>
            </p:cNvSpPr>
            <p:nvPr/>
          </p:nvSpPr>
          <p:spPr bwMode="auto">
            <a:xfrm>
              <a:off x="545" y="144"/>
              <a:ext cx="528" cy="576"/>
            </a:xfrm>
            <a:prstGeom prst="star4">
              <a:avLst>
                <a:gd name="adj" fmla="val 12431"/>
              </a:avLst>
            </a:prstGeom>
            <a:solidFill>
              <a:srgbClr val="FF3399"/>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dirty="0">
                <a:latin typeface="VNI-Tubes" pitchFamily="2" charset="0"/>
              </a:endParaRPr>
            </a:p>
          </p:txBody>
        </p:sp>
      </p:grpSp>
    </p:spTree>
    <p:extLst>
      <p:ext uri="{BB962C8B-B14F-4D97-AF65-F5344CB8AC3E}">
        <p14:creationId xmlns:p14="http://schemas.microsoft.com/office/powerpoint/2010/main" val="3307702865"/>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750"/>
                                        <p:tgtEl>
                                          <p:spTgt spid="10"/>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0-#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0-#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0-#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0-#ppt_w/2"/>
                                          </p:val>
                                        </p:tav>
                                        <p:tav tm="100000">
                                          <p:val>
                                            <p:strVal val="#ppt_x"/>
                                          </p:val>
                                        </p:tav>
                                      </p:tavLst>
                                    </p:anim>
                                    <p:anim calcmode="lin" valueType="num">
                                      <p:cBhvr additive="base">
                                        <p:cTn id="28" dur="75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0-#ppt_w/2"/>
                                          </p:val>
                                        </p:tav>
                                        <p:tav tm="100000">
                                          <p:val>
                                            <p:strVal val="#ppt_x"/>
                                          </p:val>
                                        </p:tav>
                                      </p:tavLst>
                                    </p:anim>
                                    <p:anim calcmode="lin" valueType="num">
                                      <p:cBhvr additive="base">
                                        <p:cTn id="32" dur="750" fill="hold"/>
                                        <p:tgtEl>
                                          <p:spTgt spid="15"/>
                                        </p:tgtEl>
                                        <p:attrNameLst>
                                          <p:attrName>ppt_y</p:attrName>
                                        </p:attrNameLst>
                                      </p:cBhvr>
                                      <p:tavLst>
                                        <p:tav tm="0">
                                          <p:val>
                                            <p:strVal val="#ppt_y"/>
                                          </p:val>
                                        </p:tav>
                                        <p:tav tm="100000">
                                          <p:val>
                                            <p:strVal val="#ppt_y"/>
                                          </p:val>
                                        </p:tav>
                                      </p:tavLst>
                                    </p:anim>
                                  </p:childTnLst>
                                </p:cTn>
                              </p:par>
                              <p:par>
                                <p:cTn id="33" presetID="3" presetClass="entr" presetSubtype="1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13A9FDAA-FA48-4B34-9780-A326BBB82BB6}"/>
              </a:ext>
            </a:extLst>
          </p:cNvPr>
          <p:cNvGrpSpPr/>
          <p:nvPr/>
        </p:nvGrpSpPr>
        <p:grpSpPr>
          <a:xfrm>
            <a:off x="137710" y="0"/>
            <a:ext cx="8868579" cy="5019560"/>
            <a:chOff x="183614" y="82628"/>
            <a:chExt cx="11824772" cy="6692746"/>
          </a:xfrm>
        </p:grpSpPr>
        <p:sp>
          <p:nvSpPr>
            <p:cNvPr id="4" name="Rectangle: Rounded Corners 3">
              <a:extLst>
                <a:ext uri="{FF2B5EF4-FFF2-40B4-BE49-F238E27FC236}">
                  <a16:creationId xmlns:a16="http://schemas.microsoft.com/office/drawing/2014/main" id="{00D84A0E-E9C5-431E-B383-20940B64560D}"/>
                </a:ext>
              </a:extLst>
            </p:cNvPr>
            <p:cNvSpPr/>
            <p:nvPr/>
          </p:nvSpPr>
          <p:spPr>
            <a:xfrm>
              <a:off x="183614" y="82628"/>
              <a:ext cx="11824772" cy="6692746"/>
            </a:xfrm>
            <a:prstGeom prst="roundRect">
              <a:avLst>
                <a:gd name="adj" fmla="val 13144"/>
              </a:avLst>
            </a:prstGeom>
            <a:solidFill>
              <a:srgbClr val="E29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 name="Rectangle: Rounded Corners 4">
              <a:extLst>
                <a:ext uri="{FF2B5EF4-FFF2-40B4-BE49-F238E27FC236}">
                  <a16:creationId xmlns:a16="http://schemas.microsoft.com/office/drawing/2014/main" id="{24AB8FA5-22C0-44FC-97F5-487542CECF00}"/>
                </a:ext>
              </a:extLst>
            </p:cNvPr>
            <p:cNvSpPr/>
            <p:nvPr/>
          </p:nvSpPr>
          <p:spPr>
            <a:xfrm>
              <a:off x="336014" y="235027"/>
              <a:ext cx="11452034" cy="6397127"/>
            </a:xfrm>
            <a:prstGeom prst="roundRect">
              <a:avLst>
                <a:gd name="adj" fmla="val 13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a</a:t>
              </a:r>
            </a:p>
          </p:txBody>
        </p:sp>
      </p:grpSp>
      <p:pic>
        <p:nvPicPr>
          <p:cNvPr id="79" name="Tieng-yeah-tre-con-www_nhacchuongvui_com">
            <a:hlinkClick r:id="" action="ppaction://media"/>
            <a:extLst>
              <a:ext uri="{FF2B5EF4-FFF2-40B4-BE49-F238E27FC236}">
                <a16:creationId xmlns:a16="http://schemas.microsoft.com/office/drawing/2014/main" id="{BB35948F-FE0F-49CC-AA4A-6E289F6737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39060" y="-933452"/>
            <a:ext cx="304800" cy="304800"/>
          </a:xfrm>
          <a:prstGeom prst="rect">
            <a:avLst/>
          </a:prstGeom>
        </p:spPr>
      </p:pic>
      <p:graphicFrame>
        <p:nvGraphicFramePr>
          <p:cNvPr id="10" name="Table 9">
            <a:extLst>
              <a:ext uri="{FF2B5EF4-FFF2-40B4-BE49-F238E27FC236}">
                <a16:creationId xmlns:a16="http://schemas.microsoft.com/office/drawing/2014/main" id="{5F81D7B6-C950-4428-B37E-A76A8A33FD3D}"/>
              </a:ext>
            </a:extLst>
          </p:cNvPr>
          <p:cNvGraphicFramePr>
            <a:graphicFrameLocks noGrp="1"/>
          </p:cNvGraphicFramePr>
          <p:nvPr>
            <p:extLst>
              <p:ext uri="{D42A27DB-BD31-4B8C-83A1-F6EECF244321}">
                <p14:modId xmlns:p14="http://schemas.microsoft.com/office/powerpoint/2010/main" val="798355989"/>
              </p:ext>
            </p:extLst>
          </p:nvPr>
        </p:nvGraphicFramePr>
        <p:xfrm>
          <a:off x="3174132" y="1682551"/>
          <a:ext cx="1331645" cy="1737360"/>
        </p:xfrm>
        <a:graphic>
          <a:graphicData uri="http://schemas.openxmlformats.org/drawingml/2006/table">
            <a:tbl>
              <a:tblPr firstRow="1" bandRow="1">
                <a:tableStyleId>{5C22544A-7EE6-4342-B048-85BDC9FD1C3A}</a:tableStyleId>
              </a:tblPr>
              <a:tblGrid>
                <a:gridCol w="1331645">
                  <a:extLst>
                    <a:ext uri="{9D8B030D-6E8A-4147-A177-3AD203B41FA5}">
                      <a16:colId xmlns:a16="http://schemas.microsoft.com/office/drawing/2014/main" val="1781647216"/>
                    </a:ext>
                  </a:extLst>
                </a:gridCol>
              </a:tblGrid>
              <a:tr h="1373833">
                <a:tc>
                  <a:txBody>
                    <a:bodyPr/>
                    <a:lstStyle/>
                    <a:p>
                      <a:r>
                        <a:rPr lang="en-US" sz="3600" dirty="0">
                          <a:solidFill>
                            <a:schemeClr val="tx1"/>
                          </a:solidFill>
                          <a:latin typeface="Times New Roman" panose="02020603050405020304" pitchFamily="18" charset="0"/>
                          <a:cs typeface="Times New Roman" panose="02020603050405020304" pitchFamily="18" charset="0"/>
                        </a:rPr>
                        <a:t>  731</a:t>
                      </a:r>
                    </a:p>
                    <a:p>
                      <a:pPr marL="0" indent="0">
                        <a:buFontTx/>
                        <a:buNone/>
                      </a:pPr>
                      <a:r>
                        <a:rPr lang="en-US" sz="3600" dirty="0">
                          <a:solidFill>
                            <a:schemeClr val="tx1"/>
                          </a:solidFill>
                          <a:latin typeface="Times New Roman" panose="02020603050405020304" pitchFamily="18" charset="0"/>
                          <a:cs typeface="Times New Roman" panose="02020603050405020304" pitchFamily="18" charset="0"/>
                        </a:rPr>
                        <a:t>- 214</a:t>
                      </a:r>
                    </a:p>
                    <a:p>
                      <a:pPr marL="0" indent="0">
                        <a:buFontTx/>
                        <a:buNone/>
                      </a:pPr>
                      <a:r>
                        <a:rPr lang="en-US" sz="3600" dirty="0">
                          <a:solidFill>
                            <a:schemeClr val="tx1"/>
                          </a:solidFill>
                          <a:latin typeface="Times New Roman" panose="02020603050405020304" pitchFamily="18" charset="0"/>
                          <a:cs typeface="Times New Roman" panose="02020603050405020304" pitchFamily="18" charset="0"/>
                        </a:rPr>
                        <a:t>  517</a:t>
                      </a:r>
                    </a:p>
                  </a:txBody>
                  <a:tcPr>
                    <a:solidFill>
                      <a:srgbClr val="FFFF99"/>
                    </a:solidFill>
                  </a:tcPr>
                </a:tc>
                <a:extLst>
                  <a:ext uri="{0D108BD9-81ED-4DB2-BD59-A6C34878D82A}">
                    <a16:rowId xmlns:a16="http://schemas.microsoft.com/office/drawing/2014/main" val="721277137"/>
                  </a:ext>
                </a:extLst>
              </a:tr>
            </a:tbl>
          </a:graphicData>
        </a:graphic>
      </p:graphicFrame>
      <p:cxnSp>
        <p:nvCxnSpPr>
          <p:cNvPr id="13" name="Straight Connector 12">
            <a:extLst>
              <a:ext uri="{FF2B5EF4-FFF2-40B4-BE49-F238E27FC236}">
                <a16:creationId xmlns:a16="http://schemas.microsoft.com/office/drawing/2014/main" id="{C10E7ACB-F552-4484-A7F7-6BC29C88C6DE}"/>
              </a:ext>
            </a:extLst>
          </p:cNvPr>
          <p:cNvCxnSpPr>
            <a:cxnSpLocks/>
          </p:cNvCxnSpPr>
          <p:nvPr/>
        </p:nvCxnSpPr>
        <p:spPr>
          <a:xfrm>
            <a:off x="3491880" y="2840360"/>
            <a:ext cx="792088"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4" name="Table 13">
            <a:extLst>
              <a:ext uri="{FF2B5EF4-FFF2-40B4-BE49-F238E27FC236}">
                <a16:creationId xmlns:a16="http://schemas.microsoft.com/office/drawing/2014/main" id="{CF7FA9CE-364C-4340-B730-6DE8C2A49489}"/>
              </a:ext>
            </a:extLst>
          </p:cNvPr>
          <p:cNvGraphicFramePr>
            <a:graphicFrameLocks noGrp="1"/>
          </p:cNvGraphicFramePr>
          <p:nvPr>
            <p:extLst>
              <p:ext uri="{D42A27DB-BD31-4B8C-83A1-F6EECF244321}">
                <p14:modId xmlns:p14="http://schemas.microsoft.com/office/powerpoint/2010/main" val="3532854566"/>
              </p:ext>
            </p:extLst>
          </p:nvPr>
        </p:nvGraphicFramePr>
        <p:xfrm>
          <a:off x="3174133" y="3508682"/>
          <a:ext cx="1331644" cy="489488"/>
        </p:xfrm>
        <a:graphic>
          <a:graphicData uri="http://schemas.openxmlformats.org/drawingml/2006/table">
            <a:tbl>
              <a:tblPr firstRow="1" bandRow="1">
                <a:tableStyleId>{5940675A-B579-460E-94D1-54222C63F5DA}</a:tableStyleId>
              </a:tblPr>
              <a:tblGrid>
                <a:gridCol w="1331644">
                  <a:extLst>
                    <a:ext uri="{9D8B030D-6E8A-4147-A177-3AD203B41FA5}">
                      <a16:colId xmlns:a16="http://schemas.microsoft.com/office/drawing/2014/main" val="4205248471"/>
                    </a:ext>
                  </a:extLst>
                </a:gridCol>
              </a:tblGrid>
              <a:tr h="489488">
                <a:tc>
                  <a:txBody>
                    <a:bodyPr/>
                    <a:lstStyle/>
                    <a:p>
                      <a:endParaRPr lang="en-US" dirty="0">
                        <a:highlight>
                          <a:srgbClr val="FF0000"/>
                        </a:highlight>
                      </a:endParaRPr>
                    </a:p>
                  </a:txBody>
                  <a:tcPr/>
                </a:tc>
                <a:extLst>
                  <a:ext uri="{0D108BD9-81ED-4DB2-BD59-A6C34878D82A}">
                    <a16:rowId xmlns:a16="http://schemas.microsoft.com/office/drawing/2014/main" val="106178553"/>
                  </a:ext>
                </a:extLst>
              </a:tr>
            </a:tbl>
          </a:graphicData>
        </a:graphic>
      </p:graphicFrame>
      <p:graphicFrame>
        <p:nvGraphicFramePr>
          <p:cNvPr id="21" name="Table 20">
            <a:extLst>
              <a:ext uri="{FF2B5EF4-FFF2-40B4-BE49-F238E27FC236}">
                <a16:creationId xmlns:a16="http://schemas.microsoft.com/office/drawing/2014/main" id="{B7F72D9D-41D9-419D-8038-9A618BED2F9B}"/>
              </a:ext>
            </a:extLst>
          </p:cNvPr>
          <p:cNvGraphicFramePr>
            <a:graphicFrameLocks noGrp="1"/>
          </p:cNvGraphicFramePr>
          <p:nvPr>
            <p:extLst>
              <p:ext uri="{D42A27DB-BD31-4B8C-83A1-F6EECF244321}">
                <p14:modId xmlns:p14="http://schemas.microsoft.com/office/powerpoint/2010/main" val="3534673188"/>
              </p:ext>
            </p:extLst>
          </p:nvPr>
        </p:nvGraphicFramePr>
        <p:xfrm>
          <a:off x="2616800" y="3443838"/>
          <a:ext cx="2592288" cy="640080"/>
        </p:xfrm>
        <a:graphic>
          <a:graphicData uri="http://schemas.openxmlformats.org/drawingml/2006/table">
            <a:tbl>
              <a:tblPr firstRow="1" bandRow="1">
                <a:tableStyleId>{2D5ABB26-0587-4C30-8999-92F81FD0307C}</a:tableStyleId>
              </a:tblPr>
              <a:tblGrid>
                <a:gridCol w="2592288">
                  <a:extLst>
                    <a:ext uri="{9D8B030D-6E8A-4147-A177-3AD203B41FA5}">
                      <a16:colId xmlns:a16="http://schemas.microsoft.com/office/drawing/2014/main" val="4205248471"/>
                    </a:ext>
                  </a:extLst>
                </a:gridCol>
              </a:tblGrid>
              <a:tr h="432940">
                <a:tc>
                  <a:txBody>
                    <a:bodyPr/>
                    <a:lstStyle/>
                    <a:p>
                      <a:pPr algn="ctr"/>
                      <a:r>
                        <a:rPr lang="en-US" sz="3600" b="1" dirty="0" err="1">
                          <a:latin typeface="Times New Roman" panose="02020603050405020304" pitchFamily="18" charset="0"/>
                          <a:cs typeface="Times New Roman" panose="02020603050405020304" pitchFamily="18" charset="0"/>
                        </a:rPr>
                        <a:t>Đúng</a:t>
                      </a:r>
                      <a:endParaRPr lang="en-US" sz="3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6178553"/>
                  </a:ext>
                </a:extLst>
              </a:tr>
            </a:tbl>
          </a:graphicData>
        </a:graphic>
      </p:graphicFrame>
      <p:sp>
        <p:nvSpPr>
          <p:cNvPr id="19" name="TextBox 18">
            <a:extLst>
              <a:ext uri="{FF2B5EF4-FFF2-40B4-BE49-F238E27FC236}">
                <a16:creationId xmlns:a16="http://schemas.microsoft.com/office/drawing/2014/main" id="{0709524C-DEED-4B65-BF5D-8C65A1189CD7}"/>
              </a:ext>
            </a:extLst>
          </p:cNvPr>
          <p:cNvSpPr txBox="1"/>
          <p:nvPr/>
        </p:nvSpPr>
        <p:spPr>
          <a:xfrm>
            <a:off x="2184752" y="880986"/>
            <a:ext cx="3456384"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3. </a:t>
            </a:r>
            <a:r>
              <a:rPr lang="en-US" sz="3600" dirty="0" err="1">
                <a:latin typeface="Times New Roman" panose="02020603050405020304" pitchFamily="18" charset="0"/>
                <a:cs typeface="Times New Roman" panose="02020603050405020304" pitchFamily="18" charset="0"/>
              </a:rPr>
              <a:t>Đúng</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sai</a:t>
            </a:r>
            <a:r>
              <a:rPr lang="en-US" sz="3600" dirty="0">
                <a:latin typeface="Times New Roman" panose="02020603050405020304" pitchFamily="18" charset="0"/>
                <a:cs typeface="Times New Roman" panose="02020603050405020304" pitchFamily="18" charset="0"/>
              </a:rPr>
              <a:t>?</a:t>
            </a:r>
          </a:p>
        </p:txBody>
      </p:sp>
      <p:sp>
        <p:nvSpPr>
          <p:cNvPr id="22" name="Arrow: Left 21">
            <a:hlinkClick r:id="rId5" action="ppaction://hlinksldjump"/>
            <a:extLst>
              <a:ext uri="{FF2B5EF4-FFF2-40B4-BE49-F238E27FC236}">
                <a16:creationId xmlns:a16="http://schemas.microsoft.com/office/drawing/2014/main" id="{3BB14186-F2AD-46B7-92FD-520797CA1D47}"/>
              </a:ext>
            </a:extLst>
          </p:cNvPr>
          <p:cNvSpPr/>
          <p:nvPr/>
        </p:nvSpPr>
        <p:spPr>
          <a:xfrm>
            <a:off x="553757" y="4280520"/>
            <a:ext cx="710610"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737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14" fill="hold"/>
                                        <p:tgtEl>
                                          <p:spTgt spid="7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13A9FDAA-FA48-4B34-9780-A326BBB82BB6}"/>
              </a:ext>
            </a:extLst>
          </p:cNvPr>
          <p:cNvGrpSpPr/>
          <p:nvPr/>
        </p:nvGrpSpPr>
        <p:grpSpPr>
          <a:xfrm>
            <a:off x="167917" y="-20538"/>
            <a:ext cx="8868579" cy="5019560"/>
            <a:chOff x="183614" y="82628"/>
            <a:chExt cx="11824772" cy="6692746"/>
          </a:xfrm>
        </p:grpSpPr>
        <p:sp>
          <p:nvSpPr>
            <p:cNvPr id="4" name="Rectangle: Rounded Corners 3">
              <a:extLst>
                <a:ext uri="{FF2B5EF4-FFF2-40B4-BE49-F238E27FC236}">
                  <a16:creationId xmlns:a16="http://schemas.microsoft.com/office/drawing/2014/main" id="{00D84A0E-E9C5-431E-B383-20940B64560D}"/>
                </a:ext>
              </a:extLst>
            </p:cNvPr>
            <p:cNvSpPr/>
            <p:nvPr/>
          </p:nvSpPr>
          <p:spPr>
            <a:xfrm>
              <a:off x="183614" y="82628"/>
              <a:ext cx="11824772" cy="6692746"/>
            </a:xfrm>
            <a:prstGeom prst="roundRect">
              <a:avLst>
                <a:gd name="adj" fmla="val 13144"/>
              </a:avLst>
            </a:prstGeom>
            <a:solidFill>
              <a:srgbClr val="E29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 name="Rectangle: Rounded Corners 4">
              <a:extLst>
                <a:ext uri="{FF2B5EF4-FFF2-40B4-BE49-F238E27FC236}">
                  <a16:creationId xmlns:a16="http://schemas.microsoft.com/office/drawing/2014/main" id="{24AB8FA5-22C0-44FC-97F5-487542CECF00}"/>
                </a:ext>
              </a:extLst>
            </p:cNvPr>
            <p:cNvSpPr/>
            <p:nvPr/>
          </p:nvSpPr>
          <p:spPr>
            <a:xfrm>
              <a:off x="336014" y="235027"/>
              <a:ext cx="11452034" cy="6397127"/>
            </a:xfrm>
            <a:prstGeom prst="roundRect">
              <a:avLst>
                <a:gd name="adj" fmla="val 13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pic>
        <p:nvPicPr>
          <p:cNvPr id="79" name="Tieng-yeah-tre-con-www_nhacchuongvui_com">
            <a:hlinkClick r:id="" action="ppaction://media"/>
            <a:extLst>
              <a:ext uri="{FF2B5EF4-FFF2-40B4-BE49-F238E27FC236}">
                <a16:creationId xmlns:a16="http://schemas.microsoft.com/office/drawing/2014/main" id="{BB35948F-FE0F-49CC-AA4A-6E289F6737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39060" y="-914030"/>
            <a:ext cx="304800" cy="304800"/>
          </a:xfrm>
          <a:prstGeom prst="rect">
            <a:avLst/>
          </a:prstGeom>
        </p:spPr>
      </p:pic>
      <p:graphicFrame>
        <p:nvGraphicFramePr>
          <p:cNvPr id="10" name="Table 9">
            <a:extLst>
              <a:ext uri="{FF2B5EF4-FFF2-40B4-BE49-F238E27FC236}">
                <a16:creationId xmlns:a16="http://schemas.microsoft.com/office/drawing/2014/main" id="{5F81D7B6-C950-4428-B37E-A76A8A33FD3D}"/>
              </a:ext>
            </a:extLst>
          </p:cNvPr>
          <p:cNvGraphicFramePr>
            <a:graphicFrameLocks noGrp="1"/>
          </p:cNvGraphicFramePr>
          <p:nvPr>
            <p:extLst>
              <p:ext uri="{D42A27DB-BD31-4B8C-83A1-F6EECF244321}">
                <p14:modId xmlns:p14="http://schemas.microsoft.com/office/powerpoint/2010/main" val="3502089129"/>
              </p:ext>
            </p:extLst>
          </p:nvPr>
        </p:nvGraphicFramePr>
        <p:xfrm>
          <a:off x="2807804" y="1545342"/>
          <a:ext cx="2631256" cy="1737360"/>
        </p:xfrm>
        <a:graphic>
          <a:graphicData uri="http://schemas.openxmlformats.org/drawingml/2006/table">
            <a:tbl>
              <a:tblPr firstRow="1" bandRow="1">
                <a:tableStyleId>{5C22544A-7EE6-4342-B048-85BDC9FD1C3A}</a:tableStyleId>
              </a:tblPr>
              <a:tblGrid>
                <a:gridCol w="2631256">
                  <a:extLst>
                    <a:ext uri="{9D8B030D-6E8A-4147-A177-3AD203B41FA5}">
                      <a16:colId xmlns:a16="http://schemas.microsoft.com/office/drawing/2014/main" val="1781647216"/>
                    </a:ext>
                  </a:extLst>
                </a:gridCol>
              </a:tblGrid>
              <a:tr h="1270382">
                <a:tc>
                  <a:txBody>
                    <a:bodyPr/>
                    <a:lstStyle/>
                    <a:p>
                      <a:r>
                        <a:rPr lang="en-US" sz="3600" dirty="0">
                          <a:solidFill>
                            <a:schemeClr val="tx1"/>
                          </a:solidFill>
                          <a:latin typeface="Times New Roman" panose="02020603050405020304" pitchFamily="18" charset="0"/>
                          <a:cs typeface="Times New Roman" panose="02020603050405020304" pitchFamily="18" charset="0"/>
                        </a:rPr>
                        <a:t>   2784</a:t>
                      </a:r>
                    </a:p>
                    <a:p>
                      <a:pPr marL="0" indent="0">
                        <a:buFontTx/>
                        <a:buNone/>
                      </a:pPr>
                      <a:r>
                        <a:rPr lang="en-US" sz="3600" dirty="0">
                          <a:solidFill>
                            <a:schemeClr val="tx1"/>
                          </a:solidFill>
                          <a:latin typeface="Times New Roman" panose="02020603050405020304" pitchFamily="18" charset="0"/>
                          <a:cs typeface="Times New Roman" panose="02020603050405020304" pitchFamily="18" charset="0"/>
                        </a:rPr>
                        <a:t>-  1321</a:t>
                      </a:r>
                    </a:p>
                    <a:p>
                      <a:pPr marL="0" indent="0">
                        <a:buFontTx/>
                        <a:buNone/>
                      </a:pPr>
                      <a:r>
                        <a:rPr lang="en-US" sz="3600" dirty="0">
                          <a:solidFill>
                            <a:schemeClr val="tx1"/>
                          </a:solidFill>
                          <a:latin typeface="Times New Roman" panose="02020603050405020304" pitchFamily="18" charset="0"/>
                          <a:cs typeface="Times New Roman" panose="02020603050405020304" pitchFamily="18" charset="0"/>
                        </a:rPr>
                        <a:t>   14  3</a:t>
                      </a:r>
                    </a:p>
                  </a:txBody>
                  <a:tcPr>
                    <a:solidFill>
                      <a:srgbClr val="FFFF99"/>
                    </a:solidFill>
                  </a:tcPr>
                </a:tc>
                <a:extLst>
                  <a:ext uri="{0D108BD9-81ED-4DB2-BD59-A6C34878D82A}">
                    <a16:rowId xmlns:a16="http://schemas.microsoft.com/office/drawing/2014/main" val="721277137"/>
                  </a:ext>
                </a:extLst>
              </a:tr>
            </a:tbl>
          </a:graphicData>
        </a:graphic>
      </p:graphicFrame>
      <p:cxnSp>
        <p:nvCxnSpPr>
          <p:cNvPr id="13" name="Straight Connector 12">
            <a:extLst>
              <a:ext uri="{FF2B5EF4-FFF2-40B4-BE49-F238E27FC236}">
                <a16:creationId xmlns:a16="http://schemas.microsoft.com/office/drawing/2014/main" id="{C10E7ACB-F552-4484-A7F7-6BC29C88C6DE}"/>
              </a:ext>
            </a:extLst>
          </p:cNvPr>
          <p:cNvCxnSpPr>
            <a:cxnSpLocks/>
          </p:cNvCxnSpPr>
          <p:nvPr/>
        </p:nvCxnSpPr>
        <p:spPr>
          <a:xfrm>
            <a:off x="3203848" y="2715767"/>
            <a:ext cx="1008112"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0709524C-DEED-4B65-BF5D-8C65A1189CD7}"/>
              </a:ext>
            </a:extLst>
          </p:cNvPr>
          <p:cNvSpPr txBox="1"/>
          <p:nvPr/>
        </p:nvSpPr>
        <p:spPr>
          <a:xfrm>
            <a:off x="2184752" y="900408"/>
            <a:ext cx="382740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Điền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ô </a:t>
            </a:r>
            <a:r>
              <a:rPr lang="en-US" sz="2800" b="1" dirty="0" err="1">
                <a:latin typeface="Times New Roman" panose="02020603050405020304" pitchFamily="18" charset="0"/>
                <a:cs typeface="Times New Roman" panose="02020603050405020304" pitchFamily="18" charset="0"/>
              </a:rPr>
              <a:t>trống</a:t>
            </a:r>
            <a:endParaRPr lang="en-US" sz="2800" b="1"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5FEB96B-E216-4AD5-B342-6769BFB05CAC}"/>
              </a:ext>
            </a:extLst>
          </p:cNvPr>
          <p:cNvGraphicFramePr>
            <a:graphicFrameLocks noGrp="1"/>
          </p:cNvGraphicFramePr>
          <p:nvPr>
            <p:extLst>
              <p:ext uri="{D42A27DB-BD31-4B8C-83A1-F6EECF244321}">
                <p14:modId xmlns:p14="http://schemas.microsoft.com/office/powerpoint/2010/main" val="1386694981"/>
              </p:ext>
            </p:extLst>
          </p:nvPr>
        </p:nvGraphicFramePr>
        <p:xfrm>
          <a:off x="3707904" y="2795887"/>
          <a:ext cx="216024" cy="486814"/>
        </p:xfrm>
        <a:graphic>
          <a:graphicData uri="http://schemas.openxmlformats.org/drawingml/2006/table">
            <a:tbl>
              <a:tblPr firstRow="1" bandRow="1">
                <a:tableStyleId>{0505E3EF-67EA-436B-97B2-0124C06EBD24}</a:tableStyleId>
              </a:tblPr>
              <a:tblGrid>
                <a:gridCol w="216024">
                  <a:extLst>
                    <a:ext uri="{9D8B030D-6E8A-4147-A177-3AD203B41FA5}">
                      <a16:colId xmlns:a16="http://schemas.microsoft.com/office/drawing/2014/main" val="3063991760"/>
                    </a:ext>
                  </a:extLst>
                </a:gridCol>
              </a:tblGrid>
              <a:tr h="486814">
                <a:tc>
                  <a:txBody>
                    <a:bodyPr/>
                    <a:lstStyle/>
                    <a:p>
                      <a:endParaRPr lang="en-US" dirty="0"/>
                    </a:p>
                  </a:txBody>
                  <a:tcPr/>
                </a:tc>
                <a:extLst>
                  <a:ext uri="{0D108BD9-81ED-4DB2-BD59-A6C34878D82A}">
                    <a16:rowId xmlns:a16="http://schemas.microsoft.com/office/drawing/2014/main" val="1543475314"/>
                  </a:ext>
                </a:extLst>
              </a:tr>
            </a:tbl>
          </a:graphicData>
        </a:graphic>
      </p:graphicFrame>
      <p:graphicFrame>
        <p:nvGraphicFramePr>
          <p:cNvPr id="15" name="Table 14">
            <a:extLst>
              <a:ext uri="{FF2B5EF4-FFF2-40B4-BE49-F238E27FC236}">
                <a16:creationId xmlns:a16="http://schemas.microsoft.com/office/drawing/2014/main" id="{319E0FD9-F10A-493D-8891-D7DD83C8FDB1}"/>
              </a:ext>
            </a:extLst>
          </p:cNvPr>
          <p:cNvGraphicFramePr>
            <a:graphicFrameLocks noGrp="1"/>
          </p:cNvGraphicFramePr>
          <p:nvPr>
            <p:extLst>
              <p:ext uri="{D42A27DB-BD31-4B8C-83A1-F6EECF244321}">
                <p14:modId xmlns:p14="http://schemas.microsoft.com/office/powerpoint/2010/main" val="3462465500"/>
              </p:ext>
            </p:extLst>
          </p:nvPr>
        </p:nvGraphicFramePr>
        <p:xfrm>
          <a:off x="3596928" y="2653830"/>
          <a:ext cx="327000" cy="640080"/>
        </p:xfrm>
        <a:graphic>
          <a:graphicData uri="http://schemas.openxmlformats.org/drawingml/2006/table">
            <a:tbl>
              <a:tblPr firstRow="1" bandRow="1">
                <a:tableStyleId>{0505E3EF-67EA-436B-97B2-0124C06EBD24}</a:tableStyleId>
              </a:tblPr>
              <a:tblGrid>
                <a:gridCol w="327000">
                  <a:extLst>
                    <a:ext uri="{9D8B030D-6E8A-4147-A177-3AD203B41FA5}">
                      <a16:colId xmlns:a16="http://schemas.microsoft.com/office/drawing/2014/main" val="3063991760"/>
                    </a:ext>
                  </a:extLst>
                </a:gridCol>
              </a:tblGrid>
              <a:tr h="486814">
                <a:tc>
                  <a:txBody>
                    <a:bodyPr/>
                    <a:lstStyle/>
                    <a:p>
                      <a:r>
                        <a:rPr lang="en-US" sz="3600" dirty="0">
                          <a:latin typeface="Times New Roman" panose="02020603050405020304" pitchFamily="18" charset="0"/>
                          <a:cs typeface="Times New Roman" panose="02020603050405020304" pitchFamily="18" charset="0"/>
                        </a:rPr>
                        <a:t>6</a:t>
                      </a: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3475314"/>
                  </a:ext>
                </a:extLst>
              </a:tr>
            </a:tbl>
          </a:graphicData>
        </a:graphic>
      </p:graphicFrame>
      <p:sp>
        <p:nvSpPr>
          <p:cNvPr id="16" name="Arrow: Left 15">
            <a:hlinkClick r:id="rId5" action="ppaction://hlinksldjump"/>
            <a:extLst>
              <a:ext uri="{FF2B5EF4-FFF2-40B4-BE49-F238E27FC236}">
                <a16:creationId xmlns:a16="http://schemas.microsoft.com/office/drawing/2014/main" id="{5F6074AC-DA00-4FA8-9FC5-15C060AFD3C0}"/>
              </a:ext>
            </a:extLst>
          </p:cNvPr>
          <p:cNvSpPr/>
          <p:nvPr/>
        </p:nvSpPr>
        <p:spPr>
          <a:xfrm>
            <a:off x="553757" y="4299942"/>
            <a:ext cx="710610"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068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14" fill="hold"/>
                                        <p:tgtEl>
                                          <p:spTgt spid="79"/>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13A9FDAA-FA48-4B34-9780-A326BBB82BB6}"/>
              </a:ext>
            </a:extLst>
          </p:cNvPr>
          <p:cNvGrpSpPr/>
          <p:nvPr/>
        </p:nvGrpSpPr>
        <p:grpSpPr>
          <a:xfrm>
            <a:off x="167917" y="-20538"/>
            <a:ext cx="8868579" cy="5019560"/>
            <a:chOff x="183614" y="82628"/>
            <a:chExt cx="11824772" cy="6692746"/>
          </a:xfrm>
        </p:grpSpPr>
        <p:sp>
          <p:nvSpPr>
            <p:cNvPr id="4" name="Rectangle: Rounded Corners 3">
              <a:extLst>
                <a:ext uri="{FF2B5EF4-FFF2-40B4-BE49-F238E27FC236}">
                  <a16:creationId xmlns:a16="http://schemas.microsoft.com/office/drawing/2014/main" id="{00D84A0E-E9C5-431E-B383-20940B64560D}"/>
                </a:ext>
              </a:extLst>
            </p:cNvPr>
            <p:cNvSpPr/>
            <p:nvPr/>
          </p:nvSpPr>
          <p:spPr>
            <a:xfrm>
              <a:off x="183614" y="82628"/>
              <a:ext cx="11824772" cy="6692746"/>
            </a:xfrm>
            <a:prstGeom prst="roundRect">
              <a:avLst>
                <a:gd name="adj" fmla="val 13144"/>
              </a:avLst>
            </a:prstGeom>
            <a:solidFill>
              <a:srgbClr val="E29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 name="Rectangle: Rounded Corners 4">
              <a:extLst>
                <a:ext uri="{FF2B5EF4-FFF2-40B4-BE49-F238E27FC236}">
                  <a16:creationId xmlns:a16="http://schemas.microsoft.com/office/drawing/2014/main" id="{24AB8FA5-22C0-44FC-97F5-487542CECF00}"/>
                </a:ext>
              </a:extLst>
            </p:cNvPr>
            <p:cNvSpPr/>
            <p:nvPr/>
          </p:nvSpPr>
          <p:spPr>
            <a:xfrm>
              <a:off x="336014" y="235027"/>
              <a:ext cx="11452034" cy="6397127"/>
            </a:xfrm>
            <a:prstGeom prst="roundRect">
              <a:avLst>
                <a:gd name="adj" fmla="val 13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pic>
        <p:nvPicPr>
          <p:cNvPr id="6" name="Picture 5">
            <a:extLst>
              <a:ext uri="{FF2B5EF4-FFF2-40B4-BE49-F238E27FC236}">
                <a16:creationId xmlns:a16="http://schemas.microsoft.com/office/drawing/2014/main" id="{57D30491-33BF-47B5-B3A5-F47517F24CB2}"/>
              </a:ext>
            </a:extLst>
          </p:cNvPr>
          <p:cNvPicPr>
            <a:picLocks noChangeAspect="1"/>
          </p:cNvPicPr>
          <p:nvPr/>
        </p:nvPicPr>
        <p:blipFill>
          <a:blip r:embed="rId2"/>
          <a:stretch>
            <a:fillRect/>
          </a:stretch>
        </p:blipFill>
        <p:spPr>
          <a:xfrm>
            <a:off x="1888420" y="784765"/>
            <a:ext cx="3835708" cy="3024336"/>
          </a:xfrm>
          <a:prstGeom prst="rect">
            <a:avLst/>
          </a:prstGeom>
        </p:spPr>
      </p:pic>
      <p:sp>
        <p:nvSpPr>
          <p:cNvPr id="7" name="TextBox 6">
            <a:extLst>
              <a:ext uri="{FF2B5EF4-FFF2-40B4-BE49-F238E27FC236}">
                <a16:creationId xmlns:a16="http://schemas.microsoft.com/office/drawing/2014/main" id="{874DDCB1-ADC6-4B70-AB5F-067B1D9443F4}"/>
              </a:ext>
            </a:extLst>
          </p:cNvPr>
          <p:cNvSpPr txBox="1"/>
          <p:nvPr/>
        </p:nvSpPr>
        <p:spPr>
          <a:xfrm>
            <a:off x="1835696" y="699542"/>
            <a:ext cx="427442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 HỘP QUÀ MAY MẮN</a:t>
            </a:r>
          </a:p>
        </p:txBody>
      </p:sp>
      <p:sp>
        <p:nvSpPr>
          <p:cNvPr id="14" name="Arrow: Left 13">
            <a:hlinkClick r:id="rId3" action="ppaction://hlinksldjump"/>
            <a:extLst>
              <a:ext uri="{FF2B5EF4-FFF2-40B4-BE49-F238E27FC236}">
                <a16:creationId xmlns:a16="http://schemas.microsoft.com/office/drawing/2014/main" id="{D64C7703-3D21-4D40-A1EE-8497A3A7EFF6}"/>
              </a:ext>
            </a:extLst>
          </p:cNvPr>
          <p:cNvSpPr/>
          <p:nvPr/>
        </p:nvSpPr>
        <p:spPr>
          <a:xfrm>
            <a:off x="553757" y="4299942"/>
            <a:ext cx="710610"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00580FE-7015-4E80-ACE5-B102B2415152}"/>
              </a:ext>
            </a:extLst>
          </p:cNvPr>
          <p:cNvSpPr txBox="1"/>
          <p:nvPr/>
        </p:nvSpPr>
        <p:spPr>
          <a:xfrm>
            <a:off x="2941296" y="2060364"/>
            <a:ext cx="1985364" cy="646331"/>
          </a:xfrm>
          <a:prstGeom prst="rect">
            <a:avLst/>
          </a:prstGeom>
          <a:noFill/>
        </p:spPr>
        <p:txBody>
          <a:bodyPr wrap="square" rtlCol="0">
            <a:spAutoFit/>
          </a:bodyPr>
          <a:lstStyle/>
          <a:p>
            <a:pPr algn="ctr"/>
            <a:r>
              <a:rPr lang="en-US" dirty="0" err="1">
                <a:solidFill>
                  <a:srgbClr val="00B0F0"/>
                </a:solidFill>
                <a:highlight>
                  <a:srgbClr val="E9FFE9"/>
                </a:highlight>
                <a:latin typeface="Times New Roman" panose="02020603050405020304" pitchFamily="18" charset="0"/>
                <a:cs typeface="Times New Roman" panose="02020603050405020304" pitchFamily="18" charset="0"/>
              </a:rPr>
              <a:t>Bạn</a:t>
            </a:r>
            <a:r>
              <a:rPr lang="en-US" dirty="0">
                <a:solidFill>
                  <a:srgbClr val="00B0F0"/>
                </a:solidFill>
                <a:highlight>
                  <a:srgbClr val="E9FFE9"/>
                </a:highlight>
                <a:latin typeface="Times New Roman" panose="02020603050405020304" pitchFamily="18" charset="0"/>
                <a:cs typeface="Times New Roman" panose="02020603050405020304" pitchFamily="18" charset="0"/>
              </a:rPr>
              <a:t> đ</a:t>
            </a:r>
            <a:r>
              <a:rPr lang="vi-VN" dirty="0">
                <a:solidFill>
                  <a:srgbClr val="00B0F0"/>
                </a:solidFill>
                <a:highlight>
                  <a:srgbClr val="E9FFE9"/>
                </a:highlight>
                <a:latin typeface="Times New Roman" panose="02020603050405020304" pitchFamily="18" charset="0"/>
                <a:cs typeface="Times New Roman" panose="02020603050405020304" pitchFamily="18" charset="0"/>
              </a:rPr>
              <a:t>ư</a:t>
            </a:r>
            <a:r>
              <a:rPr lang="en-US" dirty="0" err="1">
                <a:solidFill>
                  <a:srgbClr val="00B0F0"/>
                </a:solidFill>
                <a:highlight>
                  <a:srgbClr val="E9FFE9"/>
                </a:highlight>
                <a:latin typeface="Times New Roman" panose="02020603050405020304" pitchFamily="18" charset="0"/>
                <a:cs typeface="Times New Roman" panose="02020603050405020304" pitchFamily="18" charset="0"/>
              </a:rPr>
              <a:t>ợc</a:t>
            </a:r>
            <a:r>
              <a:rPr lang="en-US" dirty="0">
                <a:solidFill>
                  <a:srgbClr val="00B0F0"/>
                </a:solidFill>
                <a:highlight>
                  <a:srgbClr val="E9FFE9"/>
                </a:highlight>
                <a:latin typeface="Times New Roman" panose="02020603050405020304" pitchFamily="18" charset="0"/>
                <a:cs typeface="Times New Roman" panose="02020603050405020304" pitchFamily="18" charset="0"/>
              </a:rPr>
              <a:t> </a:t>
            </a:r>
            <a:r>
              <a:rPr lang="en-US" dirty="0" err="1">
                <a:solidFill>
                  <a:srgbClr val="00B0F0"/>
                </a:solidFill>
                <a:highlight>
                  <a:srgbClr val="E9FFE9"/>
                </a:highlight>
                <a:latin typeface="Times New Roman" panose="02020603050405020304" pitchFamily="18" charset="0"/>
                <a:cs typeface="Times New Roman" panose="02020603050405020304" pitchFamily="18" charset="0"/>
              </a:rPr>
              <a:t>th</a:t>
            </a:r>
            <a:r>
              <a:rPr lang="vi-VN" dirty="0">
                <a:solidFill>
                  <a:srgbClr val="00B0F0"/>
                </a:solidFill>
                <a:highlight>
                  <a:srgbClr val="E9FFE9"/>
                </a:highlight>
                <a:latin typeface="Times New Roman" panose="02020603050405020304" pitchFamily="18" charset="0"/>
                <a:cs typeface="Times New Roman" panose="02020603050405020304" pitchFamily="18" charset="0"/>
              </a:rPr>
              <a:t>ư</a:t>
            </a:r>
            <a:r>
              <a:rPr lang="en-US" dirty="0" err="1">
                <a:solidFill>
                  <a:srgbClr val="00B0F0"/>
                </a:solidFill>
                <a:highlight>
                  <a:srgbClr val="E9FFE9"/>
                </a:highlight>
                <a:latin typeface="Times New Roman" panose="02020603050405020304" pitchFamily="18" charset="0"/>
                <a:cs typeface="Times New Roman" panose="02020603050405020304" pitchFamily="18" charset="0"/>
              </a:rPr>
              <a:t>ởng</a:t>
            </a:r>
            <a:r>
              <a:rPr lang="en-US" dirty="0">
                <a:solidFill>
                  <a:srgbClr val="00B0F0"/>
                </a:solidFill>
                <a:highlight>
                  <a:srgbClr val="E9FFE9"/>
                </a:highlight>
                <a:latin typeface="Times New Roman" panose="02020603050405020304" pitchFamily="18" charset="0"/>
                <a:cs typeface="Times New Roman" panose="02020603050405020304" pitchFamily="18" charset="0"/>
              </a:rPr>
              <a:t> </a:t>
            </a:r>
            <a:r>
              <a:rPr lang="en-US" dirty="0" err="1">
                <a:solidFill>
                  <a:srgbClr val="00B0F0"/>
                </a:solidFill>
                <a:highlight>
                  <a:srgbClr val="E9FFE9"/>
                </a:highlight>
                <a:latin typeface="Times New Roman" panose="02020603050405020304" pitchFamily="18" charset="0"/>
                <a:cs typeface="Times New Roman" panose="02020603050405020304" pitchFamily="18" charset="0"/>
              </a:rPr>
              <a:t>một</a:t>
            </a:r>
            <a:r>
              <a:rPr lang="en-US" dirty="0">
                <a:solidFill>
                  <a:srgbClr val="00B0F0"/>
                </a:solidFill>
                <a:highlight>
                  <a:srgbClr val="E9FFE9"/>
                </a:highlight>
                <a:latin typeface="Times New Roman" panose="02020603050405020304" pitchFamily="18" charset="0"/>
                <a:cs typeface="Times New Roman" panose="02020603050405020304" pitchFamily="18" charset="0"/>
              </a:rPr>
              <a:t> </a:t>
            </a:r>
            <a:r>
              <a:rPr lang="en-US" dirty="0" err="1">
                <a:solidFill>
                  <a:srgbClr val="00B0F0"/>
                </a:solidFill>
                <a:highlight>
                  <a:srgbClr val="E9FFE9"/>
                </a:highlight>
                <a:latin typeface="Times New Roman" panose="02020603050405020304" pitchFamily="18" charset="0"/>
                <a:cs typeface="Times New Roman" panose="02020603050405020304" pitchFamily="18" charset="0"/>
              </a:rPr>
              <a:t>tràn</a:t>
            </a:r>
            <a:r>
              <a:rPr lang="en-US" dirty="0">
                <a:solidFill>
                  <a:srgbClr val="00B0F0"/>
                </a:solidFill>
                <a:highlight>
                  <a:srgbClr val="E9FFE9"/>
                </a:highlight>
                <a:latin typeface="Times New Roman" panose="02020603050405020304" pitchFamily="18" charset="0"/>
                <a:cs typeface="Times New Roman" panose="02020603050405020304" pitchFamily="18" charset="0"/>
              </a:rPr>
              <a:t> </a:t>
            </a:r>
            <a:r>
              <a:rPr lang="en-US" dirty="0" err="1">
                <a:solidFill>
                  <a:srgbClr val="00B0F0"/>
                </a:solidFill>
                <a:highlight>
                  <a:srgbClr val="E9FFE9"/>
                </a:highlight>
                <a:latin typeface="Times New Roman" panose="02020603050405020304" pitchFamily="18" charset="0"/>
                <a:cs typeface="Times New Roman" panose="02020603050405020304" pitchFamily="18" charset="0"/>
              </a:rPr>
              <a:t>pháo</a:t>
            </a:r>
            <a:r>
              <a:rPr lang="en-US" dirty="0">
                <a:solidFill>
                  <a:srgbClr val="00B0F0"/>
                </a:solidFill>
                <a:highlight>
                  <a:srgbClr val="E9FFE9"/>
                </a:highlight>
                <a:latin typeface="Times New Roman" panose="02020603050405020304" pitchFamily="18" charset="0"/>
                <a:cs typeface="Times New Roman" panose="02020603050405020304" pitchFamily="18" charset="0"/>
              </a:rPr>
              <a:t> </a:t>
            </a:r>
            <a:r>
              <a:rPr lang="en-US" dirty="0" err="1">
                <a:solidFill>
                  <a:srgbClr val="00B0F0"/>
                </a:solidFill>
                <a:highlight>
                  <a:srgbClr val="E9FFE9"/>
                </a:highlight>
                <a:latin typeface="Times New Roman" panose="02020603050405020304" pitchFamily="18" charset="0"/>
                <a:cs typeface="Times New Roman" panose="02020603050405020304" pitchFamily="18" charset="0"/>
              </a:rPr>
              <a:t>tay</a:t>
            </a:r>
            <a:endParaRPr lang="en-US" dirty="0">
              <a:solidFill>
                <a:srgbClr val="00B0F0"/>
              </a:solidFill>
              <a:highlight>
                <a:srgbClr val="E9FFE9"/>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815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13A9FDAA-FA48-4B34-9780-A326BBB82BB6}"/>
              </a:ext>
            </a:extLst>
          </p:cNvPr>
          <p:cNvGrpSpPr/>
          <p:nvPr/>
        </p:nvGrpSpPr>
        <p:grpSpPr>
          <a:xfrm>
            <a:off x="167917" y="-20538"/>
            <a:ext cx="8868579" cy="5019560"/>
            <a:chOff x="183614" y="82628"/>
            <a:chExt cx="11824772" cy="6692746"/>
          </a:xfrm>
        </p:grpSpPr>
        <p:sp>
          <p:nvSpPr>
            <p:cNvPr id="4" name="Rectangle: Rounded Corners 3">
              <a:extLst>
                <a:ext uri="{FF2B5EF4-FFF2-40B4-BE49-F238E27FC236}">
                  <a16:creationId xmlns:a16="http://schemas.microsoft.com/office/drawing/2014/main" id="{00D84A0E-E9C5-431E-B383-20940B64560D}"/>
                </a:ext>
              </a:extLst>
            </p:cNvPr>
            <p:cNvSpPr/>
            <p:nvPr/>
          </p:nvSpPr>
          <p:spPr>
            <a:xfrm>
              <a:off x="183614" y="82628"/>
              <a:ext cx="11824772" cy="6692746"/>
            </a:xfrm>
            <a:prstGeom prst="roundRect">
              <a:avLst>
                <a:gd name="adj" fmla="val 13144"/>
              </a:avLst>
            </a:prstGeom>
            <a:solidFill>
              <a:srgbClr val="E29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 name="Rectangle: Rounded Corners 4">
              <a:extLst>
                <a:ext uri="{FF2B5EF4-FFF2-40B4-BE49-F238E27FC236}">
                  <a16:creationId xmlns:a16="http://schemas.microsoft.com/office/drawing/2014/main" id="{24AB8FA5-22C0-44FC-97F5-487542CECF00}"/>
                </a:ext>
              </a:extLst>
            </p:cNvPr>
            <p:cNvSpPr/>
            <p:nvPr/>
          </p:nvSpPr>
          <p:spPr>
            <a:xfrm>
              <a:off x="336014" y="235027"/>
              <a:ext cx="11452034" cy="6397127"/>
            </a:xfrm>
            <a:prstGeom prst="roundRect">
              <a:avLst>
                <a:gd name="adj" fmla="val 13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sp>
        <p:nvSpPr>
          <p:cNvPr id="14" name="Arrow: Left 13">
            <a:hlinkClick r:id="rId4" action="ppaction://hlinksldjump"/>
            <a:extLst>
              <a:ext uri="{FF2B5EF4-FFF2-40B4-BE49-F238E27FC236}">
                <a16:creationId xmlns:a16="http://schemas.microsoft.com/office/drawing/2014/main" id="{D64C7703-3D21-4D40-A1EE-8497A3A7EFF6}"/>
              </a:ext>
            </a:extLst>
          </p:cNvPr>
          <p:cNvSpPr/>
          <p:nvPr/>
        </p:nvSpPr>
        <p:spPr>
          <a:xfrm>
            <a:off x="553757" y="4299942"/>
            <a:ext cx="710610"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eng-yeah-tre-con-www_nhacchuongvui_com">
            <a:hlinkClick r:id="" action="ppaction://media"/>
            <a:extLst>
              <a:ext uri="{FF2B5EF4-FFF2-40B4-BE49-F238E27FC236}">
                <a16:creationId xmlns:a16="http://schemas.microsoft.com/office/drawing/2014/main" id="{81FDE305-8D7B-40A4-B946-4BC5B0AE1C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39060" y="-914030"/>
            <a:ext cx="304800" cy="304800"/>
          </a:xfrm>
          <a:prstGeom prst="rect">
            <a:avLst/>
          </a:prstGeom>
        </p:spPr>
      </p:pic>
      <p:graphicFrame>
        <p:nvGraphicFramePr>
          <p:cNvPr id="10" name="Table 9">
            <a:extLst>
              <a:ext uri="{FF2B5EF4-FFF2-40B4-BE49-F238E27FC236}">
                <a16:creationId xmlns:a16="http://schemas.microsoft.com/office/drawing/2014/main" id="{3D9785B5-BEE7-48E7-B47D-596E7562CA38}"/>
              </a:ext>
            </a:extLst>
          </p:cNvPr>
          <p:cNvGraphicFramePr>
            <a:graphicFrameLocks noGrp="1"/>
          </p:cNvGraphicFramePr>
          <p:nvPr>
            <p:extLst>
              <p:ext uri="{D42A27DB-BD31-4B8C-83A1-F6EECF244321}">
                <p14:modId xmlns:p14="http://schemas.microsoft.com/office/powerpoint/2010/main" val="2730895804"/>
              </p:ext>
            </p:extLst>
          </p:nvPr>
        </p:nvGraphicFramePr>
        <p:xfrm>
          <a:off x="2807804" y="1545342"/>
          <a:ext cx="1764196" cy="1737360"/>
        </p:xfrm>
        <a:graphic>
          <a:graphicData uri="http://schemas.openxmlformats.org/drawingml/2006/table">
            <a:tbl>
              <a:tblPr firstRow="1" bandRow="1">
                <a:tableStyleId>{5C22544A-7EE6-4342-B048-85BDC9FD1C3A}</a:tableStyleId>
              </a:tblPr>
              <a:tblGrid>
                <a:gridCol w="1764196">
                  <a:extLst>
                    <a:ext uri="{9D8B030D-6E8A-4147-A177-3AD203B41FA5}">
                      <a16:colId xmlns:a16="http://schemas.microsoft.com/office/drawing/2014/main" val="1781647216"/>
                    </a:ext>
                  </a:extLst>
                </a:gridCol>
              </a:tblGrid>
              <a:tr h="1270382">
                <a:tc>
                  <a:txBody>
                    <a:bodyPr/>
                    <a:lstStyle/>
                    <a:p>
                      <a:r>
                        <a:rPr lang="en-US" sz="3600" dirty="0">
                          <a:solidFill>
                            <a:schemeClr val="tx1"/>
                          </a:solidFill>
                          <a:latin typeface="Times New Roman" panose="02020603050405020304" pitchFamily="18" charset="0"/>
                          <a:cs typeface="Times New Roman" panose="02020603050405020304" pitchFamily="18" charset="0"/>
                        </a:rPr>
                        <a:t>   2734</a:t>
                      </a:r>
                    </a:p>
                    <a:p>
                      <a:pPr marL="0" indent="0">
                        <a:buFontTx/>
                        <a:buNone/>
                      </a:pPr>
                      <a:r>
                        <a:rPr lang="en-US" sz="3600" dirty="0">
                          <a:solidFill>
                            <a:schemeClr val="tx1"/>
                          </a:solidFill>
                          <a:latin typeface="Times New Roman" panose="02020603050405020304" pitchFamily="18" charset="0"/>
                          <a:cs typeface="Times New Roman" panose="02020603050405020304" pitchFamily="18" charset="0"/>
                        </a:rPr>
                        <a:t>-  1371</a:t>
                      </a:r>
                    </a:p>
                    <a:p>
                      <a:pPr marL="0" indent="0">
                        <a:buFontTx/>
                        <a:buNone/>
                      </a:pPr>
                      <a:r>
                        <a:rPr lang="en-US" sz="3600" dirty="0">
                          <a:solidFill>
                            <a:schemeClr val="tx1"/>
                          </a:solidFill>
                          <a:latin typeface="Times New Roman" panose="02020603050405020304" pitchFamily="18" charset="0"/>
                          <a:cs typeface="Times New Roman" panose="02020603050405020304" pitchFamily="18" charset="0"/>
                        </a:rPr>
                        <a:t>   13  3</a:t>
                      </a:r>
                    </a:p>
                  </a:txBody>
                  <a:tcPr>
                    <a:solidFill>
                      <a:srgbClr val="FFFF99"/>
                    </a:solidFill>
                  </a:tcPr>
                </a:tc>
                <a:extLst>
                  <a:ext uri="{0D108BD9-81ED-4DB2-BD59-A6C34878D82A}">
                    <a16:rowId xmlns:a16="http://schemas.microsoft.com/office/drawing/2014/main" val="721277137"/>
                  </a:ext>
                </a:extLst>
              </a:tr>
            </a:tbl>
          </a:graphicData>
        </a:graphic>
      </p:graphicFrame>
      <p:cxnSp>
        <p:nvCxnSpPr>
          <p:cNvPr id="11" name="Straight Connector 10">
            <a:extLst>
              <a:ext uri="{FF2B5EF4-FFF2-40B4-BE49-F238E27FC236}">
                <a16:creationId xmlns:a16="http://schemas.microsoft.com/office/drawing/2014/main" id="{57C759F6-E05C-4E93-8EBB-C6579351AA46}"/>
              </a:ext>
            </a:extLst>
          </p:cNvPr>
          <p:cNvCxnSpPr>
            <a:cxnSpLocks/>
          </p:cNvCxnSpPr>
          <p:nvPr/>
        </p:nvCxnSpPr>
        <p:spPr>
          <a:xfrm>
            <a:off x="3203848" y="2715767"/>
            <a:ext cx="1008112"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99C42A02-0E6C-49F0-9CD7-C5B31876A194}"/>
              </a:ext>
            </a:extLst>
          </p:cNvPr>
          <p:cNvSpPr txBox="1"/>
          <p:nvPr/>
        </p:nvSpPr>
        <p:spPr>
          <a:xfrm>
            <a:off x="2184752" y="900408"/>
            <a:ext cx="382740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Điền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ô </a:t>
            </a:r>
            <a:r>
              <a:rPr lang="en-US" sz="2800" b="1" dirty="0" err="1">
                <a:latin typeface="Times New Roman" panose="02020603050405020304" pitchFamily="18" charset="0"/>
                <a:cs typeface="Times New Roman" panose="02020603050405020304" pitchFamily="18" charset="0"/>
              </a:rPr>
              <a:t>trống</a:t>
            </a:r>
            <a:endParaRPr lang="en-US" sz="2800" b="1" dirty="0">
              <a:latin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1172AD42-092B-4525-A178-0C7A43B0F4E6}"/>
              </a:ext>
            </a:extLst>
          </p:cNvPr>
          <p:cNvGraphicFramePr>
            <a:graphicFrameLocks noGrp="1"/>
          </p:cNvGraphicFramePr>
          <p:nvPr>
            <p:extLst>
              <p:ext uri="{D42A27DB-BD31-4B8C-83A1-F6EECF244321}">
                <p14:modId xmlns:p14="http://schemas.microsoft.com/office/powerpoint/2010/main" val="1206214878"/>
              </p:ext>
            </p:extLst>
          </p:nvPr>
        </p:nvGraphicFramePr>
        <p:xfrm>
          <a:off x="3707904" y="2795887"/>
          <a:ext cx="216024" cy="486814"/>
        </p:xfrm>
        <a:graphic>
          <a:graphicData uri="http://schemas.openxmlformats.org/drawingml/2006/table">
            <a:tbl>
              <a:tblPr firstRow="1" bandRow="1">
                <a:tableStyleId>{0505E3EF-67EA-436B-97B2-0124C06EBD24}</a:tableStyleId>
              </a:tblPr>
              <a:tblGrid>
                <a:gridCol w="216024">
                  <a:extLst>
                    <a:ext uri="{9D8B030D-6E8A-4147-A177-3AD203B41FA5}">
                      <a16:colId xmlns:a16="http://schemas.microsoft.com/office/drawing/2014/main" val="3063991760"/>
                    </a:ext>
                  </a:extLst>
                </a:gridCol>
              </a:tblGrid>
              <a:tr h="486814">
                <a:tc>
                  <a:txBody>
                    <a:bodyPr/>
                    <a:lstStyle/>
                    <a:p>
                      <a:endParaRPr lang="en-US" dirty="0"/>
                    </a:p>
                  </a:txBody>
                  <a:tcPr/>
                </a:tc>
                <a:extLst>
                  <a:ext uri="{0D108BD9-81ED-4DB2-BD59-A6C34878D82A}">
                    <a16:rowId xmlns:a16="http://schemas.microsoft.com/office/drawing/2014/main" val="1543475314"/>
                  </a:ext>
                </a:extLst>
              </a:tr>
            </a:tbl>
          </a:graphicData>
        </a:graphic>
      </p:graphicFrame>
      <p:graphicFrame>
        <p:nvGraphicFramePr>
          <p:cNvPr id="15" name="Table 14">
            <a:extLst>
              <a:ext uri="{FF2B5EF4-FFF2-40B4-BE49-F238E27FC236}">
                <a16:creationId xmlns:a16="http://schemas.microsoft.com/office/drawing/2014/main" id="{AAB87FB5-4A9A-40EE-9357-FA54C3C4E3B9}"/>
              </a:ext>
            </a:extLst>
          </p:cNvPr>
          <p:cNvGraphicFramePr>
            <a:graphicFrameLocks noGrp="1"/>
          </p:cNvGraphicFramePr>
          <p:nvPr>
            <p:extLst>
              <p:ext uri="{D42A27DB-BD31-4B8C-83A1-F6EECF244321}">
                <p14:modId xmlns:p14="http://schemas.microsoft.com/office/powerpoint/2010/main" val="4199010437"/>
              </p:ext>
            </p:extLst>
          </p:nvPr>
        </p:nvGraphicFramePr>
        <p:xfrm>
          <a:off x="3596928" y="2653830"/>
          <a:ext cx="525780" cy="640080"/>
        </p:xfrm>
        <a:graphic>
          <a:graphicData uri="http://schemas.openxmlformats.org/drawingml/2006/table">
            <a:tbl>
              <a:tblPr firstRow="1" bandRow="1">
                <a:tableStyleId>{0505E3EF-67EA-436B-97B2-0124C06EBD24}</a:tableStyleId>
              </a:tblPr>
              <a:tblGrid>
                <a:gridCol w="525780">
                  <a:extLst>
                    <a:ext uri="{9D8B030D-6E8A-4147-A177-3AD203B41FA5}">
                      <a16:colId xmlns:a16="http://schemas.microsoft.com/office/drawing/2014/main" val="3063991760"/>
                    </a:ext>
                  </a:extLst>
                </a:gridCol>
              </a:tblGrid>
              <a:tr h="486814">
                <a:tc>
                  <a:txBody>
                    <a:bodyPr/>
                    <a:lstStyle/>
                    <a:p>
                      <a:r>
                        <a:rPr lang="en-US" sz="3600" dirty="0">
                          <a:latin typeface="Times New Roman" panose="02020603050405020304" pitchFamily="18" charset="0"/>
                          <a:cs typeface="Times New Roman" panose="02020603050405020304" pitchFamily="18" charset="0"/>
                        </a:rPr>
                        <a:t>6</a:t>
                      </a:r>
                    </a:p>
                  </a:txBody>
                  <a:tcP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3475314"/>
                  </a:ext>
                </a:extLst>
              </a:tr>
            </a:tbl>
          </a:graphicData>
        </a:graphic>
      </p:graphicFrame>
    </p:spTree>
    <p:extLst>
      <p:ext uri="{BB962C8B-B14F-4D97-AF65-F5344CB8AC3E}">
        <p14:creationId xmlns:p14="http://schemas.microsoft.com/office/powerpoint/2010/main" val="227231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14"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13A9FDAA-FA48-4B34-9780-A326BBB82BB6}"/>
              </a:ext>
            </a:extLst>
          </p:cNvPr>
          <p:cNvGrpSpPr/>
          <p:nvPr/>
        </p:nvGrpSpPr>
        <p:grpSpPr>
          <a:xfrm>
            <a:off x="167917" y="-20538"/>
            <a:ext cx="8868579" cy="5019560"/>
            <a:chOff x="183614" y="82628"/>
            <a:chExt cx="11824772" cy="6692746"/>
          </a:xfrm>
        </p:grpSpPr>
        <p:sp>
          <p:nvSpPr>
            <p:cNvPr id="4" name="Rectangle: Rounded Corners 3">
              <a:extLst>
                <a:ext uri="{FF2B5EF4-FFF2-40B4-BE49-F238E27FC236}">
                  <a16:creationId xmlns:a16="http://schemas.microsoft.com/office/drawing/2014/main" id="{00D84A0E-E9C5-431E-B383-20940B64560D}"/>
                </a:ext>
              </a:extLst>
            </p:cNvPr>
            <p:cNvSpPr/>
            <p:nvPr/>
          </p:nvSpPr>
          <p:spPr>
            <a:xfrm>
              <a:off x="183614" y="82628"/>
              <a:ext cx="11824772" cy="6692746"/>
            </a:xfrm>
            <a:prstGeom prst="roundRect">
              <a:avLst>
                <a:gd name="adj" fmla="val 13144"/>
              </a:avLst>
            </a:prstGeom>
            <a:solidFill>
              <a:srgbClr val="E29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 name="Rectangle: Rounded Corners 4">
              <a:extLst>
                <a:ext uri="{FF2B5EF4-FFF2-40B4-BE49-F238E27FC236}">
                  <a16:creationId xmlns:a16="http://schemas.microsoft.com/office/drawing/2014/main" id="{24AB8FA5-22C0-44FC-97F5-487542CECF00}"/>
                </a:ext>
              </a:extLst>
            </p:cNvPr>
            <p:cNvSpPr/>
            <p:nvPr/>
          </p:nvSpPr>
          <p:spPr>
            <a:xfrm>
              <a:off x="336014" y="235027"/>
              <a:ext cx="11452034" cy="6397127"/>
            </a:xfrm>
            <a:prstGeom prst="roundRect">
              <a:avLst>
                <a:gd name="adj" fmla="val 13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sp>
        <p:nvSpPr>
          <p:cNvPr id="14" name="Arrow: Left 13">
            <a:hlinkClick r:id="rId4" action="ppaction://hlinksldjump"/>
            <a:extLst>
              <a:ext uri="{FF2B5EF4-FFF2-40B4-BE49-F238E27FC236}">
                <a16:creationId xmlns:a16="http://schemas.microsoft.com/office/drawing/2014/main" id="{D64C7703-3D21-4D40-A1EE-8497A3A7EFF6}"/>
              </a:ext>
            </a:extLst>
          </p:cNvPr>
          <p:cNvSpPr/>
          <p:nvPr/>
        </p:nvSpPr>
        <p:spPr>
          <a:xfrm>
            <a:off x="553757" y="4299942"/>
            <a:ext cx="710610"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eng-yeah-tre-con-www_nhacchuongvui_com">
            <a:hlinkClick r:id="" action="ppaction://media"/>
            <a:extLst>
              <a:ext uri="{FF2B5EF4-FFF2-40B4-BE49-F238E27FC236}">
                <a16:creationId xmlns:a16="http://schemas.microsoft.com/office/drawing/2014/main" id="{F01CF0CA-AD69-453C-AEDC-3EE4858AAE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39060" y="-914030"/>
            <a:ext cx="304800" cy="304800"/>
          </a:xfrm>
          <a:prstGeom prst="rect">
            <a:avLst/>
          </a:prstGeom>
        </p:spPr>
      </p:pic>
      <p:graphicFrame>
        <p:nvGraphicFramePr>
          <p:cNvPr id="10" name="Table 9">
            <a:extLst>
              <a:ext uri="{FF2B5EF4-FFF2-40B4-BE49-F238E27FC236}">
                <a16:creationId xmlns:a16="http://schemas.microsoft.com/office/drawing/2014/main" id="{F4F355A9-FC6A-427B-B9C3-BCDF7F89378E}"/>
              </a:ext>
            </a:extLst>
          </p:cNvPr>
          <p:cNvGraphicFramePr>
            <a:graphicFrameLocks noGrp="1"/>
          </p:cNvGraphicFramePr>
          <p:nvPr>
            <p:extLst>
              <p:ext uri="{D42A27DB-BD31-4B8C-83A1-F6EECF244321}">
                <p14:modId xmlns:p14="http://schemas.microsoft.com/office/powerpoint/2010/main" val="2844902793"/>
              </p:ext>
            </p:extLst>
          </p:nvPr>
        </p:nvGraphicFramePr>
        <p:xfrm>
          <a:off x="1907704" y="1853411"/>
          <a:ext cx="4896544" cy="646331"/>
        </p:xfrm>
        <a:graphic>
          <a:graphicData uri="http://schemas.openxmlformats.org/drawingml/2006/table">
            <a:tbl>
              <a:tblPr firstRow="1" bandRow="1">
                <a:tableStyleId>{5C22544A-7EE6-4342-B048-85BDC9FD1C3A}</a:tableStyleId>
              </a:tblPr>
              <a:tblGrid>
                <a:gridCol w="4896544">
                  <a:extLst>
                    <a:ext uri="{9D8B030D-6E8A-4147-A177-3AD203B41FA5}">
                      <a16:colId xmlns:a16="http://schemas.microsoft.com/office/drawing/2014/main" val="1781647216"/>
                    </a:ext>
                  </a:extLst>
                </a:gridCol>
              </a:tblGrid>
              <a:tr h="646331">
                <a:tc>
                  <a:txBody>
                    <a:bodyPr/>
                    <a:lstStyle/>
                    <a:p>
                      <a:r>
                        <a:rPr lang="en-US" sz="3600" dirty="0">
                          <a:solidFill>
                            <a:schemeClr val="tx1"/>
                          </a:solidFill>
                          <a:latin typeface="Times New Roman" panose="02020603050405020304" pitchFamily="18" charset="0"/>
                          <a:cs typeface="Times New Roman" panose="02020603050405020304" pitchFamily="18" charset="0"/>
                        </a:rPr>
                        <a:t>  1 000 + ……. = 10 000</a:t>
                      </a:r>
                    </a:p>
                  </a:txBody>
                  <a:tcPr>
                    <a:solidFill>
                      <a:srgbClr val="FFFF99"/>
                    </a:solidFill>
                  </a:tcPr>
                </a:tc>
                <a:extLst>
                  <a:ext uri="{0D108BD9-81ED-4DB2-BD59-A6C34878D82A}">
                    <a16:rowId xmlns:a16="http://schemas.microsoft.com/office/drawing/2014/main" val="721277137"/>
                  </a:ext>
                </a:extLst>
              </a:tr>
            </a:tbl>
          </a:graphicData>
        </a:graphic>
      </p:graphicFrame>
      <p:sp>
        <p:nvSpPr>
          <p:cNvPr id="15" name="TextBox 14">
            <a:extLst>
              <a:ext uri="{FF2B5EF4-FFF2-40B4-BE49-F238E27FC236}">
                <a16:creationId xmlns:a16="http://schemas.microsoft.com/office/drawing/2014/main" id="{3470BE55-5147-482F-869F-9518C73D4835}"/>
              </a:ext>
            </a:extLst>
          </p:cNvPr>
          <p:cNvSpPr txBox="1"/>
          <p:nvPr/>
        </p:nvSpPr>
        <p:spPr>
          <a:xfrm>
            <a:off x="2184752" y="900408"/>
            <a:ext cx="447548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 </a:t>
            </a:r>
            <a:r>
              <a:rPr lang="en-US" sz="3600" dirty="0" err="1">
                <a:latin typeface="Times New Roman" panose="02020603050405020304" pitchFamily="18" charset="0"/>
                <a:cs typeface="Times New Roman" panose="02020603050405020304" pitchFamily="18" charset="0"/>
              </a:rPr>
              <a:t>Điền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chỗ</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chấm</a:t>
            </a:r>
            <a:endParaRPr lang="en-US" sz="3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CF7CA33-D010-48B1-A4B9-DB5392EE44DD}"/>
              </a:ext>
            </a:extLst>
          </p:cNvPr>
          <p:cNvSpPr txBox="1"/>
          <p:nvPr/>
        </p:nvSpPr>
        <p:spPr>
          <a:xfrm>
            <a:off x="3652184" y="1847399"/>
            <a:ext cx="127985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9 000</a:t>
            </a:r>
          </a:p>
        </p:txBody>
      </p:sp>
    </p:spTree>
    <p:extLst>
      <p:ext uri="{BB962C8B-B14F-4D97-AF65-F5344CB8AC3E}">
        <p14:creationId xmlns:p14="http://schemas.microsoft.com/office/powerpoint/2010/main" val="985175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14"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9"/>
                </p:tgtEl>
              </p:cMediaNode>
            </p:audio>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13A9FDAA-FA48-4B34-9780-A326BBB82BB6}"/>
              </a:ext>
            </a:extLst>
          </p:cNvPr>
          <p:cNvGrpSpPr/>
          <p:nvPr/>
        </p:nvGrpSpPr>
        <p:grpSpPr>
          <a:xfrm>
            <a:off x="167917" y="-20538"/>
            <a:ext cx="8868579" cy="5019560"/>
            <a:chOff x="183614" y="82628"/>
            <a:chExt cx="11824772" cy="6692746"/>
          </a:xfrm>
        </p:grpSpPr>
        <p:sp>
          <p:nvSpPr>
            <p:cNvPr id="4" name="Rectangle: Rounded Corners 3">
              <a:extLst>
                <a:ext uri="{FF2B5EF4-FFF2-40B4-BE49-F238E27FC236}">
                  <a16:creationId xmlns:a16="http://schemas.microsoft.com/office/drawing/2014/main" id="{00D84A0E-E9C5-431E-B383-20940B64560D}"/>
                </a:ext>
              </a:extLst>
            </p:cNvPr>
            <p:cNvSpPr/>
            <p:nvPr/>
          </p:nvSpPr>
          <p:spPr>
            <a:xfrm>
              <a:off x="183614" y="82628"/>
              <a:ext cx="11824772" cy="6692746"/>
            </a:xfrm>
            <a:prstGeom prst="roundRect">
              <a:avLst>
                <a:gd name="adj" fmla="val 13144"/>
              </a:avLst>
            </a:prstGeom>
            <a:solidFill>
              <a:srgbClr val="E29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5" name="Rectangle: Rounded Corners 4">
              <a:extLst>
                <a:ext uri="{FF2B5EF4-FFF2-40B4-BE49-F238E27FC236}">
                  <a16:creationId xmlns:a16="http://schemas.microsoft.com/office/drawing/2014/main" id="{24AB8FA5-22C0-44FC-97F5-487542CECF00}"/>
                </a:ext>
              </a:extLst>
            </p:cNvPr>
            <p:cNvSpPr/>
            <p:nvPr/>
          </p:nvSpPr>
          <p:spPr>
            <a:xfrm>
              <a:off x="336014" y="235027"/>
              <a:ext cx="11452034" cy="6397127"/>
            </a:xfrm>
            <a:prstGeom prst="roundRect">
              <a:avLst>
                <a:gd name="adj" fmla="val 13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sp>
        <p:nvSpPr>
          <p:cNvPr id="14" name="Arrow: Left 13">
            <a:hlinkClick r:id="rId4" action="ppaction://hlinksldjump"/>
            <a:extLst>
              <a:ext uri="{FF2B5EF4-FFF2-40B4-BE49-F238E27FC236}">
                <a16:creationId xmlns:a16="http://schemas.microsoft.com/office/drawing/2014/main" id="{D64C7703-3D21-4D40-A1EE-8497A3A7EFF6}"/>
              </a:ext>
            </a:extLst>
          </p:cNvPr>
          <p:cNvSpPr/>
          <p:nvPr/>
        </p:nvSpPr>
        <p:spPr>
          <a:xfrm>
            <a:off x="553757" y="4299942"/>
            <a:ext cx="710610"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eng-yeah-tre-con-www_nhacchuongvui_com">
            <a:hlinkClick r:id="" action="ppaction://media"/>
            <a:extLst>
              <a:ext uri="{FF2B5EF4-FFF2-40B4-BE49-F238E27FC236}">
                <a16:creationId xmlns:a16="http://schemas.microsoft.com/office/drawing/2014/main" id="{1D8481D6-00EB-4F50-8474-DBEF48DC8A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39060" y="-933452"/>
            <a:ext cx="304800" cy="304800"/>
          </a:xfrm>
          <a:prstGeom prst="rect">
            <a:avLst/>
          </a:prstGeom>
        </p:spPr>
      </p:pic>
      <p:graphicFrame>
        <p:nvGraphicFramePr>
          <p:cNvPr id="10" name="Table 9">
            <a:extLst>
              <a:ext uri="{FF2B5EF4-FFF2-40B4-BE49-F238E27FC236}">
                <a16:creationId xmlns:a16="http://schemas.microsoft.com/office/drawing/2014/main" id="{2EB8CAEA-CDFE-4147-A75C-A27DF3236A47}"/>
              </a:ext>
            </a:extLst>
          </p:cNvPr>
          <p:cNvGraphicFramePr>
            <a:graphicFrameLocks noGrp="1"/>
          </p:cNvGraphicFramePr>
          <p:nvPr>
            <p:extLst>
              <p:ext uri="{D42A27DB-BD31-4B8C-83A1-F6EECF244321}">
                <p14:modId xmlns:p14="http://schemas.microsoft.com/office/powerpoint/2010/main" val="538573817"/>
              </p:ext>
            </p:extLst>
          </p:nvPr>
        </p:nvGraphicFramePr>
        <p:xfrm>
          <a:off x="3174132" y="1682551"/>
          <a:ext cx="1685900" cy="1737360"/>
        </p:xfrm>
        <a:graphic>
          <a:graphicData uri="http://schemas.openxmlformats.org/drawingml/2006/table">
            <a:tbl>
              <a:tblPr firstRow="1" bandRow="1">
                <a:tableStyleId>{5C22544A-7EE6-4342-B048-85BDC9FD1C3A}</a:tableStyleId>
              </a:tblPr>
              <a:tblGrid>
                <a:gridCol w="1685900">
                  <a:extLst>
                    <a:ext uri="{9D8B030D-6E8A-4147-A177-3AD203B41FA5}">
                      <a16:colId xmlns:a16="http://schemas.microsoft.com/office/drawing/2014/main" val="1781647216"/>
                    </a:ext>
                  </a:extLst>
                </a:gridCol>
              </a:tblGrid>
              <a:tr h="1373833">
                <a:tc>
                  <a:txBody>
                    <a:bodyPr/>
                    <a:lstStyle/>
                    <a:p>
                      <a:pPr algn="just"/>
                      <a:r>
                        <a:rPr lang="en-US" sz="3600" dirty="0">
                          <a:solidFill>
                            <a:schemeClr val="tx1"/>
                          </a:solidFill>
                          <a:latin typeface="Times New Roman" panose="02020603050405020304" pitchFamily="18" charset="0"/>
                          <a:cs typeface="Times New Roman" panose="02020603050405020304" pitchFamily="18" charset="0"/>
                        </a:rPr>
                        <a:t>  3741</a:t>
                      </a:r>
                    </a:p>
                    <a:p>
                      <a:pPr marL="0" indent="0" algn="just">
                        <a:buFontTx/>
                        <a:buNone/>
                      </a:pPr>
                      <a:r>
                        <a:rPr lang="en-US" sz="3600" dirty="0">
                          <a:solidFill>
                            <a:schemeClr val="tx1"/>
                          </a:solidFill>
                          <a:latin typeface="Times New Roman" panose="02020603050405020304" pitchFamily="18" charset="0"/>
                          <a:cs typeface="Times New Roman" panose="02020603050405020304" pitchFamily="18" charset="0"/>
                        </a:rPr>
                        <a:t>- 214</a:t>
                      </a:r>
                    </a:p>
                    <a:p>
                      <a:pPr marL="0" indent="0" algn="just">
                        <a:buFontTx/>
                        <a:buNone/>
                      </a:pPr>
                      <a:r>
                        <a:rPr lang="en-US" sz="3600" dirty="0">
                          <a:solidFill>
                            <a:schemeClr val="tx1"/>
                          </a:solidFill>
                          <a:latin typeface="Times New Roman" panose="02020603050405020304" pitchFamily="18" charset="0"/>
                          <a:cs typeface="Times New Roman" panose="02020603050405020304" pitchFamily="18" charset="0"/>
                        </a:rPr>
                        <a:t>  1601</a:t>
                      </a:r>
                    </a:p>
                  </a:txBody>
                  <a:tcPr>
                    <a:solidFill>
                      <a:srgbClr val="FFFF99"/>
                    </a:solidFill>
                  </a:tcPr>
                </a:tc>
                <a:extLst>
                  <a:ext uri="{0D108BD9-81ED-4DB2-BD59-A6C34878D82A}">
                    <a16:rowId xmlns:a16="http://schemas.microsoft.com/office/drawing/2014/main" val="721277137"/>
                  </a:ext>
                </a:extLst>
              </a:tr>
            </a:tbl>
          </a:graphicData>
        </a:graphic>
      </p:graphicFrame>
      <p:cxnSp>
        <p:nvCxnSpPr>
          <p:cNvPr id="11" name="Straight Connector 10">
            <a:extLst>
              <a:ext uri="{FF2B5EF4-FFF2-40B4-BE49-F238E27FC236}">
                <a16:creationId xmlns:a16="http://schemas.microsoft.com/office/drawing/2014/main" id="{4C8EFB7E-3431-459D-AA20-3D1C8C0079F2}"/>
              </a:ext>
            </a:extLst>
          </p:cNvPr>
          <p:cNvCxnSpPr>
            <a:cxnSpLocks/>
          </p:cNvCxnSpPr>
          <p:nvPr/>
        </p:nvCxnSpPr>
        <p:spPr>
          <a:xfrm>
            <a:off x="3491880" y="2840360"/>
            <a:ext cx="792088"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2" name="Table 11">
            <a:extLst>
              <a:ext uri="{FF2B5EF4-FFF2-40B4-BE49-F238E27FC236}">
                <a16:creationId xmlns:a16="http://schemas.microsoft.com/office/drawing/2014/main" id="{8AA2D20D-46D7-40AA-A14F-B9997E7538F0}"/>
              </a:ext>
            </a:extLst>
          </p:cNvPr>
          <p:cNvGraphicFramePr>
            <a:graphicFrameLocks noGrp="1"/>
          </p:cNvGraphicFramePr>
          <p:nvPr>
            <p:extLst>
              <p:ext uri="{D42A27DB-BD31-4B8C-83A1-F6EECF244321}">
                <p14:modId xmlns:p14="http://schemas.microsoft.com/office/powerpoint/2010/main" val="4128749365"/>
              </p:ext>
            </p:extLst>
          </p:nvPr>
        </p:nvGraphicFramePr>
        <p:xfrm>
          <a:off x="3347864" y="3508682"/>
          <a:ext cx="993114" cy="489488"/>
        </p:xfrm>
        <a:graphic>
          <a:graphicData uri="http://schemas.openxmlformats.org/drawingml/2006/table">
            <a:tbl>
              <a:tblPr firstRow="1" bandRow="1">
                <a:tableStyleId>{5940675A-B579-460E-94D1-54222C63F5DA}</a:tableStyleId>
              </a:tblPr>
              <a:tblGrid>
                <a:gridCol w="993114">
                  <a:extLst>
                    <a:ext uri="{9D8B030D-6E8A-4147-A177-3AD203B41FA5}">
                      <a16:colId xmlns:a16="http://schemas.microsoft.com/office/drawing/2014/main" val="4205248471"/>
                    </a:ext>
                  </a:extLst>
                </a:gridCol>
              </a:tblGrid>
              <a:tr h="489488">
                <a:tc>
                  <a:txBody>
                    <a:bodyPr/>
                    <a:lstStyle/>
                    <a:p>
                      <a:endParaRPr lang="en-US" dirty="0">
                        <a:highlight>
                          <a:srgbClr val="FF0000"/>
                        </a:highlight>
                      </a:endParaRPr>
                    </a:p>
                  </a:txBody>
                  <a:tcPr/>
                </a:tc>
                <a:extLst>
                  <a:ext uri="{0D108BD9-81ED-4DB2-BD59-A6C34878D82A}">
                    <a16:rowId xmlns:a16="http://schemas.microsoft.com/office/drawing/2014/main" val="106178553"/>
                  </a:ext>
                </a:extLst>
              </a:tr>
            </a:tbl>
          </a:graphicData>
        </a:graphic>
      </p:graphicFrame>
      <p:graphicFrame>
        <p:nvGraphicFramePr>
          <p:cNvPr id="13" name="Table 12">
            <a:extLst>
              <a:ext uri="{FF2B5EF4-FFF2-40B4-BE49-F238E27FC236}">
                <a16:creationId xmlns:a16="http://schemas.microsoft.com/office/drawing/2014/main" id="{2C2448B4-EB8A-4FFA-80EF-CC4CCCB7BA35}"/>
              </a:ext>
            </a:extLst>
          </p:cNvPr>
          <p:cNvGraphicFramePr>
            <a:graphicFrameLocks noGrp="1"/>
          </p:cNvGraphicFramePr>
          <p:nvPr>
            <p:extLst>
              <p:ext uri="{D42A27DB-BD31-4B8C-83A1-F6EECF244321}">
                <p14:modId xmlns:p14="http://schemas.microsoft.com/office/powerpoint/2010/main" val="2216583846"/>
              </p:ext>
            </p:extLst>
          </p:nvPr>
        </p:nvGraphicFramePr>
        <p:xfrm>
          <a:off x="2627784" y="3416424"/>
          <a:ext cx="2370481" cy="640080"/>
        </p:xfrm>
        <a:graphic>
          <a:graphicData uri="http://schemas.openxmlformats.org/drawingml/2006/table">
            <a:tbl>
              <a:tblPr firstRow="1" bandRow="1">
                <a:tableStyleId>{2D5ABB26-0587-4C30-8999-92F81FD0307C}</a:tableStyleId>
              </a:tblPr>
              <a:tblGrid>
                <a:gridCol w="2370481">
                  <a:extLst>
                    <a:ext uri="{9D8B030D-6E8A-4147-A177-3AD203B41FA5}">
                      <a16:colId xmlns:a16="http://schemas.microsoft.com/office/drawing/2014/main" val="4205248471"/>
                    </a:ext>
                  </a:extLst>
                </a:gridCol>
              </a:tblGrid>
              <a:tr h="432940">
                <a:tc>
                  <a:txBody>
                    <a:bodyPr/>
                    <a:lstStyle/>
                    <a:p>
                      <a:pPr algn="ctr"/>
                      <a:r>
                        <a:rPr lang="en-US" sz="3600" b="1" dirty="0">
                          <a:latin typeface="Times New Roman" panose="02020603050405020304" pitchFamily="18" charset="0"/>
                          <a:cs typeface="Times New Roman" panose="02020603050405020304" pitchFamily="18" charset="0"/>
                        </a:rPr>
                        <a:t>Sai</a:t>
                      </a:r>
                    </a:p>
                  </a:txBody>
                  <a:tcPr/>
                </a:tc>
                <a:extLst>
                  <a:ext uri="{0D108BD9-81ED-4DB2-BD59-A6C34878D82A}">
                    <a16:rowId xmlns:a16="http://schemas.microsoft.com/office/drawing/2014/main" val="106178553"/>
                  </a:ext>
                </a:extLst>
              </a:tr>
            </a:tbl>
          </a:graphicData>
        </a:graphic>
      </p:graphicFrame>
      <p:sp>
        <p:nvSpPr>
          <p:cNvPr id="15" name="TextBox 14">
            <a:extLst>
              <a:ext uri="{FF2B5EF4-FFF2-40B4-BE49-F238E27FC236}">
                <a16:creationId xmlns:a16="http://schemas.microsoft.com/office/drawing/2014/main" id="{25A2F842-3140-45D4-89B9-CC1C82F088D3}"/>
              </a:ext>
            </a:extLst>
          </p:cNvPr>
          <p:cNvSpPr txBox="1"/>
          <p:nvPr/>
        </p:nvSpPr>
        <p:spPr>
          <a:xfrm>
            <a:off x="2184752" y="880986"/>
            <a:ext cx="3456384"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6. </a:t>
            </a:r>
            <a:r>
              <a:rPr lang="en-US" sz="3600" dirty="0" err="1">
                <a:latin typeface="Times New Roman" panose="02020603050405020304" pitchFamily="18" charset="0"/>
                <a:cs typeface="Times New Roman" panose="02020603050405020304" pitchFamily="18" charset="0"/>
              </a:rPr>
              <a:t>Đúng</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sai</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10754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14"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463FF0B-A1EF-4CE6-B5F1-87ADE1721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a:extLst>
              <a:ext uri="{FF2B5EF4-FFF2-40B4-BE49-F238E27FC236}">
                <a16:creationId xmlns:a16="http://schemas.microsoft.com/office/drawing/2014/main" id="{116B842E-2F07-458C-9BB9-454D228187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63399"/>
            <a:ext cx="9144000" cy="2080102"/>
          </a:xfrm>
          <a:prstGeom prst="rect">
            <a:avLst/>
          </a:prstGeom>
        </p:spPr>
      </p:pic>
      <p:pic>
        <p:nvPicPr>
          <p:cNvPr id="10" name="图片 9">
            <a:extLst>
              <a:ext uri="{FF2B5EF4-FFF2-40B4-BE49-F238E27FC236}">
                <a16:creationId xmlns:a16="http://schemas.microsoft.com/office/drawing/2014/main" id="{54497C11-4A35-478F-9079-209C617B6D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a:off x="6387933" y="0"/>
            <a:ext cx="2756068" cy="2265261"/>
          </a:xfrm>
          <a:prstGeom prst="rect">
            <a:avLst/>
          </a:prstGeom>
        </p:spPr>
      </p:pic>
      <p:pic>
        <p:nvPicPr>
          <p:cNvPr id="11" name="图片 10">
            <a:extLst>
              <a:ext uri="{FF2B5EF4-FFF2-40B4-BE49-F238E27FC236}">
                <a16:creationId xmlns:a16="http://schemas.microsoft.com/office/drawing/2014/main" id="{13CEA104-9429-4051-B63C-1418ABB389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90" y="375453"/>
            <a:ext cx="589883" cy="438299"/>
          </a:xfrm>
          <a:prstGeom prst="rect">
            <a:avLst/>
          </a:prstGeom>
        </p:spPr>
      </p:pic>
      <p:pic>
        <p:nvPicPr>
          <p:cNvPr id="12" name="图片 11">
            <a:extLst>
              <a:ext uri="{FF2B5EF4-FFF2-40B4-BE49-F238E27FC236}">
                <a16:creationId xmlns:a16="http://schemas.microsoft.com/office/drawing/2014/main" id="{52194217-1C76-4E5A-8E89-2BDCBFFF68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782" y="-48150"/>
            <a:ext cx="1151656" cy="676514"/>
          </a:xfrm>
          <a:prstGeom prst="rect">
            <a:avLst/>
          </a:prstGeom>
        </p:spPr>
      </p:pic>
      <p:pic>
        <p:nvPicPr>
          <p:cNvPr id="13" name="图片 12">
            <a:extLst>
              <a:ext uri="{FF2B5EF4-FFF2-40B4-BE49-F238E27FC236}">
                <a16:creationId xmlns:a16="http://schemas.microsoft.com/office/drawing/2014/main" id="{396720A0-9390-4823-8425-92AF74B129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8536" y="159341"/>
            <a:ext cx="889397" cy="654411"/>
          </a:xfrm>
          <a:prstGeom prst="rect">
            <a:avLst/>
          </a:prstGeom>
        </p:spPr>
      </p:pic>
      <p:sp>
        <p:nvSpPr>
          <p:cNvPr id="14" name="任意多边形: 形状 13">
            <a:extLst>
              <a:ext uri="{FF2B5EF4-FFF2-40B4-BE49-F238E27FC236}">
                <a16:creationId xmlns:a16="http://schemas.microsoft.com/office/drawing/2014/main" id="{EA8A3CC8-8F82-405C-9097-5CD8C72C79C0}"/>
              </a:ext>
            </a:extLst>
          </p:cNvPr>
          <p:cNvSpPr/>
          <p:nvPr/>
        </p:nvSpPr>
        <p:spPr>
          <a:xfrm>
            <a:off x="141295" y="100377"/>
            <a:ext cx="201637" cy="174699"/>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F0502020204030204"/>
              <a:ea typeface="等线" panose="020B0604020202020204" charset="-122"/>
            </a:endParaRPr>
          </a:p>
        </p:txBody>
      </p:sp>
      <p:sp>
        <p:nvSpPr>
          <p:cNvPr id="15" name="任意多边形: 形状 14">
            <a:extLst>
              <a:ext uri="{FF2B5EF4-FFF2-40B4-BE49-F238E27FC236}">
                <a16:creationId xmlns:a16="http://schemas.microsoft.com/office/drawing/2014/main" id="{14970D56-D9E0-4E05-8914-1485B28E34A7}"/>
              </a:ext>
            </a:extLst>
          </p:cNvPr>
          <p:cNvSpPr/>
          <p:nvPr/>
        </p:nvSpPr>
        <p:spPr>
          <a:xfrm>
            <a:off x="20769" y="1014506"/>
            <a:ext cx="201637" cy="174699"/>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F0502020204030204"/>
              <a:ea typeface="等线" panose="020B0604020202020204" charset="-122"/>
            </a:endParaRPr>
          </a:p>
        </p:txBody>
      </p:sp>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t="43438" r="65144"/>
          <a:stretch/>
        </p:blipFill>
        <p:spPr>
          <a:xfrm>
            <a:off x="2630145" y="2769243"/>
            <a:ext cx="2510816" cy="2909253"/>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65559" t="41855" r="-415" b="-1350"/>
          <a:stretch/>
        </p:blipFill>
        <p:spPr>
          <a:xfrm>
            <a:off x="4211960" y="2571750"/>
            <a:ext cx="2510816" cy="3060116"/>
          </a:xfrm>
          <a:prstGeom prst="rect">
            <a:avLst/>
          </a:prstGeom>
        </p:spPr>
      </p:pic>
      <p:pic>
        <p:nvPicPr>
          <p:cNvPr id="17" name="Picture 2" descr="DAISIES">
            <a:extLst>
              <a:ext uri="{FF2B5EF4-FFF2-40B4-BE49-F238E27FC236}">
                <a16:creationId xmlns:a16="http://schemas.microsoft.com/office/drawing/2014/main" id="{6D8EA1B6-7A1F-4F64-96E0-9176479FC0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0"/>
            <a:ext cx="914400" cy="6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2">
            <a:extLst>
              <a:ext uri="{FF2B5EF4-FFF2-40B4-BE49-F238E27FC236}">
                <a16:creationId xmlns:a16="http://schemas.microsoft.com/office/drawing/2014/main" id="{9925829C-4772-4B45-A061-27772772FDC4}"/>
              </a:ext>
            </a:extLst>
          </p:cNvPr>
          <p:cNvSpPr>
            <a:spLocks noChangeArrowheads="1"/>
          </p:cNvSpPr>
          <p:nvPr/>
        </p:nvSpPr>
        <p:spPr bwMode="auto">
          <a:xfrm>
            <a:off x="6686551" y="114300"/>
            <a:ext cx="431006" cy="514350"/>
          </a:xfrm>
          <a:prstGeom prst="star4">
            <a:avLst>
              <a:gd name="adj" fmla="val 12431"/>
            </a:avLst>
          </a:prstGeom>
          <a:solidFill>
            <a:srgbClr val="FF9900"/>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22" name="AutoShape 15">
            <a:extLst>
              <a:ext uri="{FF2B5EF4-FFF2-40B4-BE49-F238E27FC236}">
                <a16:creationId xmlns:a16="http://schemas.microsoft.com/office/drawing/2014/main" id="{6DE5F52E-45A1-4BE3-B81F-741116AB0966}"/>
              </a:ext>
            </a:extLst>
          </p:cNvPr>
          <p:cNvSpPr>
            <a:spLocks noChangeArrowheads="1"/>
          </p:cNvSpPr>
          <p:nvPr/>
        </p:nvSpPr>
        <p:spPr bwMode="auto">
          <a:xfrm>
            <a:off x="400100" y="1963961"/>
            <a:ext cx="571500" cy="535781"/>
          </a:xfrm>
          <a:prstGeom prst="star4">
            <a:avLst>
              <a:gd name="adj" fmla="val 12500"/>
            </a:avLst>
          </a:prstGeom>
          <a:solidFill>
            <a:srgbClr val="66CCFF"/>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grpSp>
        <p:nvGrpSpPr>
          <p:cNvPr id="23" name="Group 7">
            <a:extLst>
              <a:ext uri="{FF2B5EF4-FFF2-40B4-BE49-F238E27FC236}">
                <a16:creationId xmlns:a16="http://schemas.microsoft.com/office/drawing/2014/main" id="{39322928-EF84-4DDF-AA00-A23CB130AE18}"/>
              </a:ext>
            </a:extLst>
          </p:cNvPr>
          <p:cNvGrpSpPr>
            <a:grpSpLocks/>
          </p:cNvGrpSpPr>
          <p:nvPr/>
        </p:nvGrpSpPr>
        <p:grpSpPr bwMode="auto">
          <a:xfrm>
            <a:off x="-202293" y="171450"/>
            <a:ext cx="9204995" cy="4982766"/>
            <a:chOff x="-27" y="144"/>
            <a:chExt cx="5787" cy="4185"/>
          </a:xfrm>
        </p:grpSpPr>
        <p:pic>
          <p:nvPicPr>
            <p:cNvPr id="24" name="Picture 4" descr="DAISIES">
              <a:extLst>
                <a:ext uri="{FF2B5EF4-FFF2-40B4-BE49-F238E27FC236}">
                  <a16:creationId xmlns:a16="http://schemas.microsoft.com/office/drawing/2014/main" id="{6440848D-0F35-4993-BDF4-37D75247A4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6" y="3168"/>
              <a:ext cx="524"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0">
              <a:extLst>
                <a:ext uri="{FF2B5EF4-FFF2-40B4-BE49-F238E27FC236}">
                  <a16:creationId xmlns:a16="http://schemas.microsoft.com/office/drawing/2014/main" id="{D75E757C-9D4D-4097-B0EC-3001C6787420}"/>
                </a:ext>
              </a:extLst>
            </p:cNvPr>
            <p:cNvSpPr>
              <a:spLocks noChangeArrowheads="1"/>
            </p:cNvSpPr>
            <p:nvPr/>
          </p:nvSpPr>
          <p:spPr bwMode="auto">
            <a:xfrm>
              <a:off x="1056" y="2832"/>
              <a:ext cx="528" cy="576"/>
            </a:xfrm>
            <a:prstGeom prst="star4">
              <a:avLst>
                <a:gd name="adj" fmla="val 12431"/>
              </a:avLst>
            </a:prstGeom>
            <a:solidFill>
              <a:srgbClr val="FF3399"/>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28" name="AutoShape 13">
              <a:extLst>
                <a:ext uri="{FF2B5EF4-FFF2-40B4-BE49-F238E27FC236}">
                  <a16:creationId xmlns:a16="http://schemas.microsoft.com/office/drawing/2014/main" id="{5CAB33FD-2AF4-4423-9BC7-9FC613013258}"/>
                </a:ext>
              </a:extLst>
            </p:cNvPr>
            <p:cNvSpPr>
              <a:spLocks noChangeArrowheads="1"/>
            </p:cNvSpPr>
            <p:nvPr/>
          </p:nvSpPr>
          <p:spPr bwMode="auto">
            <a:xfrm>
              <a:off x="4965" y="2480"/>
              <a:ext cx="527" cy="528"/>
            </a:xfrm>
            <a:prstGeom prst="star4">
              <a:avLst>
                <a:gd name="adj" fmla="val 12431"/>
              </a:avLst>
            </a:prstGeom>
            <a:solidFill>
              <a:srgbClr val="CC3300"/>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29" name="AutoShape 14">
              <a:extLst>
                <a:ext uri="{FF2B5EF4-FFF2-40B4-BE49-F238E27FC236}">
                  <a16:creationId xmlns:a16="http://schemas.microsoft.com/office/drawing/2014/main" id="{009C09EC-136F-411C-A79F-2B6338D004BD}"/>
                </a:ext>
              </a:extLst>
            </p:cNvPr>
            <p:cNvSpPr>
              <a:spLocks noChangeArrowheads="1"/>
            </p:cNvSpPr>
            <p:nvPr/>
          </p:nvSpPr>
          <p:spPr bwMode="auto">
            <a:xfrm>
              <a:off x="1898" y="234"/>
              <a:ext cx="528" cy="480"/>
            </a:xfrm>
            <a:prstGeom prst="star4">
              <a:avLst>
                <a:gd name="adj" fmla="val 12384"/>
              </a:avLst>
            </a:prstGeom>
            <a:solidFill>
              <a:srgbClr val="FFFF66"/>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30" name="AutoShape 15">
              <a:extLst>
                <a:ext uri="{FF2B5EF4-FFF2-40B4-BE49-F238E27FC236}">
                  <a16:creationId xmlns:a16="http://schemas.microsoft.com/office/drawing/2014/main" id="{1A9E6A5A-3BC3-4568-8247-52C1B613F630}"/>
                </a:ext>
              </a:extLst>
            </p:cNvPr>
            <p:cNvSpPr>
              <a:spLocks noChangeArrowheads="1"/>
            </p:cNvSpPr>
            <p:nvPr/>
          </p:nvSpPr>
          <p:spPr bwMode="auto">
            <a:xfrm>
              <a:off x="4128" y="576"/>
              <a:ext cx="480" cy="450"/>
            </a:xfrm>
            <a:prstGeom prst="star4">
              <a:avLst>
                <a:gd name="adj" fmla="val 12500"/>
              </a:avLst>
            </a:prstGeom>
            <a:solidFill>
              <a:srgbClr val="66CCFF"/>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31" name="AutoShape 16">
              <a:extLst>
                <a:ext uri="{FF2B5EF4-FFF2-40B4-BE49-F238E27FC236}">
                  <a16:creationId xmlns:a16="http://schemas.microsoft.com/office/drawing/2014/main" id="{40ED4E75-BAE9-4CC1-9CCD-B44A53319325}"/>
                </a:ext>
              </a:extLst>
            </p:cNvPr>
            <p:cNvSpPr>
              <a:spLocks noChangeArrowheads="1"/>
            </p:cNvSpPr>
            <p:nvPr/>
          </p:nvSpPr>
          <p:spPr bwMode="auto">
            <a:xfrm>
              <a:off x="5232" y="672"/>
              <a:ext cx="528" cy="498"/>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pic>
          <p:nvPicPr>
            <p:cNvPr id="32" name="Picture 4" descr="blumen-pflanzen051">
              <a:extLst>
                <a:ext uri="{FF2B5EF4-FFF2-40B4-BE49-F238E27FC236}">
                  <a16:creationId xmlns:a16="http://schemas.microsoft.com/office/drawing/2014/main" id="{385AA8DF-2D54-4812-9579-F5B870D75A6D}"/>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876" y="3593"/>
              <a:ext cx="624"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blumen-pflanzen051">
              <a:extLst>
                <a:ext uri="{FF2B5EF4-FFF2-40B4-BE49-F238E27FC236}">
                  <a16:creationId xmlns:a16="http://schemas.microsoft.com/office/drawing/2014/main" id="{5BBD665E-A1DC-4BE3-AE67-12164C6FCE89}"/>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97" y="3572"/>
              <a:ext cx="624"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blumen-pflanzen051">
              <a:extLst>
                <a:ext uri="{FF2B5EF4-FFF2-40B4-BE49-F238E27FC236}">
                  <a16:creationId xmlns:a16="http://schemas.microsoft.com/office/drawing/2014/main" id="{7B746BA0-2B5D-49CA-9625-0B40740D0AFD}"/>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7" y="3572"/>
              <a:ext cx="624"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blumen-pflanzen051">
              <a:extLst>
                <a:ext uri="{FF2B5EF4-FFF2-40B4-BE49-F238E27FC236}">
                  <a16:creationId xmlns:a16="http://schemas.microsoft.com/office/drawing/2014/main" id="{DD924EB2-21E3-474D-AA35-64A4F46BED7D}"/>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232" y="3629"/>
              <a:ext cx="624"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7" descr="tulips_yellow_md_clr">
              <a:extLst>
                <a:ext uri="{FF2B5EF4-FFF2-40B4-BE49-F238E27FC236}">
                  <a16:creationId xmlns:a16="http://schemas.microsoft.com/office/drawing/2014/main" id="{DA44BD02-B20E-4086-9495-DBACF521044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94" y="3464"/>
              <a:ext cx="647"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10">
              <a:extLst>
                <a:ext uri="{FF2B5EF4-FFF2-40B4-BE49-F238E27FC236}">
                  <a16:creationId xmlns:a16="http://schemas.microsoft.com/office/drawing/2014/main" id="{73A202AD-A9AE-4EAF-B47F-E68339D0352A}"/>
                </a:ext>
              </a:extLst>
            </p:cNvPr>
            <p:cNvSpPr>
              <a:spLocks noChangeArrowheads="1"/>
            </p:cNvSpPr>
            <p:nvPr/>
          </p:nvSpPr>
          <p:spPr bwMode="auto">
            <a:xfrm>
              <a:off x="3072" y="528"/>
              <a:ext cx="384" cy="384"/>
            </a:xfrm>
            <a:prstGeom prst="star4">
              <a:avLst>
                <a:gd name="adj" fmla="val 12431"/>
              </a:avLst>
            </a:prstGeom>
            <a:solidFill>
              <a:srgbClr val="FF3399"/>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dirty="0">
                <a:latin typeface="VNI-Tubes" pitchFamily="2" charset="0"/>
              </a:endParaRPr>
            </a:p>
          </p:txBody>
        </p:sp>
        <p:sp>
          <p:nvSpPr>
            <p:cNvPr id="40" name="WordArt 22">
              <a:extLst>
                <a:ext uri="{FF2B5EF4-FFF2-40B4-BE49-F238E27FC236}">
                  <a16:creationId xmlns:a16="http://schemas.microsoft.com/office/drawing/2014/main" id="{2FC5A8B6-9E2D-4CB2-ABFC-E4008A853398}"/>
                </a:ext>
              </a:extLst>
            </p:cNvPr>
            <p:cNvSpPr>
              <a:spLocks noChangeArrowheads="1" noChangeShapeType="1" noTextEdit="1"/>
            </p:cNvSpPr>
            <p:nvPr/>
          </p:nvSpPr>
          <p:spPr bwMode="auto">
            <a:xfrm>
              <a:off x="666" y="816"/>
              <a:ext cx="4806" cy="1680"/>
            </a:xfrm>
            <a:prstGeom prst="rect">
              <a:avLst/>
            </a:prstGeom>
          </p:spPr>
          <p:txBody>
            <a:bodyPr wrap="none" fromWordArt="1">
              <a:prstTxWarp prst="textCanUp">
                <a:avLst>
                  <a:gd name="adj" fmla="val 85713"/>
                </a:avLst>
              </a:prstTxWarp>
            </a:bodyPr>
            <a:lstStyle/>
            <a:p>
              <a:pPr algn="ct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Chúc</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các</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em</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chăm</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ngoan</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học</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r>
                <a:rPr lang="en-US" sz="2700" kern="10" dirty="0" err="1">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giỏi</a:t>
              </a:r>
              <a:r>
                <a:rPr lang="en-US" sz="2700" kern="10" dirty="0">
                  <a:ln w="12700">
                    <a:solidFill>
                      <a:srgbClr val="3333CC"/>
                    </a:solidFill>
                    <a:round/>
                    <a:headEnd/>
                    <a:tailEnd/>
                  </a:ln>
                  <a:solidFill>
                    <a:schemeClr val="tx1">
                      <a:alpha val="50195"/>
                    </a:schemeClr>
                  </a:solidFill>
                  <a:effectLst>
                    <a:outerShdw dist="45791" dir="2021404" algn="ctr" rotWithShape="0">
                      <a:srgbClr val="9999FF"/>
                    </a:outerShdw>
                  </a:effectLst>
                  <a:cs typeface="Times New Roman" panose="02020603050405020304" pitchFamily="18" charset="0"/>
                </a:rPr>
                <a:t> !</a:t>
              </a:r>
            </a:p>
          </p:txBody>
        </p:sp>
        <p:sp>
          <p:nvSpPr>
            <p:cNvPr id="41" name="AutoShape 17">
              <a:extLst>
                <a:ext uri="{FF2B5EF4-FFF2-40B4-BE49-F238E27FC236}">
                  <a16:creationId xmlns:a16="http://schemas.microsoft.com/office/drawing/2014/main" id="{4A1FE304-08A6-451A-80DC-FECB70F1B814}"/>
                </a:ext>
              </a:extLst>
            </p:cNvPr>
            <p:cNvSpPr>
              <a:spLocks noChangeArrowheads="1"/>
            </p:cNvSpPr>
            <p:nvPr/>
          </p:nvSpPr>
          <p:spPr bwMode="auto">
            <a:xfrm flipV="1">
              <a:off x="1680" y="2592"/>
              <a:ext cx="528" cy="414"/>
            </a:xfrm>
            <a:prstGeom prst="star4">
              <a:avLst>
                <a:gd name="adj" fmla="val 12500"/>
              </a:avLst>
            </a:prstGeom>
            <a:solidFill>
              <a:srgbClr val="66FF33"/>
            </a:solidFill>
            <a:ln w="12700" cap="sq">
              <a:solidFill>
                <a:schemeClr val="tx1"/>
              </a:solidFill>
              <a:miter lim="800000"/>
              <a:headEnd type="none" w="sm" len="sm"/>
              <a:tailEnd type="none" w="sm" len="sm"/>
            </a:ln>
          </p:spPr>
          <p:txBody>
            <a:bodyPr rot="10800000"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42" name="AutoShape 17">
              <a:extLst>
                <a:ext uri="{FF2B5EF4-FFF2-40B4-BE49-F238E27FC236}">
                  <a16:creationId xmlns:a16="http://schemas.microsoft.com/office/drawing/2014/main" id="{8E40BBB8-1530-424E-BCC3-9C4393E40830}"/>
                </a:ext>
              </a:extLst>
            </p:cNvPr>
            <p:cNvSpPr>
              <a:spLocks noChangeArrowheads="1"/>
            </p:cNvSpPr>
            <p:nvPr/>
          </p:nvSpPr>
          <p:spPr bwMode="auto">
            <a:xfrm flipV="1">
              <a:off x="4080" y="2880"/>
              <a:ext cx="528" cy="414"/>
            </a:xfrm>
            <a:prstGeom prst="star4">
              <a:avLst>
                <a:gd name="adj" fmla="val 12500"/>
              </a:avLst>
            </a:prstGeom>
            <a:solidFill>
              <a:srgbClr val="66FF33"/>
            </a:solidFill>
            <a:ln w="12700" cap="sq">
              <a:solidFill>
                <a:schemeClr val="tx1"/>
              </a:solidFill>
              <a:miter lim="800000"/>
              <a:headEnd type="none" w="sm" len="sm"/>
              <a:tailEnd type="none" w="sm" len="sm"/>
            </a:ln>
          </p:spPr>
          <p:txBody>
            <a:bodyPr rot="10800000"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a:latin typeface="VNI-Tubes" pitchFamily="2" charset="0"/>
              </a:endParaRPr>
            </a:p>
          </p:txBody>
        </p:sp>
        <p:sp>
          <p:nvSpPr>
            <p:cNvPr id="43" name="AutoShape 10">
              <a:extLst>
                <a:ext uri="{FF2B5EF4-FFF2-40B4-BE49-F238E27FC236}">
                  <a16:creationId xmlns:a16="http://schemas.microsoft.com/office/drawing/2014/main" id="{CBE35A18-3307-4A79-A37D-4FBF0154AEB9}"/>
                </a:ext>
              </a:extLst>
            </p:cNvPr>
            <p:cNvSpPr>
              <a:spLocks noChangeArrowheads="1"/>
            </p:cNvSpPr>
            <p:nvPr/>
          </p:nvSpPr>
          <p:spPr bwMode="auto">
            <a:xfrm>
              <a:off x="545" y="144"/>
              <a:ext cx="528" cy="576"/>
            </a:xfrm>
            <a:prstGeom prst="star4">
              <a:avLst>
                <a:gd name="adj" fmla="val 12431"/>
              </a:avLst>
            </a:prstGeom>
            <a:solidFill>
              <a:srgbClr val="FF3399"/>
            </a:solidFill>
            <a:ln w="12700" cap="sq">
              <a:solidFill>
                <a:schemeClr val="tx1"/>
              </a:solidFill>
              <a:miter lim="800000"/>
              <a:headEnd type="none" w="sm" len="sm"/>
              <a:tailEnd type="none" w="sm" len="sm"/>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500" dirty="0">
                <a:latin typeface="VNI-Tubes" pitchFamily="2" charset="0"/>
              </a:endParaRPr>
            </a:p>
          </p:txBody>
        </p:sp>
      </p:grpSp>
    </p:spTree>
    <p:extLst>
      <p:ext uri="{BB962C8B-B14F-4D97-AF65-F5344CB8AC3E}">
        <p14:creationId xmlns:p14="http://schemas.microsoft.com/office/powerpoint/2010/main" val="3794600344"/>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750"/>
                                        <p:tgtEl>
                                          <p:spTgt spid="10"/>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0-#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0-#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0-#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0-#ppt_w/2"/>
                                          </p:val>
                                        </p:tav>
                                        <p:tav tm="100000">
                                          <p:val>
                                            <p:strVal val="#ppt_x"/>
                                          </p:val>
                                        </p:tav>
                                      </p:tavLst>
                                    </p:anim>
                                    <p:anim calcmode="lin" valueType="num">
                                      <p:cBhvr additive="base">
                                        <p:cTn id="28" dur="75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0-#ppt_w/2"/>
                                          </p:val>
                                        </p:tav>
                                        <p:tav tm="100000">
                                          <p:val>
                                            <p:strVal val="#ppt_x"/>
                                          </p:val>
                                        </p:tav>
                                      </p:tavLst>
                                    </p:anim>
                                    <p:anim calcmode="lin" valueType="num">
                                      <p:cBhvr additive="base">
                                        <p:cTn id="32" dur="750" fill="hold"/>
                                        <p:tgtEl>
                                          <p:spTgt spid="15"/>
                                        </p:tgtEl>
                                        <p:attrNameLst>
                                          <p:attrName>ppt_y</p:attrName>
                                        </p:attrNameLst>
                                      </p:cBhvr>
                                      <p:tavLst>
                                        <p:tav tm="0">
                                          <p:val>
                                            <p:strVal val="#ppt_y"/>
                                          </p:val>
                                        </p:tav>
                                        <p:tav tm="100000">
                                          <p:val>
                                            <p:strVal val="#ppt_y"/>
                                          </p:val>
                                        </p:tav>
                                      </p:tavLst>
                                    </p:anim>
                                  </p:childTnLst>
                                </p:cTn>
                              </p:par>
                              <p:par>
                                <p:cTn id="33" presetID="3" presetClass="entr" presetSubtype="1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45"/>
            <a:ext cx="9144000" cy="5143500"/>
          </a:xfrm>
          <a:prstGeom prst="rect">
            <a:avLst/>
          </a:prstGeom>
          <a:solidFill>
            <a:schemeClr val="bg1"/>
          </a:solidFill>
        </p:spPr>
      </p:pic>
      <p:sp>
        <p:nvSpPr>
          <p:cNvPr id="44" name="Rounded Rectangle 6">
            <a:extLst>
              <a:ext uri="{FF2B5EF4-FFF2-40B4-BE49-F238E27FC236}">
                <a16:creationId xmlns:a16="http://schemas.microsoft.com/office/drawing/2014/main" id="{E1241467-9075-45F3-85BF-A631059EDF3B}"/>
              </a:ext>
            </a:extLst>
          </p:cNvPr>
          <p:cNvSpPr/>
          <p:nvPr/>
        </p:nvSpPr>
        <p:spPr>
          <a:xfrm>
            <a:off x="2660092" y="353886"/>
            <a:ext cx="3784115" cy="89738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3 936 - 1 421 = </a:t>
            </a:r>
            <a:r>
              <a:rPr kumimoji="0" lang="en-GB" sz="33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250682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45"/>
            <a:ext cx="9144000" cy="5143500"/>
          </a:xfrm>
          <a:prstGeom prst="rect">
            <a:avLst/>
          </a:prstGeom>
          <a:solidFill>
            <a:schemeClr val="bg1"/>
          </a:solidFill>
        </p:spPr>
      </p:pic>
      <p:sp>
        <p:nvSpPr>
          <p:cNvPr id="3" name="Rectangle: Rounded Corners 2">
            <a:extLst>
              <a:ext uri="{FF2B5EF4-FFF2-40B4-BE49-F238E27FC236}">
                <a16:creationId xmlns:a16="http://schemas.microsoft.com/office/drawing/2014/main" id="{EF7BA2E7-040E-4360-9E51-63B939E2E1B8}"/>
              </a:ext>
            </a:extLst>
          </p:cNvPr>
          <p:cNvSpPr/>
          <p:nvPr/>
        </p:nvSpPr>
        <p:spPr>
          <a:xfrm>
            <a:off x="73856" y="137160"/>
            <a:ext cx="8936501" cy="48111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等线" panose="020F0502020204030204"/>
            </a:endParaRPr>
          </a:p>
        </p:txBody>
      </p:sp>
      <p:pic>
        <p:nvPicPr>
          <p:cNvPr id="5" name="Picture 4">
            <a:extLst>
              <a:ext uri="{FF2B5EF4-FFF2-40B4-BE49-F238E27FC236}">
                <a16:creationId xmlns:a16="http://schemas.microsoft.com/office/drawing/2014/main" id="{3C7A98EA-7561-432E-9273-82AE3A4B7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30" y="1635553"/>
            <a:ext cx="2618337" cy="2364186"/>
          </a:xfrm>
          <a:prstGeom prst="rect">
            <a:avLst/>
          </a:prstGeom>
        </p:spPr>
      </p:pic>
      <p:pic>
        <p:nvPicPr>
          <p:cNvPr id="9" name="Picture 8">
            <a:extLst>
              <a:ext uri="{FF2B5EF4-FFF2-40B4-BE49-F238E27FC236}">
                <a16:creationId xmlns:a16="http://schemas.microsoft.com/office/drawing/2014/main" id="{9B1EBF3B-E7D6-46C0-B88E-37E27A317F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6947" y="1467996"/>
            <a:ext cx="5561229" cy="2699299"/>
          </a:xfrm>
          <a:prstGeom prst="rect">
            <a:avLst/>
          </a:prstGeom>
        </p:spPr>
      </p:pic>
      <p:sp>
        <p:nvSpPr>
          <p:cNvPr id="44" name="Rounded Rectangle 6">
            <a:extLst>
              <a:ext uri="{FF2B5EF4-FFF2-40B4-BE49-F238E27FC236}">
                <a16:creationId xmlns:a16="http://schemas.microsoft.com/office/drawing/2014/main" id="{E1241467-9075-45F3-85BF-A631059EDF3B}"/>
              </a:ext>
            </a:extLst>
          </p:cNvPr>
          <p:cNvSpPr/>
          <p:nvPr/>
        </p:nvSpPr>
        <p:spPr>
          <a:xfrm>
            <a:off x="2660092" y="353886"/>
            <a:ext cx="3784115" cy="89738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3 936 - 1 421 = </a:t>
            </a:r>
            <a:r>
              <a:rPr kumimoji="0" lang="en-GB" sz="33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t>
            </a:r>
          </a:p>
        </p:txBody>
      </p:sp>
      <p:sp>
        <p:nvSpPr>
          <p:cNvPr id="7" name="Rectangle: Rounded Corners 6">
            <a:extLst>
              <a:ext uri="{FF2B5EF4-FFF2-40B4-BE49-F238E27FC236}">
                <a16:creationId xmlns:a16="http://schemas.microsoft.com/office/drawing/2014/main" id="{CCBC42D7-9654-4EC9-AD89-9EF531EF422F}"/>
              </a:ext>
            </a:extLst>
          </p:cNvPr>
          <p:cNvSpPr/>
          <p:nvPr/>
        </p:nvSpPr>
        <p:spPr>
          <a:xfrm>
            <a:off x="2388702" y="3305633"/>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D42D97D-0F7E-4063-A758-B72B0E41D2EB}"/>
              </a:ext>
            </a:extLst>
          </p:cNvPr>
          <p:cNvSpPr/>
          <p:nvPr/>
        </p:nvSpPr>
        <p:spPr>
          <a:xfrm>
            <a:off x="3419872" y="1635553"/>
            <a:ext cx="4304536"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C4B5F86-22A8-48B4-88EC-1985ABE922AD}"/>
              </a:ext>
            </a:extLst>
          </p:cNvPr>
          <p:cNvSpPr/>
          <p:nvPr/>
        </p:nvSpPr>
        <p:spPr>
          <a:xfrm>
            <a:off x="3419872" y="2265691"/>
            <a:ext cx="4304536"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9E45FB1-58D5-451F-A714-D880F7D88A5D}"/>
              </a:ext>
            </a:extLst>
          </p:cNvPr>
          <p:cNvSpPr/>
          <p:nvPr/>
        </p:nvSpPr>
        <p:spPr>
          <a:xfrm>
            <a:off x="1812637" y="3305633"/>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DD81A35-E1C4-4B66-881D-516978E2C8E6}"/>
              </a:ext>
            </a:extLst>
          </p:cNvPr>
          <p:cNvSpPr/>
          <p:nvPr/>
        </p:nvSpPr>
        <p:spPr>
          <a:xfrm>
            <a:off x="3419872" y="2845846"/>
            <a:ext cx="4304536"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AB19BB1-E209-4E53-87A5-673B62521835}"/>
              </a:ext>
            </a:extLst>
          </p:cNvPr>
          <p:cNvSpPr/>
          <p:nvPr/>
        </p:nvSpPr>
        <p:spPr>
          <a:xfrm>
            <a:off x="1288474" y="3296778"/>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B614901-9BDE-4798-9465-86E39281F0B2}"/>
              </a:ext>
            </a:extLst>
          </p:cNvPr>
          <p:cNvSpPr/>
          <p:nvPr/>
        </p:nvSpPr>
        <p:spPr>
          <a:xfrm>
            <a:off x="3369524" y="3388653"/>
            <a:ext cx="4304536" cy="505319"/>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8122694-EE07-4EC8-BC52-042749FE4800}"/>
              </a:ext>
            </a:extLst>
          </p:cNvPr>
          <p:cNvSpPr/>
          <p:nvPr/>
        </p:nvSpPr>
        <p:spPr>
          <a:xfrm>
            <a:off x="675482" y="3330368"/>
            <a:ext cx="576064" cy="6713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6">
            <a:extLst>
              <a:ext uri="{FF2B5EF4-FFF2-40B4-BE49-F238E27FC236}">
                <a16:creationId xmlns:a16="http://schemas.microsoft.com/office/drawing/2014/main" id="{B5C0B68D-E3BA-4AE0-8A0D-7F46C838AF34}"/>
              </a:ext>
            </a:extLst>
          </p:cNvPr>
          <p:cNvSpPr/>
          <p:nvPr/>
        </p:nvSpPr>
        <p:spPr>
          <a:xfrm rot="10800000" flipV="1">
            <a:off x="1978607" y="4163669"/>
            <a:ext cx="5126995" cy="71233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3 936 - 1 421 = </a:t>
            </a:r>
            <a:r>
              <a:rPr kumimoji="0" lang="en-GB" sz="33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2 515</a:t>
            </a:r>
          </a:p>
        </p:txBody>
      </p:sp>
    </p:spTree>
    <p:extLst>
      <p:ext uri="{BB962C8B-B14F-4D97-AF65-F5344CB8AC3E}">
        <p14:creationId xmlns:p14="http://schemas.microsoft.com/office/powerpoint/2010/main" val="876003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7"/>
                                        </p:tgtEl>
                                      </p:cBhvr>
                                    </p:animEffect>
                                    <p:anim calcmode="lin" valueType="num">
                                      <p:cBhvr>
                                        <p:cTn id="12" dur="1000"/>
                                        <p:tgtEl>
                                          <p:spTgt spid="7"/>
                                        </p:tgtEl>
                                        <p:attrNameLst>
                                          <p:attrName>ppt_x</p:attrName>
                                        </p:attrNameLst>
                                      </p:cBhvr>
                                      <p:tavLst>
                                        <p:tav tm="0">
                                          <p:val>
                                            <p:strVal val="ppt_x"/>
                                          </p:val>
                                        </p:tav>
                                        <p:tav tm="100000">
                                          <p:val>
                                            <p:strVal val="ppt_x"/>
                                          </p:val>
                                        </p:tav>
                                      </p:tavLst>
                                    </p:anim>
                                    <p:anim calcmode="lin" valueType="num">
                                      <p:cBhvr>
                                        <p:cTn id="13" dur="1000"/>
                                        <p:tgtEl>
                                          <p:spTgt spid="7"/>
                                        </p:tgtEl>
                                        <p:attrNameLst>
                                          <p:attrName>ppt_y</p:attrName>
                                        </p:attrNameLst>
                                      </p:cBhvr>
                                      <p:tavLst>
                                        <p:tav tm="0">
                                          <p:val>
                                            <p:strVal val="ppt_y"/>
                                          </p:val>
                                        </p:tav>
                                        <p:tav tm="100000">
                                          <p:val>
                                            <p:strVal val="ppt_y+.1"/>
                                          </p:val>
                                        </p:tav>
                                      </p:tavLst>
                                    </p:anim>
                                    <p:set>
                                      <p:cBhvr>
                                        <p:cTn id="14" dur="1" fill="hold">
                                          <p:stCondLst>
                                            <p:cond delay="9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1000"/>
                                        <p:tgtEl>
                                          <p:spTgt spid="11"/>
                                        </p:tgtEl>
                                      </p:cBhvr>
                                    </p:animEffect>
                                    <p:anim calcmode="lin" valueType="num">
                                      <p:cBhvr>
                                        <p:cTn id="24" dur="1000"/>
                                        <p:tgtEl>
                                          <p:spTgt spid="11"/>
                                        </p:tgtEl>
                                        <p:attrNameLst>
                                          <p:attrName>ppt_x</p:attrName>
                                        </p:attrNameLst>
                                      </p:cBhvr>
                                      <p:tavLst>
                                        <p:tav tm="0">
                                          <p:val>
                                            <p:strVal val="ppt_x"/>
                                          </p:val>
                                        </p:tav>
                                        <p:tav tm="100000">
                                          <p:val>
                                            <p:strVal val="ppt_x"/>
                                          </p:val>
                                        </p:tav>
                                      </p:tavLst>
                                    </p:anim>
                                    <p:anim calcmode="lin" valueType="num">
                                      <p:cBhvr>
                                        <p:cTn id="25" dur="1000"/>
                                        <p:tgtEl>
                                          <p:spTgt spid="11"/>
                                        </p:tgtEl>
                                        <p:attrNameLst>
                                          <p:attrName>ppt_y</p:attrName>
                                        </p:attrNameLst>
                                      </p:cBhvr>
                                      <p:tavLst>
                                        <p:tav tm="0">
                                          <p:val>
                                            <p:strVal val="ppt_y"/>
                                          </p:val>
                                        </p:tav>
                                        <p:tav tm="100000">
                                          <p:val>
                                            <p:strVal val="ppt_y+.1"/>
                                          </p:val>
                                        </p:tav>
                                      </p:tavLst>
                                    </p:anim>
                                    <p:set>
                                      <p:cBhvr>
                                        <p:cTn id="26" dur="1" fill="hold">
                                          <p:stCondLst>
                                            <p:cond delay="9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1000"/>
                                        <p:tgtEl>
                                          <p:spTgt spid="13"/>
                                        </p:tgtEl>
                                      </p:cBhvr>
                                    </p:animEffect>
                                    <p:anim calcmode="lin" valueType="num">
                                      <p:cBhvr>
                                        <p:cTn id="36" dur="1000"/>
                                        <p:tgtEl>
                                          <p:spTgt spid="13"/>
                                        </p:tgtEl>
                                        <p:attrNameLst>
                                          <p:attrName>ppt_x</p:attrName>
                                        </p:attrNameLst>
                                      </p:cBhvr>
                                      <p:tavLst>
                                        <p:tav tm="0">
                                          <p:val>
                                            <p:strVal val="ppt_x"/>
                                          </p:val>
                                        </p:tav>
                                        <p:tav tm="100000">
                                          <p:val>
                                            <p:strVal val="ppt_x"/>
                                          </p:val>
                                        </p:tav>
                                      </p:tavLst>
                                    </p:anim>
                                    <p:anim calcmode="lin" valueType="num">
                                      <p:cBhvr>
                                        <p:cTn id="37" dur="1000"/>
                                        <p:tgtEl>
                                          <p:spTgt spid="13"/>
                                        </p:tgtEl>
                                        <p:attrNameLst>
                                          <p:attrName>ppt_y</p:attrName>
                                        </p:attrNameLst>
                                      </p:cBhvr>
                                      <p:tavLst>
                                        <p:tav tm="0">
                                          <p:val>
                                            <p:strVal val="ppt_y"/>
                                          </p:val>
                                        </p:tav>
                                        <p:tav tm="100000">
                                          <p:val>
                                            <p:strVal val="ppt_y+.1"/>
                                          </p:val>
                                        </p:tav>
                                      </p:tavLst>
                                    </p:anim>
                                    <p:set>
                                      <p:cBhvr>
                                        <p:cTn id="38" dur="1" fill="hold">
                                          <p:stCondLst>
                                            <p:cond delay="9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0" nodeType="clickEffect">
                                  <p:stCondLst>
                                    <p:cond delay="0"/>
                                  </p:stCondLst>
                                  <p:childTnLst>
                                    <p:animEffect transition="out" filter="fade">
                                      <p:cBhvr>
                                        <p:cTn id="47" dur="1000"/>
                                        <p:tgtEl>
                                          <p:spTgt spid="15"/>
                                        </p:tgtEl>
                                      </p:cBhvr>
                                    </p:animEffect>
                                    <p:anim calcmode="lin" valueType="num">
                                      <p:cBhvr>
                                        <p:cTn id="48" dur="1000"/>
                                        <p:tgtEl>
                                          <p:spTgt spid="15"/>
                                        </p:tgtEl>
                                        <p:attrNameLst>
                                          <p:attrName>ppt_x</p:attrName>
                                        </p:attrNameLst>
                                      </p:cBhvr>
                                      <p:tavLst>
                                        <p:tav tm="0">
                                          <p:val>
                                            <p:strVal val="ppt_x"/>
                                          </p:val>
                                        </p:tav>
                                        <p:tav tm="100000">
                                          <p:val>
                                            <p:strVal val="ppt_x"/>
                                          </p:val>
                                        </p:tav>
                                      </p:tavLst>
                                    </p:anim>
                                    <p:anim calcmode="lin" valueType="num">
                                      <p:cBhvr>
                                        <p:cTn id="49" dur="1000"/>
                                        <p:tgtEl>
                                          <p:spTgt spid="15"/>
                                        </p:tgtEl>
                                        <p:attrNameLst>
                                          <p:attrName>ppt_y</p:attrName>
                                        </p:attrNameLst>
                                      </p:cBhvr>
                                      <p:tavLst>
                                        <p:tav tm="0">
                                          <p:val>
                                            <p:strVal val="ppt_y"/>
                                          </p:val>
                                        </p:tav>
                                        <p:tav tm="100000">
                                          <p:val>
                                            <p:strVal val="ppt_y+.1"/>
                                          </p:val>
                                        </p:tav>
                                      </p:tavLst>
                                    </p:anim>
                                    <p:set>
                                      <p:cBhvr>
                                        <p:cTn id="50" dur="1" fill="hold">
                                          <p:stCondLst>
                                            <p:cond delay="999"/>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AD1D559-665C-4FCA-B714-94C702F0D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4"/>
            <a:ext cx="9144000" cy="5143016"/>
          </a:xfrm>
          <a:prstGeom prst="rect">
            <a:avLst/>
          </a:prstGeom>
        </p:spPr>
      </p:pic>
      <p:pic>
        <p:nvPicPr>
          <p:cNvPr id="17" name="图片 16">
            <a:extLst>
              <a:ext uri="{FF2B5EF4-FFF2-40B4-BE49-F238E27FC236}">
                <a16:creationId xmlns:a16="http://schemas.microsoft.com/office/drawing/2014/main" id="{E8C50C42-6233-4069-9A7F-0CD610974F76}"/>
              </a:ext>
            </a:extLst>
          </p:cNvPr>
          <p:cNvPicPr>
            <a:picLocks noChangeAspect="1"/>
          </p:cNvPicPr>
          <p:nvPr/>
        </p:nvPicPr>
        <p:blipFill>
          <a:blip r:embed="rId4" cstate="print">
            <a:extLst>
              <a:ext uri="{28A0092B-C50C-407E-A947-70E740481C1C}">
                <a14:useLocalDpi xmlns:a14="http://schemas.microsoft.com/office/drawing/2010/main" val="0"/>
              </a:ext>
            </a:extLst>
          </a:blip>
          <a:srcRect l="18099" t="37456" r="62475" b="28007"/>
          <a:stretch>
            <a:fillRect/>
          </a:stretch>
        </p:blipFill>
        <p:spPr>
          <a:xfrm>
            <a:off x="197792" y="2389112"/>
            <a:ext cx="1623060" cy="1623060"/>
          </a:xfrm>
          <a:custGeom>
            <a:avLst/>
            <a:gdLst>
              <a:gd name="connsiteX0" fmla="*/ 0 w 2164080"/>
              <a:gd name="connsiteY0" fmla="*/ 0 h 2164080"/>
              <a:gd name="connsiteX1" fmla="*/ 2164080 w 2164080"/>
              <a:gd name="connsiteY1" fmla="*/ 0 h 2164080"/>
              <a:gd name="connsiteX2" fmla="*/ 2164080 w 2164080"/>
              <a:gd name="connsiteY2" fmla="*/ 2164080 h 2164080"/>
              <a:gd name="connsiteX3" fmla="*/ 0 w 2164080"/>
              <a:gd name="connsiteY3" fmla="*/ 2164080 h 2164080"/>
            </a:gdLst>
            <a:ahLst/>
            <a:cxnLst>
              <a:cxn ang="0">
                <a:pos x="connsiteX0" y="connsiteY0"/>
              </a:cxn>
              <a:cxn ang="0">
                <a:pos x="connsiteX1" y="connsiteY1"/>
              </a:cxn>
              <a:cxn ang="0">
                <a:pos x="connsiteX2" y="connsiteY2"/>
              </a:cxn>
              <a:cxn ang="0">
                <a:pos x="connsiteX3" y="connsiteY3"/>
              </a:cxn>
            </a:cxnLst>
            <a:rect l="l" t="t" r="r" b="b"/>
            <a:pathLst>
              <a:path w="2164080" h="2164080">
                <a:moveTo>
                  <a:pt x="0" y="0"/>
                </a:moveTo>
                <a:lnTo>
                  <a:pt x="2164080" y="0"/>
                </a:lnTo>
                <a:lnTo>
                  <a:pt x="2164080" y="2164080"/>
                </a:lnTo>
                <a:lnTo>
                  <a:pt x="0" y="2164080"/>
                </a:lnTo>
                <a:close/>
              </a:path>
            </a:pathLst>
          </a:custGeom>
        </p:spPr>
      </p:pic>
      <p:sp>
        <p:nvSpPr>
          <p:cNvPr id="2" name="Rectangle 1"/>
          <p:cNvSpPr/>
          <p:nvPr/>
        </p:nvSpPr>
        <p:spPr>
          <a:xfrm>
            <a:off x="110612" y="138024"/>
            <a:ext cx="8922775" cy="4866968"/>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等线" panose="020F0502020204030204"/>
            </a:endParaRPr>
          </a:p>
        </p:txBody>
      </p:sp>
      <p:sp>
        <p:nvSpPr>
          <p:cNvPr id="3" name="TextBox 2">
            <a:extLst>
              <a:ext uri="{FF2B5EF4-FFF2-40B4-BE49-F238E27FC236}">
                <a16:creationId xmlns:a16="http://schemas.microsoft.com/office/drawing/2014/main" id="{E8D5F582-0739-4053-9306-FD93BDB4A49B}"/>
              </a:ext>
            </a:extLst>
          </p:cNvPr>
          <p:cNvSpPr txBox="1"/>
          <p:nvPr/>
        </p:nvSpPr>
        <p:spPr>
          <a:xfrm>
            <a:off x="611560" y="483518"/>
            <a:ext cx="7920880" cy="341632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B</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ớc</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Đặt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trừ</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trừ</a:t>
            </a:r>
            <a:r>
              <a:rPr lang="en-US" sz="2400" dirty="0">
                <a:latin typeface="Times New Roman" panose="02020603050405020304" pitchFamily="18" charset="0"/>
                <a:cs typeface="Times New Roman" panose="02020603050405020304" pitchFamily="18" charset="0"/>
              </a:rPr>
              <a:t> ở d</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trừ</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ngang</a:t>
            </a:r>
            <a:r>
              <a:rPr lang="en-US" sz="2400" dirty="0">
                <a:latin typeface="Times New Roman" panose="02020603050405020304" pitchFamily="18" charset="0"/>
                <a:cs typeface="Times New Roman" panose="02020603050405020304" pitchFamily="18" charset="0"/>
              </a:rPr>
              <a:t> ở d</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ới</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B</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ớc</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trái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89543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45"/>
            <a:ext cx="9144000" cy="5143500"/>
          </a:xfrm>
          <a:prstGeom prst="rect">
            <a:avLst/>
          </a:prstGeom>
          <a:solidFill>
            <a:schemeClr val="bg1"/>
          </a:solidFill>
        </p:spPr>
      </p:pic>
      <p:sp>
        <p:nvSpPr>
          <p:cNvPr id="3" name="Rectangle: Rounded Corners 2">
            <a:extLst>
              <a:ext uri="{FF2B5EF4-FFF2-40B4-BE49-F238E27FC236}">
                <a16:creationId xmlns:a16="http://schemas.microsoft.com/office/drawing/2014/main" id="{EF7BA2E7-040E-4360-9E51-63B939E2E1B8}"/>
              </a:ext>
            </a:extLst>
          </p:cNvPr>
          <p:cNvSpPr/>
          <p:nvPr/>
        </p:nvSpPr>
        <p:spPr>
          <a:xfrm>
            <a:off x="73856" y="137160"/>
            <a:ext cx="8936501" cy="48111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4" name="Rounded Rectangle 6">
            <a:extLst>
              <a:ext uri="{FF2B5EF4-FFF2-40B4-BE49-F238E27FC236}">
                <a16:creationId xmlns:a16="http://schemas.microsoft.com/office/drawing/2014/main" id="{E1241467-9075-45F3-85BF-A631059EDF3B}"/>
              </a:ext>
            </a:extLst>
          </p:cNvPr>
          <p:cNvSpPr/>
          <p:nvPr/>
        </p:nvSpPr>
        <p:spPr>
          <a:xfrm>
            <a:off x="2555776" y="555526"/>
            <a:ext cx="3532204" cy="89738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4 140 - 1</a:t>
            </a:r>
            <a:r>
              <a:rPr kumimoji="0" lang="en-GB" sz="33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421</a:t>
            </a:r>
            <a:r>
              <a:rPr kumimoji="0" lang="en-GB" sz="3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GB" sz="33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t>
            </a:r>
          </a:p>
        </p:txBody>
      </p:sp>
      <p:sp>
        <p:nvSpPr>
          <p:cNvPr id="7" name="Rectangle: Rounded Corners 6">
            <a:extLst>
              <a:ext uri="{FF2B5EF4-FFF2-40B4-BE49-F238E27FC236}">
                <a16:creationId xmlns:a16="http://schemas.microsoft.com/office/drawing/2014/main" id="{CCBC42D7-9654-4EC9-AD89-9EF531EF422F}"/>
              </a:ext>
            </a:extLst>
          </p:cNvPr>
          <p:cNvSpPr/>
          <p:nvPr/>
        </p:nvSpPr>
        <p:spPr>
          <a:xfrm>
            <a:off x="2483794" y="3305029"/>
            <a:ext cx="576064" cy="7550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2" name="Rectangle: Rounded Corners 21">
            <a:extLst>
              <a:ext uri="{FF2B5EF4-FFF2-40B4-BE49-F238E27FC236}">
                <a16:creationId xmlns:a16="http://schemas.microsoft.com/office/drawing/2014/main" id="{1213E423-7F84-439C-B1F5-8E8B58BFC3B8}"/>
              </a:ext>
            </a:extLst>
          </p:cNvPr>
          <p:cNvSpPr/>
          <p:nvPr/>
        </p:nvSpPr>
        <p:spPr>
          <a:xfrm>
            <a:off x="1907730" y="3305028"/>
            <a:ext cx="576064" cy="903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4" name="Rectangle: Rounded Corners 23">
            <a:extLst>
              <a:ext uri="{FF2B5EF4-FFF2-40B4-BE49-F238E27FC236}">
                <a16:creationId xmlns:a16="http://schemas.microsoft.com/office/drawing/2014/main" id="{F6B070C3-5432-4001-B971-0CA3F5019FEA}"/>
              </a:ext>
            </a:extLst>
          </p:cNvPr>
          <p:cNvSpPr/>
          <p:nvPr/>
        </p:nvSpPr>
        <p:spPr>
          <a:xfrm>
            <a:off x="1262868" y="3324193"/>
            <a:ext cx="576064" cy="903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6" name="Rectangle: Rounded Corners 25">
            <a:extLst>
              <a:ext uri="{FF2B5EF4-FFF2-40B4-BE49-F238E27FC236}">
                <a16:creationId xmlns:a16="http://schemas.microsoft.com/office/drawing/2014/main" id="{6A2D9637-4C51-4A18-92AA-5989774CFD2D}"/>
              </a:ext>
            </a:extLst>
          </p:cNvPr>
          <p:cNvSpPr/>
          <p:nvPr/>
        </p:nvSpPr>
        <p:spPr>
          <a:xfrm>
            <a:off x="683568" y="3324193"/>
            <a:ext cx="576064" cy="903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786056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45"/>
            <a:ext cx="9144000" cy="5143500"/>
          </a:xfrm>
          <a:prstGeom prst="rect">
            <a:avLst/>
          </a:prstGeom>
          <a:solidFill>
            <a:schemeClr val="bg1"/>
          </a:solidFill>
        </p:spPr>
      </p:pic>
      <p:sp>
        <p:nvSpPr>
          <p:cNvPr id="3" name="Rectangle: Rounded Corners 2">
            <a:extLst>
              <a:ext uri="{FF2B5EF4-FFF2-40B4-BE49-F238E27FC236}">
                <a16:creationId xmlns:a16="http://schemas.microsoft.com/office/drawing/2014/main" id="{EF7BA2E7-040E-4360-9E51-63B939E2E1B8}"/>
              </a:ext>
            </a:extLst>
          </p:cNvPr>
          <p:cNvSpPr/>
          <p:nvPr/>
        </p:nvSpPr>
        <p:spPr>
          <a:xfrm>
            <a:off x="73856" y="137160"/>
            <a:ext cx="8936501" cy="48111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4" name="Rounded Rectangle 6">
            <a:extLst>
              <a:ext uri="{FF2B5EF4-FFF2-40B4-BE49-F238E27FC236}">
                <a16:creationId xmlns:a16="http://schemas.microsoft.com/office/drawing/2014/main" id="{E1241467-9075-45F3-85BF-A631059EDF3B}"/>
              </a:ext>
            </a:extLst>
          </p:cNvPr>
          <p:cNvSpPr/>
          <p:nvPr/>
        </p:nvSpPr>
        <p:spPr>
          <a:xfrm>
            <a:off x="251521" y="369356"/>
            <a:ext cx="3532204" cy="89738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4 140 - 1</a:t>
            </a:r>
            <a:r>
              <a:rPr kumimoji="0" lang="en-GB" sz="33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421</a:t>
            </a:r>
            <a:r>
              <a:rPr kumimoji="0" lang="en-GB" sz="3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GB" sz="33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t>
            </a:r>
          </a:p>
        </p:txBody>
      </p:sp>
      <p:pic>
        <p:nvPicPr>
          <p:cNvPr id="6" name="Picture 5">
            <a:extLst>
              <a:ext uri="{FF2B5EF4-FFF2-40B4-BE49-F238E27FC236}">
                <a16:creationId xmlns:a16="http://schemas.microsoft.com/office/drawing/2014/main" id="{9D70DEE1-CE46-444F-92ED-685ACBE100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910" y="1475083"/>
            <a:ext cx="2886132" cy="2584982"/>
          </a:xfrm>
          <a:prstGeom prst="rect">
            <a:avLst/>
          </a:prstGeom>
        </p:spPr>
      </p:pic>
      <p:pic>
        <p:nvPicPr>
          <p:cNvPr id="18" name="Picture 17">
            <a:extLst>
              <a:ext uri="{FF2B5EF4-FFF2-40B4-BE49-F238E27FC236}">
                <a16:creationId xmlns:a16="http://schemas.microsoft.com/office/drawing/2014/main" id="{918B4A3B-7319-44C3-85E1-36FFD21F7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2755" y="404356"/>
            <a:ext cx="4800772" cy="4263564"/>
          </a:xfrm>
          <a:prstGeom prst="rect">
            <a:avLst/>
          </a:prstGeom>
        </p:spPr>
      </p:pic>
      <p:sp>
        <p:nvSpPr>
          <p:cNvPr id="8" name="Rectangle: Rounded Corners 7">
            <a:extLst>
              <a:ext uri="{FF2B5EF4-FFF2-40B4-BE49-F238E27FC236}">
                <a16:creationId xmlns:a16="http://schemas.microsoft.com/office/drawing/2014/main" id="{5D42D97D-0F7E-4063-A758-B72B0E41D2EB}"/>
              </a:ext>
            </a:extLst>
          </p:cNvPr>
          <p:cNvSpPr/>
          <p:nvPr/>
        </p:nvSpPr>
        <p:spPr>
          <a:xfrm>
            <a:off x="3961390" y="475580"/>
            <a:ext cx="4427034" cy="999503"/>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Rounded Corners 6">
            <a:extLst>
              <a:ext uri="{FF2B5EF4-FFF2-40B4-BE49-F238E27FC236}">
                <a16:creationId xmlns:a16="http://schemas.microsoft.com/office/drawing/2014/main" id="{CCBC42D7-9654-4EC9-AD89-9EF531EF422F}"/>
              </a:ext>
            </a:extLst>
          </p:cNvPr>
          <p:cNvSpPr/>
          <p:nvPr/>
        </p:nvSpPr>
        <p:spPr>
          <a:xfrm>
            <a:off x="2483794" y="3305029"/>
            <a:ext cx="576064" cy="7550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Rounded Rectangle 6">
            <a:extLst>
              <a:ext uri="{FF2B5EF4-FFF2-40B4-BE49-F238E27FC236}">
                <a16:creationId xmlns:a16="http://schemas.microsoft.com/office/drawing/2014/main" id="{B5C0B68D-E3BA-4AE0-8A0D-7F46C838AF34}"/>
              </a:ext>
            </a:extLst>
          </p:cNvPr>
          <p:cNvSpPr/>
          <p:nvPr/>
        </p:nvSpPr>
        <p:spPr>
          <a:xfrm>
            <a:off x="1496471" y="4433507"/>
            <a:ext cx="3566468" cy="544767"/>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defRPr/>
            </a:pPr>
            <a:r>
              <a:rPr lang="en-GB" sz="2400">
                <a:solidFill>
                  <a:prstClr val="black"/>
                </a:solidFill>
                <a:latin typeface="Arial" panose="020B0604020202020204" pitchFamily="34" charset="0"/>
                <a:cs typeface="Arial" panose="020B0604020202020204" pitchFamily="34" charset="0"/>
              </a:rPr>
              <a:t>4 140 - 1 421 = </a:t>
            </a:r>
            <a:r>
              <a:rPr lang="en-GB" sz="2400">
                <a:solidFill>
                  <a:srgbClr val="FF0000"/>
                </a:solidFill>
                <a:latin typeface="Arial" panose="020B0604020202020204" pitchFamily="34" charset="0"/>
                <a:cs typeface="Arial" panose="020B0604020202020204" pitchFamily="34" charset="0"/>
              </a:rPr>
              <a:t>2 719</a:t>
            </a:r>
          </a:p>
        </p:txBody>
      </p:sp>
      <p:sp>
        <p:nvSpPr>
          <p:cNvPr id="21" name="Rectangle: Rounded Corners 20">
            <a:extLst>
              <a:ext uri="{FF2B5EF4-FFF2-40B4-BE49-F238E27FC236}">
                <a16:creationId xmlns:a16="http://schemas.microsoft.com/office/drawing/2014/main" id="{3EA5886D-6C61-49EF-9143-F352785529FB}"/>
              </a:ext>
            </a:extLst>
          </p:cNvPr>
          <p:cNvSpPr/>
          <p:nvPr/>
        </p:nvSpPr>
        <p:spPr>
          <a:xfrm>
            <a:off x="3961390" y="1455041"/>
            <a:ext cx="4427034" cy="999503"/>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2" name="Rectangle: Rounded Corners 21">
            <a:extLst>
              <a:ext uri="{FF2B5EF4-FFF2-40B4-BE49-F238E27FC236}">
                <a16:creationId xmlns:a16="http://schemas.microsoft.com/office/drawing/2014/main" id="{1213E423-7F84-439C-B1F5-8E8B58BFC3B8}"/>
              </a:ext>
            </a:extLst>
          </p:cNvPr>
          <p:cNvSpPr/>
          <p:nvPr/>
        </p:nvSpPr>
        <p:spPr>
          <a:xfrm>
            <a:off x="1907730" y="3305028"/>
            <a:ext cx="576064" cy="903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3" name="Rectangle: Rounded Corners 22">
            <a:extLst>
              <a:ext uri="{FF2B5EF4-FFF2-40B4-BE49-F238E27FC236}">
                <a16:creationId xmlns:a16="http://schemas.microsoft.com/office/drawing/2014/main" id="{D6710510-5432-4F88-ACD1-631DBC5DDF31}"/>
              </a:ext>
            </a:extLst>
          </p:cNvPr>
          <p:cNvSpPr/>
          <p:nvPr/>
        </p:nvSpPr>
        <p:spPr>
          <a:xfrm>
            <a:off x="3849571" y="2454544"/>
            <a:ext cx="4523481" cy="999503"/>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4" name="Rectangle: Rounded Corners 23">
            <a:extLst>
              <a:ext uri="{FF2B5EF4-FFF2-40B4-BE49-F238E27FC236}">
                <a16:creationId xmlns:a16="http://schemas.microsoft.com/office/drawing/2014/main" id="{F6B070C3-5432-4001-B971-0CA3F5019FEA}"/>
              </a:ext>
            </a:extLst>
          </p:cNvPr>
          <p:cNvSpPr/>
          <p:nvPr/>
        </p:nvSpPr>
        <p:spPr>
          <a:xfrm>
            <a:off x="1262868" y="3324193"/>
            <a:ext cx="576064" cy="903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5" name="Rectangle: Rounded Corners 24">
            <a:extLst>
              <a:ext uri="{FF2B5EF4-FFF2-40B4-BE49-F238E27FC236}">
                <a16:creationId xmlns:a16="http://schemas.microsoft.com/office/drawing/2014/main" id="{1B30B456-3FBA-46D2-B6CC-270A19893C24}"/>
              </a:ext>
            </a:extLst>
          </p:cNvPr>
          <p:cNvSpPr/>
          <p:nvPr/>
        </p:nvSpPr>
        <p:spPr>
          <a:xfrm>
            <a:off x="3901618" y="3454047"/>
            <a:ext cx="4523481" cy="999503"/>
          </a:xfrm>
          <a:prstGeom prst="roundRect">
            <a:avLst/>
          </a:prstGeom>
          <a:solidFill>
            <a:srgbClr val="FDE9F1"/>
          </a:solidFill>
          <a:ln>
            <a:solidFill>
              <a:srgbClr val="FDE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6" name="Rectangle: Rounded Corners 25">
            <a:extLst>
              <a:ext uri="{FF2B5EF4-FFF2-40B4-BE49-F238E27FC236}">
                <a16:creationId xmlns:a16="http://schemas.microsoft.com/office/drawing/2014/main" id="{6A2D9637-4C51-4A18-92AA-5989774CFD2D}"/>
              </a:ext>
            </a:extLst>
          </p:cNvPr>
          <p:cNvSpPr/>
          <p:nvPr/>
        </p:nvSpPr>
        <p:spPr>
          <a:xfrm>
            <a:off x="683568" y="3324193"/>
            <a:ext cx="576064" cy="903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349650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7"/>
                                        </p:tgtEl>
                                      </p:cBhvr>
                                    </p:animEffect>
                                    <p:anim calcmode="lin" valueType="num">
                                      <p:cBhvr>
                                        <p:cTn id="12" dur="1000"/>
                                        <p:tgtEl>
                                          <p:spTgt spid="7"/>
                                        </p:tgtEl>
                                        <p:attrNameLst>
                                          <p:attrName>ppt_x</p:attrName>
                                        </p:attrNameLst>
                                      </p:cBhvr>
                                      <p:tavLst>
                                        <p:tav tm="0">
                                          <p:val>
                                            <p:strVal val="ppt_x"/>
                                          </p:val>
                                        </p:tav>
                                        <p:tav tm="100000">
                                          <p:val>
                                            <p:strVal val="ppt_x"/>
                                          </p:val>
                                        </p:tav>
                                      </p:tavLst>
                                    </p:anim>
                                    <p:anim calcmode="lin" valueType="num">
                                      <p:cBhvr>
                                        <p:cTn id="13" dur="1000"/>
                                        <p:tgtEl>
                                          <p:spTgt spid="7"/>
                                        </p:tgtEl>
                                        <p:attrNameLst>
                                          <p:attrName>ppt_y</p:attrName>
                                        </p:attrNameLst>
                                      </p:cBhvr>
                                      <p:tavLst>
                                        <p:tav tm="0">
                                          <p:val>
                                            <p:strVal val="ppt_y"/>
                                          </p:val>
                                        </p:tav>
                                        <p:tav tm="100000">
                                          <p:val>
                                            <p:strVal val="ppt_y+.1"/>
                                          </p:val>
                                        </p:tav>
                                      </p:tavLst>
                                    </p:anim>
                                    <p:set>
                                      <p:cBhvr>
                                        <p:cTn id="14" dur="1" fill="hold">
                                          <p:stCondLst>
                                            <p:cond delay="9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1000"/>
                                        <p:tgtEl>
                                          <p:spTgt spid="22"/>
                                        </p:tgtEl>
                                      </p:cBhvr>
                                    </p:animEffect>
                                    <p:anim calcmode="lin" valueType="num">
                                      <p:cBhvr>
                                        <p:cTn id="24" dur="1000"/>
                                        <p:tgtEl>
                                          <p:spTgt spid="22"/>
                                        </p:tgtEl>
                                        <p:attrNameLst>
                                          <p:attrName>ppt_x</p:attrName>
                                        </p:attrNameLst>
                                      </p:cBhvr>
                                      <p:tavLst>
                                        <p:tav tm="0">
                                          <p:val>
                                            <p:strVal val="ppt_x"/>
                                          </p:val>
                                        </p:tav>
                                        <p:tav tm="100000">
                                          <p:val>
                                            <p:strVal val="ppt_x"/>
                                          </p:val>
                                        </p:tav>
                                      </p:tavLst>
                                    </p:anim>
                                    <p:anim calcmode="lin" valueType="num">
                                      <p:cBhvr>
                                        <p:cTn id="25" dur="1000"/>
                                        <p:tgtEl>
                                          <p:spTgt spid="22"/>
                                        </p:tgtEl>
                                        <p:attrNameLst>
                                          <p:attrName>ppt_y</p:attrName>
                                        </p:attrNameLst>
                                      </p:cBhvr>
                                      <p:tavLst>
                                        <p:tav tm="0">
                                          <p:val>
                                            <p:strVal val="ppt_y"/>
                                          </p:val>
                                        </p:tav>
                                        <p:tav tm="100000">
                                          <p:val>
                                            <p:strVal val="ppt_y+.1"/>
                                          </p:val>
                                        </p:tav>
                                      </p:tavLst>
                                    </p:anim>
                                    <p:set>
                                      <p:cBhvr>
                                        <p:cTn id="26" dur="1" fill="hold">
                                          <p:stCondLst>
                                            <p:cond delay="9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1000"/>
                                        <p:tgtEl>
                                          <p:spTgt spid="24"/>
                                        </p:tgtEl>
                                      </p:cBhvr>
                                    </p:animEffect>
                                    <p:anim calcmode="lin" valueType="num">
                                      <p:cBhvr>
                                        <p:cTn id="36" dur="1000"/>
                                        <p:tgtEl>
                                          <p:spTgt spid="24"/>
                                        </p:tgtEl>
                                        <p:attrNameLst>
                                          <p:attrName>ppt_x</p:attrName>
                                        </p:attrNameLst>
                                      </p:cBhvr>
                                      <p:tavLst>
                                        <p:tav tm="0">
                                          <p:val>
                                            <p:strVal val="ppt_x"/>
                                          </p:val>
                                        </p:tav>
                                        <p:tav tm="100000">
                                          <p:val>
                                            <p:strVal val="ppt_x"/>
                                          </p:val>
                                        </p:tav>
                                      </p:tavLst>
                                    </p:anim>
                                    <p:anim calcmode="lin" valueType="num">
                                      <p:cBhvr>
                                        <p:cTn id="37" dur="1000"/>
                                        <p:tgtEl>
                                          <p:spTgt spid="24"/>
                                        </p:tgtEl>
                                        <p:attrNameLst>
                                          <p:attrName>ppt_y</p:attrName>
                                        </p:attrNameLst>
                                      </p:cBhvr>
                                      <p:tavLst>
                                        <p:tav tm="0">
                                          <p:val>
                                            <p:strVal val="ppt_y"/>
                                          </p:val>
                                        </p:tav>
                                        <p:tav tm="100000">
                                          <p:val>
                                            <p:strVal val="ppt_y+.1"/>
                                          </p:val>
                                        </p:tav>
                                      </p:tavLst>
                                    </p:anim>
                                    <p:set>
                                      <p:cBhvr>
                                        <p:cTn id="38" dur="1" fill="hold">
                                          <p:stCondLst>
                                            <p:cond delay="999"/>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0" nodeType="clickEffect">
                                  <p:stCondLst>
                                    <p:cond delay="0"/>
                                  </p:stCondLst>
                                  <p:childTnLst>
                                    <p:animEffect transition="out" filter="fade">
                                      <p:cBhvr>
                                        <p:cTn id="47" dur="1000"/>
                                        <p:tgtEl>
                                          <p:spTgt spid="26"/>
                                        </p:tgtEl>
                                      </p:cBhvr>
                                    </p:animEffect>
                                    <p:anim calcmode="lin" valueType="num">
                                      <p:cBhvr>
                                        <p:cTn id="48" dur="1000"/>
                                        <p:tgtEl>
                                          <p:spTgt spid="26"/>
                                        </p:tgtEl>
                                        <p:attrNameLst>
                                          <p:attrName>ppt_x</p:attrName>
                                        </p:attrNameLst>
                                      </p:cBhvr>
                                      <p:tavLst>
                                        <p:tav tm="0">
                                          <p:val>
                                            <p:strVal val="ppt_x"/>
                                          </p:val>
                                        </p:tav>
                                        <p:tav tm="100000">
                                          <p:val>
                                            <p:strVal val="ppt_x"/>
                                          </p:val>
                                        </p:tav>
                                      </p:tavLst>
                                    </p:anim>
                                    <p:anim calcmode="lin" valueType="num">
                                      <p:cBhvr>
                                        <p:cTn id="49" dur="1000"/>
                                        <p:tgtEl>
                                          <p:spTgt spid="26"/>
                                        </p:tgtEl>
                                        <p:attrNameLst>
                                          <p:attrName>ppt_y</p:attrName>
                                        </p:attrNameLst>
                                      </p:cBhvr>
                                      <p:tavLst>
                                        <p:tav tm="0">
                                          <p:val>
                                            <p:strVal val="ppt_y"/>
                                          </p:val>
                                        </p:tav>
                                        <p:tav tm="100000">
                                          <p:val>
                                            <p:strVal val="ppt_y+.1"/>
                                          </p:val>
                                        </p:tav>
                                      </p:tavLst>
                                    </p:anim>
                                    <p:set>
                                      <p:cBhvr>
                                        <p:cTn id="50" dur="1" fill="hold">
                                          <p:stCondLst>
                                            <p:cond delay="999"/>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6" grpId="0" animBg="1"/>
      <p:bldP spid="21" grpId="0" animBg="1"/>
      <p:bldP spid="22" grpId="0" animBg="1"/>
      <p:bldP spid="23" grpId="0" animBg="1"/>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463FF0B-A1EF-4CE6-B5F1-87ADE1721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a:extLst>
              <a:ext uri="{FF2B5EF4-FFF2-40B4-BE49-F238E27FC236}">
                <a16:creationId xmlns:a16="http://schemas.microsoft.com/office/drawing/2014/main" id="{116B842E-2F07-458C-9BB9-454D228187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63399"/>
            <a:ext cx="9144000" cy="2080102"/>
          </a:xfrm>
          <a:prstGeom prst="rect">
            <a:avLst/>
          </a:prstGeom>
        </p:spPr>
      </p:pic>
      <p:pic>
        <p:nvPicPr>
          <p:cNvPr id="10" name="图片 9">
            <a:extLst>
              <a:ext uri="{FF2B5EF4-FFF2-40B4-BE49-F238E27FC236}">
                <a16:creationId xmlns:a16="http://schemas.microsoft.com/office/drawing/2014/main" id="{54497C11-4A35-478F-9079-209C617B6D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a:off x="6387933" y="0"/>
            <a:ext cx="2756068" cy="2265261"/>
          </a:xfrm>
          <a:prstGeom prst="rect">
            <a:avLst/>
          </a:prstGeom>
        </p:spPr>
      </p:pic>
      <p:pic>
        <p:nvPicPr>
          <p:cNvPr id="11" name="图片 10">
            <a:extLst>
              <a:ext uri="{FF2B5EF4-FFF2-40B4-BE49-F238E27FC236}">
                <a16:creationId xmlns:a16="http://schemas.microsoft.com/office/drawing/2014/main" id="{13CEA104-9429-4051-B63C-1418ABB389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90" y="375453"/>
            <a:ext cx="589883" cy="438299"/>
          </a:xfrm>
          <a:prstGeom prst="rect">
            <a:avLst/>
          </a:prstGeom>
        </p:spPr>
      </p:pic>
      <p:pic>
        <p:nvPicPr>
          <p:cNvPr id="12" name="图片 11">
            <a:extLst>
              <a:ext uri="{FF2B5EF4-FFF2-40B4-BE49-F238E27FC236}">
                <a16:creationId xmlns:a16="http://schemas.microsoft.com/office/drawing/2014/main" id="{52194217-1C76-4E5A-8E89-2BDCBFFF68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782" y="-48150"/>
            <a:ext cx="1151656" cy="676514"/>
          </a:xfrm>
          <a:prstGeom prst="rect">
            <a:avLst/>
          </a:prstGeom>
        </p:spPr>
      </p:pic>
      <p:pic>
        <p:nvPicPr>
          <p:cNvPr id="13" name="图片 12">
            <a:extLst>
              <a:ext uri="{FF2B5EF4-FFF2-40B4-BE49-F238E27FC236}">
                <a16:creationId xmlns:a16="http://schemas.microsoft.com/office/drawing/2014/main" id="{396720A0-9390-4823-8425-92AF74B129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8536" y="159341"/>
            <a:ext cx="889397" cy="654411"/>
          </a:xfrm>
          <a:prstGeom prst="rect">
            <a:avLst/>
          </a:prstGeom>
        </p:spPr>
      </p:pic>
      <p:sp>
        <p:nvSpPr>
          <p:cNvPr id="14" name="任意多边形: 形状 13">
            <a:extLst>
              <a:ext uri="{FF2B5EF4-FFF2-40B4-BE49-F238E27FC236}">
                <a16:creationId xmlns:a16="http://schemas.microsoft.com/office/drawing/2014/main" id="{EA8A3CC8-8F82-405C-9097-5CD8C72C79C0}"/>
              </a:ext>
            </a:extLst>
          </p:cNvPr>
          <p:cNvSpPr/>
          <p:nvPr/>
        </p:nvSpPr>
        <p:spPr>
          <a:xfrm>
            <a:off x="141295" y="100377"/>
            <a:ext cx="201637" cy="174699"/>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F0502020204030204"/>
              <a:ea typeface="等线" panose="020B0604020202020204" charset="-122"/>
            </a:endParaRPr>
          </a:p>
        </p:txBody>
      </p:sp>
      <p:sp>
        <p:nvSpPr>
          <p:cNvPr id="15" name="任意多边形: 形状 14">
            <a:extLst>
              <a:ext uri="{FF2B5EF4-FFF2-40B4-BE49-F238E27FC236}">
                <a16:creationId xmlns:a16="http://schemas.microsoft.com/office/drawing/2014/main" id="{14970D56-D9E0-4E05-8914-1485B28E34A7}"/>
              </a:ext>
            </a:extLst>
          </p:cNvPr>
          <p:cNvSpPr/>
          <p:nvPr/>
        </p:nvSpPr>
        <p:spPr>
          <a:xfrm>
            <a:off x="20769" y="1014506"/>
            <a:ext cx="201637" cy="174699"/>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F0502020204030204"/>
              <a:ea typeface="等线" panose="020B0604020202020204" charset="-122"/>
            </a:endParaRPr>
          </a:p>
        </p:txBody>
      </p:sp>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t="43438" r="65144"/>
          <a:stretch/>
        </p:blipFill>
        <p:spPr>
          <a:xfrm>
            <a:off x="2630145" y="2769243"/>
            <a:ext cx="2510816" cy="2909253"/>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65559" t="41855" r="-415" b="-1350"/>
          <a:stretch/>
        </p:blipFill>
        <p:spPr>
          <a:xfrm>
            <a:off x="4533601" y="2699794"/>
            <a:ext cx="2510816" cy="3060116"/>
          </a:xfrm>
          <a:prstGeom prst="rect">
            <a:avLst/>
          </a:prstGeom>
        </p:spPr>
      </p:pic>
      <p:pic>
        <p:nvPicPr>
          <p:cNvPr id="6" name="Picture 5"/>
          <p:cNvPicPr>
            <a:picLocks noChangeAspect="1"/>
          </p:cNvPicPr>
          <p:nvPr/>
        </p:nvPicPr>
        <p:blipFill>
          <a:blip r:embed="rId10"/>
          <a:stretch>
            <a:fillRect/>
          </a:stretch>
        </p:blipFill>
        <p:spPr>
          <a:xfrm>
            <a:off x="1510781" y="1429011"/>
            <a:ext cx="6122439" cy="1394581"/>
          </a:xfrm>
          <a:prstGeom prst="rect">
            <a:avLst/>
          </a:prstGeom>
        </p:spPr>
      </p:pic>
    </p:spTree>
    <p:extLst>
      <p:ext uri="{BB962C8B-B14F-4D97-AF65-F5344CB8AC3E}">
        <p14:creationId xmlns:p14="http://schemas.microsoft.com/office/powerpoint/2010/main" val="2653929506"/>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750"/>
                                        <p:tgtEl>
                                          <p:spTgt spid="10"/>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0-#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0-#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0-#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0-#ppt_w/2"/>
                                          </p:val>
                                        </p:tav>
                                        <p:tav tm="100000">
                                          <p:val>
                                            <p:strVal val="#ppt_x"/>
                                          </p:val>
                                        </p:tav>
                                      </p:tavLst>
                                    </p:anim>
                                    <p:anim calcmode="lin" valueType="num">
                                      <p:cBhvr additive="base">
                                        <p:cTn id="28" dur="75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0-#ppt_w/2"/>
                                          </p:val>
                                        </p:tav>
                                        <p:tav tm="100000">
                                          <p:val>
                                            <p:strVal val="#ppt_x"/>
                                          </p:val>
                                        </p:tav>
                                      </p:tavLst>
                                    </p:anim>
                                    <p:anim calcmode="lin" valueType="num">
                                      <p:cBhvr additive="base">
                                        <p:cTn id="32" dur="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2">
            <a:extLst>
              <a:ext uri="{FF2B5EF4-FFF2-40B4-BE49-F238E27FC236}">
                <a16:creationId xmlns:a16="http://schemas.microsoft.com/office/drawing/2014/main" id="{990DB8B3-29F1-4CFD-AB51-09DA6DA3D895}"/>
              </a:ext>
            </a:extLst>
          </p:cNvPr>
          <p:cNvGrpSpPr/>
          <p:nvPr/>
        </p:nvGrpSpPr>
        <p:grpSpPr>
          <a:xfrm>
            <a:off x="0" y="484"/>
            <a:ext cx="9144000" cy="5143016"/>
            <a:chOff x="0" y="322"/>
            <a:chExt cx="12192000" cy="6857355"/>
          </a:xfrm>
        </p:grpSpPr>
        <p:pic>
          <p:nvPicPr>
            <p:cNvPr id="15" name="图片 4">
              <a:extLst>
                <a:ext uri="{FF2B5EF4-FFF2-40B4-BE49-F238E27FC236}">
                  <a16:creationId xmlns:a16="http://schemas.microsoft.com/office/drawing/2014/main" id="{5AD1D559-665C-4FCA-B714-94C702F0D9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6">
              <a:extLst>
                <a:ext uri="{FF2B5EF4-FFF2-40B4-BE49-F238E27FC236}">
                  <a16:creationId xmlns:a16="http://schemas.microsoft.com/office/drawing/2014/main" id="{E8C50C42-6233-4069-9A7F-0CD610974F76}"/>
                </a:ext>
              </a:extLst>
            </p:cNvPr>
            <p:cNvPicPr>
              <a:picLocks noChangeAspect="1"/>
            </p:cNvPicPr>
            <p:nvPr/>
          </p:nvPicPr>
          <p:blipFill>
            <a:blip r:embed="rId3" cstate="print">
              <a:extLst>
                <a:ext uri="{28A0092B-C50C-407E-A947-70E740481C1C}">
                  <a14:useLocalDpi xmlns:a14="http://schemas.microsoft.com/office/drawing/2010/main" val="0"/>
                </a:ext>
              </a:extLst>
            </a:blip>
            <a:srcRect l="18099" t="37456" r="62475" b="28007"/>
            <a:stretch>
              <a:fillRect/>
            </a:stretch>
          </p:blipFill>
          <p:spPr>
            <a:xfrm>
              <a:off x="263722" y="3185160"/>
              <a:ext cx="2164080" cy="2164080"/>
            </a:xfrm>
            <a:custGeom>
              <a:avLst/>
              <a:gdLst>
                <a:gd name="connsiteX0" fmla="*/ 0 w 2164080"/>
                <a:gd name="connsiteY0" fmla="*/ 0 h 2164080"/>
                <a:gd name="connsiteX1" fmla="*/ 2164080 w 2164080"/>
                <a:gd name="connsiteY1" fmla="*/ 0 h 2164080"/>
                <a:gd name="connsiteX2" fmla="*/ 2164080 w 2164080"/>
                <a:gd name="connsiteY2" fmla="*/ 2164080 h 2164080"/>
                <a:gd name="connsiteX3" fmla="*/ 0 w 2164080"/>
                <a:gd name="connsiteY3" fmla="*/ 2164080 h 2164080"/>
              </a:gdLst>
              <a:ahLst/>
              <a:cxnLst>
                <a:cxn ang="0">
                  <a:pos x="connsiteX0" y="connsiteY0"/>
                </a:cxn>
                <a:cxn ang="0">
                  <a:pos x="connsiteX1" y="connsiteY1"/>
                </a:cxn>
                <a:cxn ang="0">
                  <a:pos x="connsiteX2" y="connsiteY2"/>
                </a:cxn>
                <a:cxn ang="0">
                  <a:pos x="connsiteX3" y="connsiteY3"/>
                </a:cxn>
              </a:cxnLst>
              <a:rect l="l" t="t" r="r" b="b"/>
              <a:pathLst>
                <a:path w="2164080" h="2164080">
                  <a:moveTo>
                    <a:pt x="0" y="0"/>
                  </a:moveTo>
                  <a:lnTo>
                    <a:pt x="2164080" y="0"/>
                  </a:lnTo>
                  <a:lnTo>
                    <a:pt x="2164080" y="2164080"/>
                  </a:lnTo>
                  <a:lnTo>
                    <a:pt x="0" y="2164080"/>
                  </a:lnTo>
                  <a:close/>
                </a:path>
              </a:pathLst>
            </a:custGeom>
          </p:spPr>
        </p:pic>
      </p:grpSp>
      <p:sp>
        <p:nvSpPr>
          <p:cNvPr id="17" name="Rectangle 16"/>
          <p:cNvSpPr/>
          <p:nvPr/>
        </p:nvSpPr>
        <p:spPr>
          <a:xfrm>
            <a:off x="95865" y="96013"/>
            <a:ext cx="8970412" cy="490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等线" panose="020F0502020204030204"/>
            </a:endParaRPr>
          </a:p>
        </p:txBody>
      </p:sp>
      <p:sp>
        <p:nvSpPr>
          <p:cNvPr id="4" name="TextBox 3"/>
          <p:cNvSpPr txBox="1"/>
          <p:nvPr/>
        </p:nvSpPr>
        <p:spPr>
          <a:xfrm>
            <a:off x="1267648" y="533365"/>
            <a:ext cx="4070434" cy="646331"/>
          </a:xfrm>
          <a:prstGeom prst="rect">
            <a:avLst/>
          </a:prstGeom>
          <a:noFill/>
        </p:spPr>
        <p:txBody>
          <a:bodyPr wrap="square" rtlCol="0">
            <a:spAutoFit/>
          </a:bodyPr>
          <a:lstStyle/>
          <a:p>
            <a:pPr defTabSz="685800"/>
            <a:r>
              <a:rPr lang="en-GB" sz="3600">
                <a:solidFill>
                  <a:prstClr val="black"/>
                </a:solidFill>
                <a:latin typeface="Calibri"/>
              </a:rPr>
              <a:t>Đặt tính rồi tính</a:t>
            </a:r>
          </a:p>
        </p:txBody>
      </p:sp>
      <p:grpSp>
        <p:nvGrpSpPr>
          <p:cNvPr id="6" name="Group 5"/>
          <p:cNvGrpSpPr/>
          <p:nvPr/>
        </p:nvGrpSpPr>
        <p:grpSpPr>
          <a:xfrm>
            <a:off x="431021" y="435077"/>
            <a:ext cx="747473" cy="816516"/>
            <a:chOff x="574695" y="580103"/>
            <a:chExt cx="996630" cy="1088687"/>
          </a:xfrm>
        </p:grpSpPr>
        <p:sp>
          <p:nvSpPr>
            <p:cNvPr id="3" name="Isosceles Triangle 2"/>
            <p:cNvSpPr/>
            <p:nvPr/>
          </p:nvSpPr>
          <p:spPr>
            <a:xfrm>
              <a:off x="574695" y="580103"/>
              <a:ext cx="996630" cy="962046"/>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
          <p:nvSpPr>
            <p:cNvPr id="5" name="TextBox 4"/>
            <p:cNvSpPr txBox="1"/>
            <p:nvPr/>
          </p:nvSpPr>
          <p:spPr>
            <a:xfrm>
              <a:off x="809155" y="807016"/>
              <a:ext cx="588194" cy="861774"/>
            </a:xfrm>
            <a:prstGeom prst="rect">
              <a:avLst/>
            </a:prstGeom>
            <a:noFill/>
          </p:spPr>
          <p:txBody>
            <a:bodyPr wrap="none" rtlCol="0">
              <a:spAutoFit/>
            </a:bodyPr>
            <a:lstStyle/>
            <a:p>
              <a:pPr defTabSz="685800"/>
              <a:r>
                <a:rPr lang="en-GB" sz="3600">
                  <a:solidFill>
                    <a:prstClr val="white"/>
                  </a:solidFill>
                  <a:latin typeface="Arial" panose="020B0604020202020204" pitchFamily="34" charset="0"/>
                  <a:cs typeface="Arial" panose="020B0604020202020204" pitchFamily="34" charset="0"/>
                </a:rPr>
                <a:t>1</a:t>
              </a:r>
            </a:p>
          </p:txBody>
        </p:sp>
      </p:grpSp>
      <p:sp>
        <p:nvSpPr>
          <p:cNvPr id="7" name="TextBox 6"/>
          <p:cNvSpPr txBox="1"/>
          <p:nvPr/>
        </p:nvSpPr>
        <p:spPr>
          <a:xfrm>
            <a:off x="176915" y="1282914"/>
            <a:ext cx="2702984" cy="1754326"/>
          </a:xfrm>
          <a:prstGeom prst="rect">
            <a:avLst/>
          </a:prstGeom>
          <a:noFill/>
        </p:spPr>
        <p:txBody>
          <a:bodyPr wrap="none" rtlCol="0">
            <a:spAutoFit/>
          </a:bodyPr>
          <a:lstStyle/>
          <a:p>
            <a:pPr defTabSz="685800"/>
            <a:r>
              <a:rPr lang="en-GB" sz="3600" dirty="0">
                <a:solidFill>
                  <a:prstClr val="black"/>
                </a:solidFill>
                <a:latin typeface="Calibri"/>
              </a:rPr>
              <a:t>9 852 – 3 741</a:t>
            </a:r>
          </a:p>
          <a:p>
            <a:pPr defTabSz="685800"/>
            <a:r>
              <a:rPr lang="en-GB" sz="3600" dirty="0">
                <a:solidFill>
                  <a:prstClr val="black"/>
                </a:solidFill>
                <a:latin typeface="Calibri"/>
              </a:rPr>
              <a:t> </a:t>
            </a:r>
          </a:p>
          <a:p>
            <a:pPr defTabSz="685800"/>
            <a:r>
              <a:rPr lang="en-GB" sz="3600" dirty="0">
                <a:solidFill>
                  <a:prstClr val="black"/>
                </a:solidFill>
                <a:latin typeface="Calibri"/>
              </a:rPr>
              <a:t>1 542 – 701</a:t>
            </a:r>
          </a:p>
        </p:txBody>
      </p:sp>
      <p:sp>
        <p:nvSpPr>
          <p:cNvPr id="9" name="TextBox 8"/>
          <p:cNvSpPr txBox="1"/>
          <p:nvPr/>
        </p:nvSpPr>
        <p:spPr>
          <a:xfrm>
            <a:off x="3211337" y="1282914"/>
            <a:ext cx="2702984" cy="1754326"/>
          </a:xfrm>
          <a:prstGeom prst="rect">
            <a:avLst/>
          </a:prstGeom>
          <a:noFill/>
        </p:spPr>
        <p:txBody>
          <a:bodyPr wrap="none" rtlCol="0">
            <a:spAutoFit/>
          </a:bodyPr>
          <a:lstStyle/>
          <a:p>
            <a:pPr defTabSz="685800"/>
            <a:r>
              <a:rPr lang="en-GB" sz="3600" dirty="0">
                <a:solidFill>
                  <a:prstClr val="black"/>
                </a:solidFill>
                <a:latin typeface="Calibri"/>
              </a:rPr>
              <a:t>6 373 – 2 536</a:t>
            </a:r>
          </a:p>
          <a:p>
            <a:pPr defTabSz="685800"/>
            <a:r>
              <a:rPr lang="en-GB" sz="3600" dirty="0">
                <a:solidFill>
                  <a:prstClr val="black"/>
                </a:solidFill>
                <a:latin typeface="Calibri"/>
              </a:rPr>
              <a:t> </a:t>
            </a:r>
          </a:p>
          <a:p>
            <a:pPr defTabSz="685800"/>
            <a:r>
              <a:rPr lang="en-GB" sz="3600" dirty="0">
                <a:solidFill>
                  <a:prstClr val="black"/>
                </a:solidFill>
                <a:latin typeface="Calibri"/>
              </a:rPr>
              <a:t>8 172 – 658</a:t>
            </a:r>
          </a:p>
        </p:txBody>
      </p:sp>
      <p:sp>
        <p:nvSpPr>
          <p:cNvPr id="11" name="TextBox 10"/>
          <p:cNvSpPr txBox="1"/>
          <p:nvPr/>
        </p:nvSpPr>
        <p:spPr>
          <a:xfrm>
            <a:off x="6417871" y="1282914"/>
            <a:ext cx="2807179" cy="1754326"/>
          </a:xfrm>
          <a:prstGeom prst="rect">
            <a:avLst/>
          </a:prstGeom>
          <a:noFill/>
        </p:spPr>
        <p:txBody>
          <a:bodyPr wrap="none" rtlCol="0">
            <a:spAutoFit/>
          </a:bodyPr>
          <a:lstStyle/>
          <a:p>
            <a:pPr defTabSz="685800"/>
            <a:r>
              <a:rPr lang="en-GB" sz="3600" dirty="0">
                <a:solidFill>
                  <a:prstClr val="black"/>
                </a:solidFill>
                <a:latin typeface="Calibri"/>
              </a:rPr>
              <a:t>2 509 – 328</a:t>
            </a:r>
          </a:p>
          <a:p>
            <a:pPr defTabSz="685800"/>
            <a:r>
              <a:rPr lang="en-GB" sz="3600" dirty="0">
                <a:solidFill>
                  <a:prstClr val="black"/>
                </a:solidFill>
                <a:latin typeface="Calibri"/>
              </a:rPr>
              <a:t> </a:t>
            </a:r>
          </a:p>
          <a:p>
            <a:pPr defTabSz="685800"/>
            <a:r>
              <a:rPr lang="en-GB" sz="3600" dirty="0">
                <a:solidFill>
                  <a:prstClr val="black"/>
                </a:solidFill>
                <a:latin typeface="Calibri"/>
              </a:rPr>
              <a:t>4 739 – 1 427 </a:t>
            </a:r>
          </a:p>
        </p:txBody>
      </p:sp>
      <p:pic>
        <p:nvPicPr>
          <p:cNvPr id="22" name="Picture 21">
            <a:extLst>
              <a:ext uri="{FF2B5EF4-FFF2-40B4-BE49-F238E27FC236}">
                <a16:creationId xmlns:a16="http://schemas.microsoft.com/office/drawing/2014/main" id="{C0F61DFF-DA5C-4F9C-A167-987487BEA67B}"/>
              </a:ext>
            </a:extLst>
          </p:cNvPr>
          <p:cNvPicPr>
            <a:picLocks noChangeAspect="1"/>
          </p:cNvPicPr>
          <p:nvPr/>
        </p:nvPicPr>
        <p:blipFill>
          <a:blip r:embed="rId4"/>
          <a:stretch>
            <a:fillRect/>
          </a:stretch>
        </p:blipFill>
        <p:spPr>
          <a:xfrm>
            <a:off x="7494484" y="3127735"/>
            <a:ext cx="1394333" cy="1781474"/>
          </a:xfrm>
          <a:prstGeom prst="rect">
            <a:avLst/>
          </a:prstGeom>
        </p:spPr>
      </p:pic>
      <p:pic>
        <p:nvPicPr>
          <p:cNvPr id="23" name="Picture 22">
            <a:extLst>
              <a:ext uri="{FF2B5EF4-FFF2-40B4-BE49-F238E27FC236}">
                <a16:creationId xmlns:a16="http://schemas.microsoft.com/office/drawing/2014/main" id="{714CDEBD-A514-41CB-B791-2EF52E3CD5FD}"/>
              </a:ext>
            </a:extLst>
          </p:cNvPr>
          <p:cNvPicPr>
            <a:picLocks noChangeAspect="1"/>
          </p:cNvPicPr>
          <p:nvPr/>
        </p:nvPicPr>
        <p:blipFill>
          <a:blip r:embed="rId5"/>
          <a:stretch>
            <a:fillRect/>
          </a:stretch>
        </p:blipFill>
        <p:spPr>
          <a:xfrm>
            <a:off x="264992" y="3127735"/>
            <a:ext cx="1233207" cy="1781474"/>
          </a:xfrm>
          <a:prstGeom prst="rect">
            <a:avLst/>
          </a:prstGeom>
        </p:spPr>
      </p:pic>
      <p:sp>
        <p:nvSpPr>
          <p:cNvPr id="24" name="TextBox 23"/>
          <p:cNvSpPr txBox="1"/>
          <p:nvPr/>
        </p:nvSpPr>
        <p:spPr>
          <a:xfrm>
            <a:off x="1675658" y="3753015"/>
            <a:ext cx="4583306" cy="553998"/>
          </a:xfrm>
          <a:prstGeom prst="rect">
            <a:avLst/>
          </a:prstGeom>
          <a:noFill/>
        </p:spPr>
        <p:txBody>
          <a:bodyPr wrap="none" rtlCol="0">
            <a:spAutoFit/>
          </a:bodyPr>
          <a:lstStyle/>
          <a:p>
            <a:pPr defTabSz="685800"/>
            <a:r>
              <a:rPr lang="en-GB" sz="3000" dirty="0" err="1">
                <a:solidFill>
                  <a:srgbClr val="FF0000"/>
                </a:solidFill>
                <a:latin typeface="Arial" panose="020B0604020202020204" pitchFamily="34" charset="0"/>
                <a:cs typeface="Arial" panose="020B0604020202020204" pitchFamily="34" charset="0"/>
              </a:rPr>
              <a:t>Thực</a:t>
            </a:r>
            <a:r>
              <a:rPr lang="en-GB" sz="3000" dirty="0">
                <a:solidFill>
                  <a:srgbClr val="FF0000"/>
                </a:solidFill>
                <a:latin typeface="Arial" panose="020B0604020202020204" pitchFamily="34" charset="0"/>
                <a:cs typeface="Arial" panose="020B0604020202020204" pitchFamily="34" charset="0"/>
              </a:rPr>
              <a:t> </a:t>
            </a:r>
            <a:r>
              <a:rPr lang="en-GB" sz="3000" dirty="0" err="1">
                <a:solidFill>
                  <a:srgbClr val="FF0000"/>
                </a:solidFill>
                <a:latin typeface="Arial" panose="020B0604020202020204" pitchFamily="34" charset="0"/>
                <a:cs typeface="Arial" panose="020B0604020202020204" pitchFamily="34" charset="0"/>
              </a:rPr>
              <a:t>hiện</a:t>
            </a:r>
            <a:r>
              <a:rPr lang="en-GB" sz="3000" dirty="0">
                <a:solidFill>
                  <a:srgbClr val="FF0000"/>
                </a:solidFill>
                <a:latin typeface="Arial" panose="020B0604020202020204" pitchFamily="34" charset="0"/>
                <a:cs typeface="Arial" panose="020B0604020202020204" pitchFamily="34" charset="0"/>
              </a:rPr>
              <a:t> </a:t>
            </a:r>
            <a:r>
              <a:rPr lang="en-GB" sz="3000" dirty="0" err="1">
                <a:solidFill>
                  <a:srgbClr val="FF0000"/>
                </a:solidFill>
                <a:latin typeface="Arial" panose="020B0604020202020204" pitchFamily="34" charset="0"/>
                <a:cs typeface="Arial" panose="020B0604020202020204" pitchFamily="34" charset="0"/>
              </a:rPr>
              <a:t>đặt</a:t>
            </a:r>
            <a:r>
              <a:rPr lang="en-GB" sz="3000" dirty="0">
                <a:solidFill>
                  <a:srgbClr val="FF0000"/>
                </a:solidFill>
                <a:latin typeface="Arial" panose="020B0604020202020204" pitchFamily="34" charset="0"/>
                <a:cs typeface="Arial" panose="020B0604020202020204" pitchFamily="34" charset="0"/>
              </a:rPr>
              <a:t> </a:t>
            </a:r>
            <a:r>
              <a:rPr lang="en-GB" sz="3000" dirty="0" err="1">
                <a:solidFill>
                  <a:srgbClr val="FF0000"/>
                </a:solidFill>
                <a:latin typeface="Arial" panose="020B0604020202020204" pitchFamily="34" charset="0"/>
                <a:cs typeface="Arial" panose="020B0604020202020204" pitchFamily="34" charset="0"/>
              </a:rPr>
              <a:t>tính</a:t>
            </a:r>
            <a:r>
              <a:rPr lang="en-GB" sz="3000" dirty="0">
                <a:solidFill>
                  <a:srgbClr val="FF0000"/>
                </a:solidFill>
                <a:latin typeface="Arial" panose="020B0604020202020204" pitchFamily="34" charset="0"/>
                <a:cs typeface="Arial" panose="020B0604020202020204" pitchFamily="34" charset="0"/>
              </a:rPr>
              <a:t> </a:t>
            </a:r>
            <a:r>
              <a:rPr lang="en-GB" sz="3000" dirty="0" err="1">
                <a:solidFill>
                  <a:srgbClr val="FF0000"/>
                </a:solidFill>
                <a:latin typeface="Arial" panose="020B0604020202020204" pitchFamily="34" charset="0"/>
                <a:cs typeface="Arial" panose="020B0604020202020204" pitchFamily="34" charset="0"/>
              </a:rPr>
              <a:t>vào</a:t>
            </a:r>
            <a:r>
              <a:rPr lang="en-GB" sz="3000" dirty="0">
                <a:solidFill>
                  <a:srgbClr val="FF0000"/>
                </a:solidFill>
                <a:latin typeface="Arial" panose="020B0604020202020204" pitchFamily="34" charset="0"/>
                <a:cs typeface="Arial" panose="020B0604020202020204" pitchFamily="34" charset="0"/>
              </a:rPr>
              <a:t> </a:t>
            </a:r>
            <a:r>
              <a:rPr lang="en-GB" sz="3000" dirty="0" err="1">
                <a:solidFill>
                  <a:srgbClr val="FF0000"/>
                </a:solidFill>
                <a:latin typeface="Arial" panose="020B0604020202020204" pitchFamily="34" charset="0"/>
                <a:cs typeface="Arial" panose="020B0604020202020204" pitchFamily="34" charset="0"/>
              </a:rPr>
              <a:t>vở</a:t>
            </a:r>
            <a:endParaRPr lang="en-GB" sz="3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244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par>
                                <p:cTn id="32" presetID="14"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13A9FDAA-FA48-4B34-9780-A326BBB82BB6}"/>
              </a:ext>
            </a:extLst>
          </p:cNvPr>
          <p:cNvGrpSpPr/>
          <p:nvPr/>
        </p:nvGrpSpPr>
        <p:grpSpPr>
          <a:xfrm>
            <a:off x="243812" y="-6560"/>
            <a:ext cx="8868579" cy="5019560"/>
            <a:chOff x="183614" y="82628"/>
            <a:chExt cx="11824772" cy="6692746"/>
          </a:xfrm>
        </p:grpSpPr>
        <p:sp>
          <p:nvSpPr>
            <p:cNvPr id="4" name="Rectangle: Rounded Corners 3">
              <a:extLst>
                <a:ext uri="{FF2B5EF4-FFF2-40B4-BE49-F238E27FC236}">
                  <a16:creationId xmlns:a16="http://schemas.microsoft.com/office/drawing/2014/main" id="{00D84A0E-E9C5-431E-B383-20940B64560D}"/>
                </a:ext>
              </a:extLst>
            </p:cNvPr>
            <p:cNvSpPr/>
            <p:nvPr/>
          </p:nvSpPr>
          <p:spPr>
            <a:xfrm>
              <a:off x="183614" y="82628"/>
              <a:ext cx="11824772" cy="6692746"/>
            </a:xfrm>
            <a:prstGeom prst="roundRect">
              <a:avLst>
                <a:gd name="adj" fmla="val 13144"/>
              </a:avLst>
            </a:prstGeom>
            <a:solidFill>
              <a:srgbClr val="E29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 name="Rectangle: Rounded Corners 4">
              <a:extLst>
                <a:ext uri="{FF2B5EF4-FFF2-40B4-BE49-F238E27FC236}">
                  <a16:creationId xmlns:a16="http://schemas.microsoft.com/office/drawing/2014/main" id="{24AB8FA5-22C0-44FC-97F5-487542CECF00}"/>
                </a:ext>
              </a:extLst>
            </p:cNvPr>
            <p:cNvSpPr/>
            <p:nvPr/>
          </p:nvSpPr>
          <p:spPr>
            <a:xfrm>
              <a:off x="336014" y="235027"/>
              <a:ext cx="11452034" cy="6397127"/>
            </a:xfrm>
            <a:prstGeom prst="roundRect">
              <a:avLst>
                <a:gd name="adj" fmla="val 13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grpSp>
      <p:pic>
        <p:nvPicPr>
          <p:cNvPr id="7" name="Picture 6">
            <a:hlinkClick r:id="rId4" action="ppaction://hlinksldjump"/>
            <a:extLst>
              <a:ext uri="{FF2B5EF4-FFF2-40B4-BE49-F238E27FC236}">
                <a16:creationId xmlns:a16="http://schemas.microsoft.com/office/drawing/2014/main" id="{CFFDD999-5EB1-4DC2-8E22-3D35A2B82CB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1148" y1="35503" x2="21148" y2="35503"/>
                        <a14:foregroundMark x1="13465" y1="74161" x2="13465" y2="74161"/>
                        <a14:foregroundMark x1="84796" y1="59927" x2="84796" y2="59927"/>
                        <a14:foregroundMark x1="15447" y1="71573" x2="15447" y2="71573"/>
                      </a14:backgroundRemoval>
                    </a14:imgEffect>
                  </a14:imgLayer>
                </a14:imgProps>
              </a:ext>
              <a:ext uri="{28A0092B-C50C-407E-A947-70E740481C1C}">
                <a14:useLocalDpi xmlns:a14="http://schemas.microsoft.com/office/drawing/2010/main" val="0"/>
              </a:ext>
            </a:extLst>
          </a:blip>
          <a:stretch>
            <a:fillRect/>
          </a:stretch>
        </p:blipFill>
        <p:spPr>
          <a:xfrm>
            <a:off x="3615143" y="651012"/>
            <a:ext cx="1852208" cy="1852208"/>
          </a:xfrm>
          <a:prstGeom prst="rect">
            <a:avLst/>
          </a:prstGeom>
        </p:spPr>
      </p:pic>
      <p:pic>
        <p:nvPicPr>
          <p:cNvPr id="9" name="Picture 8">
            <a:hlinkClick r:id="rId7" action="ppaction://hlinksldjump"/>
            <a:extLst>
              <a:ext uri="{FF2B5EF4-FFF2-40B4-BE49-F238E27FC236}">
                <a16:creationId xmlns:a16="http://schemas.microsoft.com/office/drawing/2014/main" id="{9F753238-C34A-490D-A9FF-6E0A018787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4957" y="699276"/>
            <a:ext cx="2014784" cy="2058762"/>
          </a:xfrm>
          <a:prstGeom prst="rect">
            <a:avLst/>
          </a:prstGeom>
        </p:spPr>
      </p:pic>
      <p:pic>
        <p:nvPicPr>
          <p:cNvPr id="11" name="Picture 10">
            <a:hlinkClick r:id="rId9" action="ppaction://hlinksldjump"/>
            <a:extLst>
              <a:ext uri="{FF2B5EF4-FFF2-40B4-BE49-F238E27FC236}">
                <a16:creationId xmlns:a16="http://schemas.microsoft.com/office/drawing/2014/main" id="{C4A9B2D5-D985-4B6F-958C-52DC1AD781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2841" y="584874"/>
            <a:ext cx="2021574" cy="2021574"/>
          </a:xfrm>
          <a:prstGeom prst="rect">
            <a:avLst/>
          </a:prstGeom>
        </p:spPr>
      </p:pic>
      <p:pic>
        <p:nvPicPr>
          <p:cNvPr id="79" name="Tieng-yeah-tre-con-www_nhacchuongvui_com">
            <a:hlinkClick r:id="" action="ppaction://media"/>
            <a:extLst>
              <a:ext uri="{FF2B5EF4-FFF2-40B4-BE49-F238E27FC236}">
                <a16:creationId xmlns:a16="http://schemas.microsoft.com/office/drawing/2014/main" id="{BB35948F-FE0F-49CC-AA4A-6E289F67377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439060" y="-914030"/>
            <a:ext cx="304800" cy="304800"/>
          </a:xfrm>
          <a:prstGeom prst="rect">
            <a:avLst/>
          </a:prstGeom>
        </p:spPr>
      </p:pic>
      <p:sp>
        <p:nvSpPr>
          <p:cNvPr id="2" name="TextBox 1">
            <a:extLst>
              <a:ext uri="{FF2B5EF4-FFF2-40B4-BE49-F238E27FC236}">
                <a16:creationId xmlns:a16="http://schemas.microsoft.com/office/drawing/2014/main" id="{E25E34A2-8296-47A1-B9AF-6BF7A3581759}"/>
              </a:ext>
            </a:extLst>
          </p:cNvPr>
          <p:cNvSpPr txBox="1"/>
          <p:nvPr/>
        </p:nvSpPr>
        <p:spPr>
          <a:xfrm>
            <a:off x="971600" y="130500"/>
            <a:ext cx="6782743" cy="646331"/>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Trò</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a:t>
            </a:r>
            <a:r>
              <a:rPr lang="vi-VN" sz="3600" b="1" dirty="0">
                <a:solidFill>
                  <a:srgbClr val="FF0000"/>
                </a:solidFill>
                <a:latin typeface="Times New Roman" panose="02020603050405020304" pitchFamily="18" charset="0"/>
                <a:cs typeface="Times New Roman" panose="02020603050405020304" pitchFamily="18" charset="0"/>
              </a:rPr>
              <a:t>ơ</a:t>
            </a:r>
            <a:r>
              <a:rPr lang="en-US" sz="3600" b="1" dirty="0">
                <a:solidFill>
                  <a:srgbClr val="FF0000"/>
                </a:solidFill>
                <a:latin typeface="Times New Roman" panose="02020603050405020304" pitchFamily="18" charset="0"/>
                <a:cs typeface="Times New Roman" panose="02020603050405020304" pitchFamily="18" charset="0"/>
              </a:rPr>
              <a:t>i: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hộp</a:t>
            </a:r>
            <a:r>
              <a:rPr lang="en-US" sz="3600" b="1" dirty="0">
                <a:solidFill>
                  <a:srgbClr val="FF0000"/>
                </a:solidFill>
                <a:latin typeface="Times New Roman" panose="02020603050405020304" pitchFamily="18" charset="0"/>
                <a:cs typeface="Times New Roman" panose="02020603050405020304" pitchFamily="18" charset="0"/>
              </a:rPr>
              <a:t> may </a:t>
            </a:r>
            <a:r>
              <a:rPr lang="en-US" sz="3600" b="1" dirty="0" err="1">
                <a:solidFill>
                  <a:srgbClr val="FF0000"/>
                </a:solidFill>
                <a:latin typeface="Times New Roman" panose="02020603050405020304" pitchFamily="18" charset="0"/>
                <a:cs typeface="Times New Roman" panose="02020603050405020304" pitchFamily="18" charset="0"/>
              </a:rPr>
              <a:t>mắn</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2" name="Picture 11">
            <a:hlinkClick r:id="rId12" action="ppaction://hlinkfile"/>
            <a:extLst>
              <a:ext uri="{FF2B5EF4-FFF2-40B4-BE49-F238E27FC236}">
                <a16:creationId xmlns:a16="http://schemas.microsoft.com/office/drawing/2014/main" id="{DC26501F-C292-470A-AA8C-95080DE9CEFF}"/>
              </a:ext>
            </a:extLst>
          </p:cNvPr>
          <p:cNvPicPr>
            <a:picLocks noChangeAspect="1"/>
          </p:cNvPicPr>
          <p:nvPr/>
        </p:nvPicPr>
        <p:blipFill>
          <a:blip r:embed="rId13"/>
          <a:stretch>
            <a:fillRect/>
          </a:stretch>
        </p:blipFill>
        <p:spPr>
          <a:xfrm>
            <a:off x="482051" y="3930915"/>
            <a:ext cx="489549" cy="602670"/>
          </a:xfrm>
          <a:prstGeom prst="rect">
            <a:avLst/>
          </a:prstGeom>
        </p:spPr>
      </p:pic>
      <p:pic>
        <p:nvPicPr>
          <p:cNvPr id="18" name="Picture 17">
            <a:hlinkClick r:id="rId14" action="ppaction://hlinksldjump"/>
            <a:extLst>
              <a:ext uri="{FF2B5EF4-FFF2-40B4-BE49-F238E27FC236}">
                <a16:creationId xmlns:a16="http://schemas.microsoft.com/office/drawing/2014/main" id="{54676ED5-3BB8-42AF-852B-3842CD8D88AD}"/>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21148" y1="35503" x2="21148" y2="35503"/>
                        <a14:foregroundMark x1="13465" y1="74161" x2="13465" y2="74161"/>
                        <a14:foregroundMark x1="84796" y1="59927" x2="84796" y2="59927"/>
                        <a14:foregroundMark x1="15447" y1="71573" x2="15447" y2="71573"/>
                      </a14:backgroundRemoval>
                    </a14:imgEffect>
                  </a14:imgLayer>
                </a14:imgProps>
              </a:ext>
              <a:ext uri="{28A0092B-C50C-407E-A947-70E740481C1C}">
                <a14:useLocalDpi xmlns:a14="http://schemas.microsoft.com/office/drawing/2010/main" val="0"/>
              </a:ext>
            </a:extLst>
          </a:blip>
          <a:stretch>
            <a:fillRect/>
          </a:stretch>
        </p:blipFill>
        <p:spPr>
          <a:xfrm>
            <a:off x="6883072" y="2501736"/>
            <a:ext cx="1705806" cy="1705806"/>
          </a:xfrm>
          <a:prstGeom prst="rect">
            <a:avLst/>
          </a:prstGeom>
        </p:spPr>
      </p:pic>
      <p:pic>
        <p:nvPicPr>
          <p:cNvPr id="19" name="Picture 18">
            <a:hlinkClick r:id="rId17" action="ppaction://hlinksldjump"/>
            <a:extLst>
              <a:ext uri="{FF2B5EF4-FFF2-40B4-BE49-F238E27FC236}">
                <a16:creationId xmlns:a16="http://schemas.microsoft.com/office/drawing/2014/main" id="{B892ADCF-135D-4E59-BCC7-BF94232CF1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1518" y="2325258"/>
            <a:ext cx="2014784" cy="2058762"/>
          </a:xfrm>
          <a:prstGeom prst="rect">
            <a:avLst/>
          </a:prstGeom>
        </p:spPr>
      </p:pic>
      <p:pic>
        <p:nvPicPr>
          <p:cNvPr id="20" name="Picture 19">
            <a:hlinkClick r:id="rId18" action="ppaction://hlinksldjump"/>
            <a:extLst>
              <a:ext uri="{FF2B5EF4-FFF2-40B4-BE49-F238E27FC236}">
                <a16:creationId xmlns:a16="http://schemas.microsoft.com/office/drawing/2014/main" id="{6B4AAD0B-A227-4508-AD11-F989B81212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63351" y="2267192"/>
            <a:ext cx="2021574" cy="2021574"/>
          </a:xfrm>
          <a:prstGeom prst="rect">
            <a:avLst/>
          </a:prstGeom>
        </p:spPr>
      </p:pic>
      <p:sp>
        <p:nvSpPr>
          <p:cNvPr id="15" name="TextBox 14">
            <a:extLst>
              <a:ext uri="{FF2B5EF4-FFF2-40B4-BE49-F238E27FC236}">
                <a16:creationId xmlns:a16="http://schemas.microsoft.com/office/drawing/2014/main" id="{34765222-86E3-4729-9B03-C4DEA479AA33}"/>
              </a:ext>
            </a:extLst>
          </p:cNvPr>
          <p:cNvSpPr txBox="1"/>
          <p:nvPr/>
        </p:nvSpPr>
        <p:spPr>
          <a:xfrm rot="10614578" flipH="1" flipV="1">
            <a:off x="1691016" y="2151237"/>
            <a:ext cx="483860" cy="369332"/>
          </a:xfrm>
          <a:prstGeom prst="rect">
            <a:avLst/>
          </a:prstGeom>
          <a:noFill/>
        </p:spPr>
        <p:txBody>
          <a:bodyPr wrap="square" rtlCol="0">
            <a:spAutoFit/>
          </a:bodyPr>
          <a:lstStyle/>
          <a:p>
            <a:r>
              <a:rPr lang="en-US" dirty="0"/>
              <a:t>1</a:t>
            </a:r>
            <a:endParaRPr lang="en-US" sz="1800" kern="1200" dirty="0">
              <a:solidFill>
                <a:schemeClr val="tx1"/>
              </a:solidFill>
              <a:latin typeface="+mn-lt"/>
              <a:ea typeface="+mn-ea"/>
              <a:cs typeface="+mn-cs"/>
            </a:endParaRPr>
          </a:p>
        </p:txBody>
      </p:sp>
      <p:sp>
        <p:nvSpPr>
          <p:cNvPr id="24" name="TextBox 23">
            <a:extLst>
              <a:ext uri="{FF2B5EF4-FFF2-40B4-BE49-F238E27FC236}">
                <a16:creationId xmlns:a16="http://schemas.microsoft.com/office/drawing/2014/main" id="{0937F11F-454D-4BC2-B2FB-F44F4E22202B}"/>
              </a:ext>
            </a:extLst>
          </p:cNvPr>
          <p:cNvSpPr txBox="1"/>
          <p:nvPr/>
        </p:nvSpPr>
        <p:spPr>
          <a:xfrm rot="10622734" flipH="1" flipV="1">
            <a:off x="4697672" y="2140372"/>
            <a:ext cx="217954" cy="369332"/>
          </a:xfrm>
          <a:prstGeom prst="rect">
            <a:avLst/>
          </a:prstGeom>
          <a:noFill/>
        </p:spPr>
        <p:txBody>
          <a:bodyPr wrap="square" rtlCol="0">
            <a:spAutoFit/>
          </a:bodyPr>
          <a:lstStyle/>
          <a:p>
            <a:r>
              <a:rPr lang="en-US" sz="1800" kern="1200" dirty="0">
                <a:solidFill>
                  <a:schemeClr val="tx1"/>
                </a:solidFill>
                <a:latin typeface="+mn-lt"/>
                <a:ea typeface="+mn-ea"/>
                <a:cs typeface="+mn-cs"/>
              </a:rPr>
              <a:t>2</a:t>
            </a:r>
          </a:p>
        </p:txBody>
      </p:sp>
      <p:sp>
        <p:nvSpPr>
          <p:cNvPr id="25" name="TextBox 24">
            <a:extLst>
              <a:ext uri="{FF2B5EF4-FFF2-40B4-BE49-F238E27FC236}">
                <a16:creationId xmlns:a16="http://schemas.microsoft.com/office/drawing/2014/main" id="{4AC19306-FAF8-4BAC-BEFC-5AAE091E4CEF}"/>
              </a:ext>
            </a:extLst>
          </p:cNvPr>
          <p:cNvSpPr txBox="1"/>
          <p:nvPr/>
        </p:nvSpPr>
        <p:spPr>
          <a:xfrm rot="21436786">
            <a:off x="7630003" y="2069277"/>
            <a:ext cx="349852" cy="369332"/>
          </a:xfrm>
          <a:prstGeom prst="rect">
            <a:avLst/>
          </a:prstGeom>
          <a:noFill/>
        </p:spPr>
        <p:txBody>
          <a:bodyPr wrap="square" rtlCol="0">
            <a:spAutoFit/>
          </a:bodyPr>
          <a:lstStyle/>
          <a:p>
            <a:r>
              <a:rPr lang="en-US" dirty="0"/>
              <a:t>3</a:t>
            </a:r>
            <a:endParaRPr lang="en-US" sz="1800" kern="1200" dirty="0">
              <a:solidFill>
                <a:schemeClr val="tx1"/>
              </a:solidFill>
              <a:latin typeface="+mn-lt"/>
              <a:ea typeface="+mn-ea"/>
              <a:cs typeface="+mn-cs"/>
            </a:endParaRPr>
          </a:p>
        </p:txBody>
      </p:sp>
      <p:sp>
        <p:nvSpPr>
          <p:cNvPr id="26" name="TextBox 25">
            <a:extLst>
              <a:ext uri="{FF2B5EF4-FFF2-40B4-BE49-F238E27FC236}">
                <a16:creationId xmlns:a16="http://schemas.microsoft.com/office/drawing/2014/main" id="{34989307-7A31-4ABA-976C-2AEA5785FCBC}"/>
              </a:ext>
            </a:extLst>
          </p:cNvPr>
          <p:cNvSpPr txBox="1"/>
          <p:nvPr/>
        </p:nvSpPr>
        <p:spPr>
          <a:xfrm rot="10800000" flipV="1">
            <a:off x="2699792" y="3469968"/>
            <a:ext cx="374615" cy="369332"/>
          </a:xfrm>
          <a:prstGeom prst="rect">
            <a:avLst/>
          </a:prstGeom>
          <a:noFill/>
        </p:spPr>
        <p:txBody>
          <a:bodyPr wrap="square" rtlCol="0">
            <a:spAutoFit/>
          </a:bodyPr>
          <a:lstStyle/>
          <a:p>
            <a:r>
              <a:rPr lang="en-US" dirty="0"/>
              <a:t>4</a:t>
            </a:r>
            <a:endParaRPr lang="en-US" sz="1800" kern="1200" dirty="0">
              <a:solidFill>
                <a:schemeClr val="tx1"/>
              </a:solidFill>
              <a:latin typeface="+mn-lt"/>
              <a:ea typeface="+mn-ea"/>
              <a:cs typeface="+mn-cs"/>
            </a:endParaRPr>
          </a:p>
        </p:txBody>
      </p:sp>
      <p:sp>
        <p:nvSpPr>
          <p:cNvPr id="27" name="TextBox 26">
            <a:extLst>
              <a:ext uri="{FF2B5EF4-FFF2-40B4-BE49-F238E27FC236}">
                <a16:creationId xmlns:a16="http://schemas.microsoft.com/office/drawing/2014/main" id="{73B16D24-2CBD-445E-8AEF-ADF0803C9AD4}"/>
              </a:ext>
            </a:extLst>
          </p:cNvPr>
          <p:cNvSpPr txBox="1"/>
          <p:nvPr/>
        </p:nvSpPr>
        <p:spPr>
          <a:xfrm rot="10800000" flipH="1" flipV="1">
            <a:off x="5580110" y="3482464"/>
            <a:ext cx="360041" cy="369331"/>
          </a:xfrm>
          <a:prstGeom prst="rect">
            <a:avLst/>
          </a:prstGeom>
          <a:noFill/>
        </p:spPr>
        <p:txBody>
          <a:bodyPr wrap="square" rtlCol="0">
            <a:spAutoFit/>
          </a:bodyPr>
          <a:lstStyle/>
          <a:p>
            <a:r>
              <a:rPr lang="en-US" sz="1800" kern="1200" dirty="0">
                <a:solidFill>
                  <a:schemeClr val="tx1"/>
                </a:solidFill>
                <a:latin typeface="+mn-lt"/>
                <a:ea typeface="+mn-ea"/>
                <a:cs typeface="+mn-cs"/>
              </a:rPr>
              <a:t>5</a:t>
            </a:r>
          </a:p>
        </p:txBody>
      </p:sp>
      <p:sp>
        <p:nvSpPr>
          <p:cNvPr id="28" name="TextBox 27">
            <a:extLst>
              <a:ext uri="{FF2B5EF4-FFF2-40B4-BE49-F238E27FC236}">
                <a16:creationId xmlns:a16="http://schemas.microsoft.com/office/drawing/2014/main" id="{4149C4D9-9129-444D-8866-EBA481F66D65}"/>
              </a:ext>
            </a:extLst>
          </p:cNvPr>
          <p:cNvSpPr txBox="1"/>
          <p:nvPr/>
        </p:nvSpPr>
        <p:spPr>
          <a:xfrm flipH="1">
            <a:off x="8316416" y="3933652"/>
            <a:ext cx="745022" cy="369332"/>
          </a:xfrm>
          <a:prstGeom prst="rect">
            <a:avLst/>
          </a:prstGeom>
          <a:noFill/>
        </p:spPr>
        <p:txBody>
          <a:bodyPr wrap="square" rtlCol="0">
            <a:spAutoFit/>
          </a:bodyPr>
          <a:lstStyle/>
          <a:p>
            <a:r>
              <a:rPr lang="en-US" dirty="0"/>
              <a:t>6</a:t>
            </a:r>
            <a:endParaRPr lang="en-US" sz="1800" kern="1200" dirty="0">
              <a:solidFill>
                <a:schemeClr val="tx1"/>
              </a:solidFill>
              <a:latin typeface="+mn-lt"/>
              <a:ea typeface="+mn-ea"/>
              <a:cs typeface="+mn-cs"/>
            </a:endParaRPr>
          </a:p>
        </p:txBody>
      </p:sp>
      <p:sp>
        <p:nvSpPr>
          <p:cNvPr id="3" name="Arrow: Down 2">
            <a:hlinkClick r:id="rId19" action="ppaction://hlinksldjump"/>
            <a:extLst>
              <a:ext uri="{FF2B5EF4-FFF2-40B4-BE49-F238E27FC236}">
                <a16:creationId xmlns:a16="http://schemas.microsoft.com/office/drawing/2014/main" id="{B0E89DC1-2B50-4324-9D30-43A35DD22053}"/>
              </a:ext>
            </a:extLst>
          </p:cNvPr>
          <p:cNvSpPr/>
          <p:nvPr/>
        </p:nvSpPr>
        <p:spPr>
          <a:xfrm>
            <a:off x="7621436" y="4384020"/>
            <a:ext cx="489549" cy="5443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000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1" presetClass="mediacall" presetSubtype="0" fill="hold" nodeType="withEffect">
                                  <p:stCondLst>
                                    <p:cond delay="0"/>
                                  </p:stCondLst>
                                  <p:childTnLst>
                                    <p:cmd type="call" cmd="playFrom(0.0)">
                                      <p:cBhvr>
                                        <p:cTn id="21" dur="4414" fill="hold"/>
                                        <p:tgtEl>
                                          <p:spTgt spid="79"/>
                                        </p:tgtEl>
                                      </p:cBhvr>
                                    </p:cmd>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000"/>
                                        <p:tgtEl>
                                          <p:spTgt spid="19"/>
                                        </p:tgtEl>
                                      </p:cBhvr>
                                    </p:animEffect>
                                    <p:anim calcmode="lin" valueType="num">
                                      <p:cBhvr>
                                        <p:cTn id="27" dur="2000" fill="hold"/>
                                        <p:tgtEl>
                                          <p:spTgt spid="19"/>
                                        </p:tgtEl>
                                        <p:attrNameLst>
                                          <p:attrName>ppt_w</p:attrName>
                                        </p:attrNameLst>
                                      </p:cBhvr>
                                      <p:tavLst>
                                        <p:tav tm="0" fmla="#ppt_w*sin(2.5*pi*$)">
                                          <p:val>
                                            <p:fltVal val="0"/>
                                          </p:val>
                                        </p:tav>
                                        <p:tav tm="100000">
                                          <p:val>
                                            <p:fltVal val="1"/>
                                          </p:val>
                                        </p:tav>
                                      </p:tavLst>
                                    </p:anim>
                                    <p:anim calcmode="lin" valueType="num">
                                      <p:cBhvr>
                                        <p:cTn id="28" dur="2000" fill="hold"/>
                                        <p:tgtEl>
                                          <p:spTgt spid="19"/>
                                        </p:tgtEl>
                                        <p:attrNameLst>
                                          <p:attrName>ppt_h</p:attrName>
                                        </p:attrNameLst>
                                      </p:cBhvr>
                                      <p:tavLst>
                                        <p:tav tm="0">
                                          <p:val>
                                            <p:strVal val="#ppt_h"/>
                                          </p:val>
                                        </p:tav>
                                        <p:tav tm="100000">
                                          <p:val>
                                            <p:strVal val="#ppt_h"/>
                                          </p:val>
                                        </p:tav>
                                      </p:tavLst>
                                    </p:anim>
                                  </p:childTnLst>
                                </p:cTn>
                              </p:par>
                              <p:par>
                                <p:cTn id="29" presetID="53" presetClass="entr" presetSubtype="16"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7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幼儿园卡通卡通课件小学生亲子活动幼儿园展板家长会自我介绍宝宝成长记录PPT模板"/>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232</Words>
  <Application>Microsoft Office PowerPoint</Application>
  <PresentationFormat>On-screen Show (16:9)</PresentationFormat>
  <Paragraphs>65</Paragraphs>
  <Slides>16</Slides>
  <Notes>4</Notes>
  <HiddenSlides>0</HiddenSlides>
  <MMClips>6</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宋体</vt:lpstr>
      <vt:lpstr>Arial</vt:lpstr>
      <vt:lpstr>Calibri</vt:lpstr>
      <vt:lpstr>等线</vt:lpstr>
      <vt:lpstr>等线 Light</vt:lpstr>
      <vt:lpstr>Times New Roman</vt:lpstr>
      <vt:lpstr>VNI-Tubes</vt:lpstr>
      <vt:lpstr>office</vt:lpstr>
      <vt:lpstr>4_Office 主题​​</vt:lpstr>
      <vt:lpstr>1_office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2017-03-06T01:56:12Z</dcterms:created>
  <dcterms:modified xsi:type="dcterms:W3CDTF">2025-03-05T13:53:36Z</dcterms:modified>
</cp:coreProperties>
</file>