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9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94719" y="2438400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2954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28919" y="2950108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006064" y="2743200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7154" y="10668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2302609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3902809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3902809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4760059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42319" y="8382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975519" y="1752600"/>
            <a:ext cx="13334999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270338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493838" y="2564761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2888" y="5965138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3838" y="6921007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2017" y="6096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1438257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6833" y="14478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2428006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5411817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6322898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9516</TotalTime>
  <Words>152</Words>
  <Application>Microsoft Office PowerPoint</Application>
  <PresentationFormat>Custom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1038</cp:revision>
  <dcterms:created xsi:type="dcterms:W3CDTF">2008-09-09T22:52:10Z</dcterms:created>
  <dcterms:modified xsi:type="dcterms:W3CDTF">2025-03-06T01:06:49Z</dcterms:modified>
</cp:coreProperties>
</file>