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14" r:id="rId4"/>
    <p:sldMasterId id="2147483750" r:id="rId5"/>
    <p:sldMasterId id="2147483762" r:id="rId6"/>
  </p:sldMasterIdLst>
  <p:notesMasterIdLst>
    <p:notesMasterId r:id="rId32"/>
  </p:notesMasterIdLst>
  <p:sldIdLst>
    <p:sldId id="331" r:id="rId7"/>
    <p:sldId id="337" r:id="rId8"/>
    <p:sldId id="338" r:id="rId9"/>
    <p:sldId id="329" r:id="rId10"/>
    <p:sldId id="332" r:id="rId11"/>
    <p:sldId id="339" r:id="rId12"/>
    <p:sldId id="340" r:id="rId13"/>
    <p:sldId id="335" r:id="rId14"/>
    <p:sldId id="264" r:id="rId15"/>
    <p:sldId id="286" r:id="rId16"/>
    <p:sldId id="342" r:id="rId17"/>
    <p:sldId id="343" r:id="rId18"/>
    <p:sldId id="345" r:id="rId19"/>
    <p:sldId id="288" r:id="rId20"/>
    <p:sldId id="291" r:id="rId21"/>
    <p:sldId id="273" r:id="rId22"/>
    <p:sldId id="344" r:id="rId23"/>
    <p:sldId id="292" r:id="rId24"/>
    <p:sldId id="336" r:id="rId25"/>
    <p:sldId id="333" r:id="rId26"/>
    <p:sldId id="302" r:id="rId27"/>
    <p:sldId id="300" r:id="rId28"/>
    <p:sldId id="334" r:id="rId29"/>
    <p:sldId id="293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05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416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60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032072-6DE0-83AF-6835-79B49BE1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071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3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5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22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19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827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21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038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582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108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032072-6DE0-83AF-6835-79B49BE1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40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55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38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93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4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69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66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9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2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64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6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63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6" r:id="rId12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5F16D2-629C-3045-4E3D-970FF846640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48E123-623B-0D0F-ADB8-5E9E51D77B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9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7" r:id="rId3"/>
    <p:sldLayoutId id="21474837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0FB4DE-DED4-6F1E-54AD-67814A94DC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9" r:id="rId2"/>
    <p:sldLayoutId id="2147483725" r:id="rId3"/>
    <p:sldLayoutId id="21474837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47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5" r:id="rId2"/>
    <p:sldLayoutId id="21474837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6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2.m4a"/><Relationship Id="rId7" Type="http://schemas.openxmlformats.org/officeDocument/2006/relationships/image" Target="../media/image4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7.jpeg"/><Relationship Id="rId4" Type="http://schemas.openxmlformats.org/officeDocument/2006/relationships/tags" Target="../tags/tag2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5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-184004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2" y="3960663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BA4360-D527-E521-6763-8D38D5478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946" y="2864238"/>
            <a:ext cx="9998307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7173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NHÓM </a:t>
            </a:r>
            <a:r>
              <a:rPr lang="en-US" altLang="zh-CN" sz="4400" dirty="0" smtClean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6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707285" y="1094035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8186" y="-295914"/>
            <a:ext cx="1206536" cy="957091"/>
          </a:xfrm>
          <a:prstGeom prst="rect">
            <a:avLst/>
          </a:prstGeom>
        </p:spPr>
      </p:pic>
      <p:pic>
        <p:nvPicPr>
          <p:cNvPr id="3" name="图片 3" descr="图片包含 室内, 物体&#10;&#10;描述已自动生成">
            <a:extLst>
              <a:ext uri="{FF2B5EF4-FFF2-40B4-BE49-F238E27FC236}">
                <a16:creationId xmlns:a16="http://schemas.microsoft.com/office/drawing/2014/main" id="{6DC25749-965D-4776-94DB-A164128D0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83" y="-771504"/>
            <a:ext cx="10097970" cy="7144573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56682858-313A-4E15-A3CD-50FFF4CB6C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05286"/>
            <a:ext cx="4601708" cy="4601708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DB949FC3-D051-49FC-A278-6754C716AD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743302"/>
            <a:ext cx="4123385" cy="6034015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DE06ADFE-2191-422F-A3B1-F69B00EF2C47}"/>
              </a:ext>
            </a:extLst>
          </p:cNvPr>
          <p:cNvSpPr/>
          <p:nvPr/>
        </p:nvSpPr>
        <p:spPr>
          <a:xfrm>
            <a:off x="2664924" y="1009631"/>
            <a:ext cx="6008811" cy="316449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SÁCH CỦA 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BFF51-1ECD-414B-9C4B-F49C744963D0}"/>
              </a:ext>
            </a:extLst>
          </p:cNvPr>
          <p:cNvSpPr txBox="1"/>
          <p:nvPr/>
        </p:nvSpPr>
        <p:spPr>
          <a:xfrm>
            <a:off x="3827161" y="854278"/>
            <a:ext cx="6365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77" y="4174127"/>
            <a:ext cx="4818196" cy="2354295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4668" y="1746362"/>
            <a:ext cx="487363" cy="487363"/>
          </a:xfrm>
          <a:prstGeom prst="rect">
            <a:avLst/>
          </a:prstGeom>
        </p:spPr>
      </p:pic>
      <p:pic>
        <p:nvPicPr>
          <p:cNvPr id="11" name="PA_图片 3">
            <a:extLst>
              <a:ext uri="{FF2B5EF4-FFF2-40B4-BE49-F238E27FC236}">
                <a16:creationId xmlns:a16="http://schemas.microsoft.com/office/drawing/2014/main" id="{56682858-313A-4E15-A3CD-50FFF4CB6CA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42993"/>
            <a:ext cx="4601708" cy="460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2" y="0"/>
            <a:ext cx="11953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378374" cy="716257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sp>
        <p:nvSpPr>
          <p:cNvPr id="2" name="矩形 5">
            <a:extLst>
              <a:ext uri="{FF2B5EF4-FFF2-40B4-BE49-F238E27FC236}">
                <a16:creationId xmlns:a16="http://schemas.microsoft.com/office/drawing/2014/main" id="{B0FCE0D4-7E2A-9FB5-C1BC-B9250ABA5AB4}"/>
              </a:ext>
            </a:extLst>
          </p:cNvPr>
          <p:cNvSpPr/>
          <p:nvPr/>
        </p:nvSpPr>
        <p:spPr>
          <a:xfrm>
            <a:off x="7225459" y="1649049"/>
            <a:ext cx="4876799" cy="3069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3" name="图片 2" descr="图片包含 徽标&#10;&#10;描述已自动生成">
            <a:extLst>
              <a:ext uri="{FF2B5EF4-FFF2-40B4-BE49-F238E27FC236}">
                <a16:creationId xmlns:a16="http://schemas.microsoft.com/office/drawing/2014/main" id="{C3597EBE-C568-B6C0-8595-F7A4844435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2" y="794561"/>
            <a:ext cx="5927887" cy="489716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FBF37F18-CEE0-839A-0516-5D8FA72B2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629" y="-216218"/>
            <a:ext cx="7773534" cy="8198851"/>
          </a:xfrm>
          <a:prstGeom prst="rect">
            <a:avLst/>
          </a:prstGeom>
        </p:spPr>
      </p:pic>
      <p:grpSp>
        <p:nvGrpSpPr>
          <p:cNvPr id="5" name="组合 21">
            <a:extLst>
              <a:ext uri="{FF2B5EF4-FFF2-40B4-BE49-F238E27FC236}">
                <a16:creationId xmlns:a16="http://schemas.microsoft.com/office/drawing/2014/main" id="{BA1DDDEC-75CF-E312-2F0D-8C9730E2CFD6}"/>
              </a:ext>
            </a:extLst>
          </p:cNvPr>
          <p:cNvGrpSpPr/>
          <p:nvPr/>
        </p:nvGrpSpPr>
        <p:grpSpPr>
          <a:xfrm>
            <a:off x="-693556" y="1132885"/>
            <a:ext cx="6262255" cy="5911272"/>
            <a:chOff x="1277257" y="0"/>
            <a:chExt cx="6858000" cy="6858000"/>
          </a:xfrm>
        </p:grpSpPr>
        <p:sp>
          <p:nvSpPr>
            <p:cNvPr id="6" name="任意多边形: 形状 11">
              <a:extLst>
                <a:ext uri="{FF2B5EF4-FFF2-40B4-BE49-F238E27FC236}">
                  <a16:creationId xmlns:a16="http://schemas.microsoft.com/office/drawing/2014/main" id="{788C1059-9E25-5B55-DC6D-654FCD7E38FA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pic>
          <p:nvPicPr>
            <p:cNvPr id="7" name="图片 7" descr="卡通人物&#10;&#10;低可信度描述已自动生成">
              <a:extLst>
                <a:ext uri="{FF2B5EF4-FFF2-40B4-BE49-F238E27FC236}">
                  <a16:creationId xmlns:a16="http://schemas.microsoft.com/office/drawing/2014/main" id="{6DEF0FE2-6CA3-E913-94B7-D7C48162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06916760-C043-23DB-9459-4D594A0D8306}"/>
              </a:ext>
            </a:extLst>
          </p:cNvPr>
          <p:cNvSpPr/>
          <p:nvPr/>
        </p:nvSpPr>
        <p:spPr>
          <a:xfrm>
            <a:off x="704850" y="101835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2C7ED6-2DDF-781E-79F4-F27E20688EE0}"/>
              </a:ext>
            </a:extLst>
          </p:cNvPr>
          <p:cNvSpPr/>
          <p:nvPr/>
        </p:nvSpPr>
        <p:spPr>
          <a:xfrm>
            <a:off x="762000" y="101834"/>
            <a:ext cx="1038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712E4E-4A17-2934-5FA7-1B40B9BE10DC}"/>
              </a:ext>
            </a:extLst>
          </p:cNvPr>
          <p:cNvSpPr txBox="1"/>
          <p:nvPr/>
        </p:nvSpPr>
        <p:spPr>
          <a:xfrm>
            <a:off x="143164" y="146563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EB0EEA-A82C-B827-0D78-0BA53241EDA5}"/>
              </a:ext>
            </a:extLst>
          </p:cNvPr>
          <p:cNvSpPr/>
          <p:nvPr/>
        </p:nvSpPr>
        <p:spPr>
          <a:xfrm>
            <a:off x="536118" y="3061393"/>
            <a:ext cx="38972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3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màu sắc</a:t>
            </a:r>
            <a:endParaRPr lang="en-US" sz="3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35F37-B79B-A7A6-AC2E-18DFB1B956C4}"/>
              </a:ext>
            </a:extLst>
          </p:cNvPr>
          <p:cNvSpPr/>
          <p:nvPr/>
        </p:nvSpPr>
        <p:spPr>
          <a:xfrm>
            <a:off x="5038655" y="3832818"/>
            <a:ext cx="37224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</a:t>
            </a:r>
          </a:p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kích thước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69FF0-AB7F-71E0-0EE4-887E4AB76DD4}"/>
              </a:ext>
            </a:extLst>
          </p:cNvPr>
          <p:cNvSpPr/>
          <p:nvPr/>
        </p:nvSpPr>
        <p:spPr>
          <a:xfrm>
            <a:off x="8076995" y="2118438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</a:t>
            </a:r>
            <a:r>
              <a:rPr lang="en-US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chỉ hương vị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E46D7B-4F28-BD9F-E05C-9862482B0EE6}"/>
              </a:ext>
            </a:extLst>
          </p:cNvPr>
          <p:cNvSpPr txBox="1"/>
          <p:nvPr/>
        </p:nvSpPr>
        <p:spPr>
          <a:xfrm>
            <a:off x="433284" y="3636100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3B3C3-D04E-F82B-219E-4A071D34120F}"/>
              </a:ext>
            </a:extLst>
          </p:cNvPr>
          <p:cNvSpPr txBox="1"/>
          <p:nvPr/>
        </p:nvSpPr>
        <p:spPr>
          <a:xfrm>
            <a:off x="1721796" y="3598515"/>
            <a:ext cx="44525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060A97-24FB-FB5F-0D04-0229A7A0CAC0}"/>
              </a:ext>
            </a:extLst>
          </p:cNvPr>
          <p:cNvSpPr txBox="1"/>
          <p:nvPr/>
        </p:nvSpPr>
        <p:spPr>
          <a:xfrm>
            <a:off x="143164" y="4318185"/>
            <a:ext cx="26891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hoe,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CA57F-1F98-7700-8040-34DE85EE19F9}"/>
              </a:ext>
            </a:extLst>
          </p:cNvPr>
          <p:cNvSpPr txBox="1"/>
          <p:nvPr/>
        </p:nvSpPr>
        <p:spPr>
          <a:xfrm>
            <a:off x="2186338" y="4273847"/>
            <a:ext cx="26591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chót,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57207-5065-40A3-E80E-9D28145602EB}"/>
              </a:ext>
            </a:extLst>
          </p:cNvPr>
          <p:cNvSpPr txBox="1"/>
          <p:nvPr/>
        </p:nvSpPr>
        <p:spPr>
          <a:xfrm>
            <a:off x="150943" y="4958380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lam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1787E3-5F1B-6182-7726-414404107747}"/>
              </a:ext>
            </a:extLst>
          </p:cNvPr>
          <p:cNvSpPr txBox="1"/>
          <p:nvPr/>
        </p:nvSpPr>
        <p:spPr>
          <a:xfrm>
            <a:off x="2335754" y="491447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CD35A1-8DDA-41C6-BF36-5D96EF459AC5}"/>
              </a:ext>
            </a:extLst>
          </p:cNvPr>
          <p:cNvSpPr txBox="1"/>
          <p:nvPr/>
        </p:nvSpPr>
        <p:spPr>
          <a:xfrm>
            <a:off x="161031" y="558475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B20EA0-B580-DE81-892C-065C1F9063E0}"/>
              </a:ext>
            </a:extLst>
          </p:cNvPr>
          <p:cNvSpPr txBox="1"/>
          <p:nvPr/>
        </p:nvSpPr>
        <p:spPr>
          <a:xfrm>
            <a:off x="1283126" y="558123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tinh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9C91E6-4B61-A59C-88C1-613F9D34D601}"/>
              </a:ext>
            </a:extLst>
          </p:cNvPr>
          <p:cNvSpPr txBox="1"/>
          <p:nvPr/>
        </p:nvSpPr>
        <p:spPr>
          <a:xfrm>
            <a:off x="5065650" y="4703612"/>
            <a:ext cx="14285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480B9E-9A25-8B9A-0240-7CA5702A5F10}"/>
              </a:ext>
            </a:extLst>
          </p:cNvPr>
          <p:cNvSpPr txBox="1"/>
          <p:nvPr/>
        </p:nvSpPr>
        <p:spPr>
          <a:xfrm>
            <a:off x="6295632" y="4700213"/>
            <a:ext cx="2940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mai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AF71D1-F92D-B970-1853-6613D031FCD1}"/>
              </a:ext>
            </a:extLst>
          </p:cNvPr>
          <p:cNvSpPr txBox="1"/>
          <p:nvPr/>
        </p:nvSpPr>
        <p:spPr>
          <a:xfrm>
            <a:off x="5026876" y="5317352"/>
            <a:ext cx="3292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08DCDD-6582-E2CB-A012-0C3A7BAED5BD}"/>
              </a:ext>
            </a:extLst>
          </p:cNvPr>
          <p:cNvSpPr txBox="1"/>
          <p:nvPr/>
        </p:nvSpPr>
        <p:spPr>
          <a:xfrm>
            <a:off x="7559729" y="5301173"/>
            <a:ext cx="16896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tí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179110-37EA-C346-BA69-71DFF72292CE}"/>
              </a:ext>
            </a:extLst>
          </p:cNvPr>
          <p:cNvSpPr txBox="1"/>
          <p:nvPr/>
        </p:nvSpPr>
        <p:spPr>
          <a:xfrm>
            <a:off x="7913937" y="2693145"/>
            <a:ext cx="277896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ngào ngạt,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EB43A3-3FA9-C54F-D792-633C2519BD3B}"/>
              </a:ext>
            </a:extLst>
          </p:cNvPr>
          <p:cNvSpPr txBox="1"/>
          <p:nvPr/>
        </p:nvSpPr>
        <p:spPr>
          <a:xfrm>
            <a:off x="7673415" y="329384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thoang thoảng,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B60D1D-2AAE-71BA-16DE-24EB3F67D643}"/>
              </a:ext>
            </a:extLst>
          </p:cNvPr>
          <p:cNvSpPr txBox="1"/>
          <p:nvPr/>
        </p:nvSpPr>
        <p:spPr>
          <a:xfrm>
            <a:off x="9405610" y="405480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thơm lừng,...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E12D6-473A-927B-8F23-FABC307FA0BC}"/>
              </a:ext>
            </a:extLst>
          </p:cNvPr>
          <p:cNvSpPr txBox="1"/>
          <p:nvPr/>
        </p:nvSpPr>
        <p:spPr>
          <a:xfrm>
            <a:off x="5149723" y="5874231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hẹp,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C94A33-8BA9-39A5-54F4-FBC3B00F5D81}"/>
              </a:ext>
            </a:extLst>
          </p:cNvPr>
          <p:cNvSpPr txBox="1"/>
          <p:nvPr/>
        </p:nvSpPr>
        <p:spPr>
          <a:xfrm>
            <a:off x="6190479" y="5869288"/>
            <a:ext cx="13951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dày,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41C67E-0405-E8C2-03B0-E93DB2151C96}"/>
              </a:ext>
            </a:extLst>
          </p:cNvPr>
          <p:cNvSpPr txBox="1"/>
          <p:nvPr/>
        </p:nvSpPr>
        <p:spPr>
          <a:xfrm>
            <a:off x="7255979" y="5863050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mỏng,...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C7211E-E8B9-4341-94AE-21D5A52E5F7A}"/>
              </a:ext>
            </a:extLst>
          </p:cNvPr>
          <p:cNvSpPr txBox="1"/>
          <p:nvPr/>
        </p:nvSpPr>
        <p:spPr>
          <a:xfrm>
            <a:off x="9980579" y="2709059"/>
            <a:ext cx="470504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6D71A8-CE40-FAC2-B80E-B56AF469E13D}"/>
              </a:ext>
            </a:extLst>
          </p:cNvPr>
          <p:cNvSpPr txBox="1"/>
          <p:nvPr/>
        </p:nvSpPr>
        <p:spPr>
          <a:xfrm>
            <a:off x="10421781" y="3342652"/>
            <a:ext cx="465625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439694" y="622570"/>
            <a:ext cx="9426102" cy="9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964987" y="1166437"/>
            <a:ext cx="7774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531140" y="1132885"/>
            <a:ext cx="6309057" cy="3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16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378374" cy="716257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sp>
        <p:nvSpPr>
          <p:cNvPr id="2" name="矩形 5">
            <a:extLst>
              <a:ext uri="{FF2B5EF4-FFF2-40B4-BE49-F238E27FC236}">
                <a16:creationId xmlns:a16="http://schemas.microsoft.com/office/drawing/2014/main" id="{B0FCE0D4-7E2A-9FB5-C1BC-B9250ABA5AB4}"/>
              </a:ext>
            </a:extLst>
          </p:cNvPr>
          <p:cNvSpPr/>
          <p:nvPr/>
        </p:nvSpPr>
        <p:spPr>
          <a:xfrm>
            <a:off x="7225459" y="1649049"/>
            <a:ext cx="4876799" cy="3069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3" name="图片 2" descr="图片包含 徽标&#10;&#10;描述已自动生成">
            <a:extLst>
              <a:ext uri="{FF2B5EF4-FFF2-40B4-BE49-F238E27FC236}">
                <a16:creationId xmlns:a16="http://schemas.microsoft.com/office/drawing/2014/main" id="{C3597EBE-C568-B6C0-8595-F7A4844435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37" y="2733374"/>
            <a:ext cx="5927887" cy="4897165"/>
          </a:xfrm>
          <a:prstGeom prst="rect">
            <a:avLst/>
          </a:prstGeom>
        </p:spPr>
      </p:pic>
      <p:grpSp>
        <p:nvGrpSpPr>
          <p:cNvPr id="5" name="组合 21">
            <a:extLst>
              <a:ext uri="{FF2B5EF4-FFF2-40B4-BE49-F238E27FC236}">
                <a16:creationId xmlns:a16="http://schemas.microsoft.com/office/drawing/2014/main" id="{BA1DDDEC-75CF-E312-2F0D-8C9730E2CFD6}"/>
              </a:ext>
            </a:extLst>
          </p:cNvPr>
          <p:cNvGrpSpPr/>
          <p:nvPr/>
        </p:nvGrpSpPr>
        <p:grpSpPr>
          <a:xfrm>
            <a:off x="-876498" y="3183747"/>
            <a:ext cx="6262255" cy="5911272"/>
            <a:chOff x="1277257" y="0"/>
            <a:chExt cx="6858000" cy="6858000"/>
          </a:xfrm>
        </p:grpSpPr>
        <p:sp>
          <p:nvSpPr>
            <p:cNvPr id="6" name="任意多边形: 形状 11">
              <a:extLst>
                <a:ext uri="{FF2B5EF4-FFF2-40B4-BE49-F238E27FC236}">
                  <a16:creationId xmlns:a16="http://schemas.microsoft.com/office/drawing/2014/main" id="{788C1059-9E25-5B55-DC6D-654FCD7E38FA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pic>
          <p:nvPicPr>
            <p:cNvPr id="7" name="图片 7" descr="卡通人物&#10;&#10;低可信度描述已自动生成">
              <a:extLst>
                <a:ext uri="{FF2B5EF4-FFF2-40B4-BE49-F238E27FC236}">
                  <a16:creationId xmlns:a16="http://schemas.microsoft.com/office/drawing/2014/main" id="{6DEF0FE2-6CA3-E913-94B7-D7C48162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06916760-C043-23DB-9459-4D594A0D8306}"/>
              </a:ext>
            </a:extLst>
          </p:cNvPr>
          <p:cNvSpPr/>
          <p:nvPr/>
        </p:nvSpPr>
        <p:spPr>
          <a:xfrm>
            <a:off x="704850" y="101835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2C7ED6-2DDF-781E-79F4-F27E20688EE0}"/>
              </a:ext>
            </a:extLst>
          </p:cNvPr>
          <p:cNvSpPr/>
          <p:nvPr/>
        </p:nvSpPr>
        <p:spPr>
          <a:xfrm>
            <a:off x="762000" y="101834"/>
            <a:ext cx="1038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712E4E-4A17-2934-5FA7-1B40B9BE10DC}"/>
              </a:ext>
            </a:extLst>
          </p:cNvPr>
          <p:cNvSpPr txBox="1"/>
          <p:nvPr/>
        </p:nvSpPr>
        <p:spPr>
          <a:xfrm>
            <a:off x="2371883" y="2307013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mướp màu vàng rực rỡ.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grpSp>
        <p:nvGrpSpPr>
          <p:cNvPr id="2" name="组合 16">
            <a:extLst>
              <a:ext uri="{FF2B5EF4-FFF2-40B4-BE49-F238E27FC236}">
                <a16:creationId xmlns:a16="http://schemas.microsoft.com/office/drawing/2014/main" id="{4029B7AA-6F74-6A60-2F6F-E0EA12D0DE9C}"/>
              </a:ext>
            </a:extLst>
          </p:cNvPr>
          <p:cNvGrpSpPr/>
          <p:nvPr/>
        </p:nvGrpSpPr>
        <p:grpSpPr>
          <a:xfrm>
            <a:off x="-1671218" y="-155615"/>
            <a:ext cx="11729618" cy="4467067"/>
            <a:chOff x="7804391" y="3395328"/>
            <a:chExt cx="2921666" cy="2921666"/>
          </a:xfrm>
        </p:grpSpPr>
        <p:pic>
          <p:nvPicPr>
            <p:cNvPr id="3" name="图片 17" descr="图片包含 箭头&#10;&#10;描述已自动生成">
              <a:extLst>
                <a:ext uri="{FF2B5EF4-FFF2-40B4-BE49-F238E27FC236}">
                  <a16:creationId xmlns:a16="http://schemas.microsoft.com/office/drawing/2014/main" id="{CBFD7E05-9284-B10D-E7CA-AC98254D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391" y="3395328"/>
              <a:ext cx="2921666" cy="2921666"/>
            </a:xfrm>
            <a:prstGeom prst="rect">
              <a:avLst/>
            </a:prstGeom>
          </p:spPr>
        </p:pic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660B6D1A-A58E-683B-C71B-902FC12A002D}"/>
                </a:ext>
              </a:extLst>
            </p:cNvPr>
            <p:cNvSpPr txBox="1"/>
            <p:nvPr/>
          </p:nvSpPr>
          <p:spPr>
            <a:xfrm>
              <a:off x="8596841" y="4625328"/>
              <a:ext cx="1423850" cy="30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0B4CB9B3-46A8-2A31-1C06-4D94C5FF95EE}"/>
              </a:ext>
            </a:extLst>
          </p:cNvPr>
          <p:cNvSpPr/>
          <p:nvPr/>
        </p:nvSpPr>
        <p:spPr>
          <a:xfrm>
            <a:off x="647700" y="75521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20913-A756-9E9E-55D6-FFA5A368B112}"/>
              </a:ext>
            </a:extLst>
          </p:cNvPr>
          <p:cNvSpPr/>
          <p:nvPr/>
        </p:nvSpPr>
        <p:spPr>
          <a:xfrm>
            <a:off x="647700" y="75521"/>
            <a:ext cx="1038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5B73F-1F13-894E-DEB4-877FA3568C04}"/>
              </a:ext>
            </a:extLst>
          </p:cNvPr>
          <p:cNvSpPr txBox="1"/>
          <p:nvPr/>
        </p:nvSpPr>
        <p:spPr>
          <a:xfrm>
            <a:off x="473364" y="1747058"/>
            <a:ext cx="88028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mướp màu vàng rực rỡ.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5EE3D74-D8A9-D5B7-2D6C-CF135A1ED8FA}"/>
              </a:ext>
            </a:extLst>
          </p:cNvPr>
          <p:cNvSpPr/>
          <p:nvPr/>
        </p:nvSpPr>
        <p:spPr>
          <a:xfrm>
            <a:off x="4193591" y="3042053"/>
            <a:ext cx="5293571" cy="1041300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bông hoa chuối đỏ tươi.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4CBB9B52-3F6B-6AA4-9C34-824B37B86F59}"/>
              </a:ext>
            </a:extLst>
          </p:cNvPr>
          <p:cNvSpPr/>
          <p:nvPr/>
        </p:nvSpPr>
        <p:spPr>
          <a:xfrm>
            <a:off x="5499632" y="4311452"/>
            <a:ext cx="6222468" cy="997148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bưởi thoang thoảng khắp khu vườn. 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FA01C4AA-1503-0D22-AD82-732819262250}"/>
              </a:ext>
            </a:extLst>
          </p:cNvPr>
          <p:cNvSpPr/>
          <p:nvPr/>
        </p:nvSpPr>
        <p:spPr>
          <a:xfrm>
            <a:off x="6973812" y="5576535"/>
            <a:ext cx="5218188" cy="925865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 đồng lúa chín mênh mông.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7FB0E683-F0F2-10C4-84B4-5340C442A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47639" y="1803400"/>
            <a:ext cx="6059873" cy="53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933451" y="549894"/>
            <a:ext cx="1026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99273" y="226596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868341" y="270734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02877" y="398477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hổi rơm - Giá Tốt, Sale Tháng 08, Ship 0 Đồng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" y="0"/>
            <a:ext cx="11994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46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923925" y="549894"/>
            <a:ext cx="1027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1351280" y="1413063"/>
            <a:ext cx="9936481" cy="4708981"/>
          </a:xfrm>
          <a:custGeom>
            <a:avLst/>
            <a:gdLst>
              <a:gd name="connsiteX0" fmla="*/ 0 w 9936481"/>
              <a:gd name="connsiteY0" fmla="*/ 0 h 4708981"/>
              <a:gd name="connsiteX1" fmla="*/ 9936481 w 9936481"/>
              <a:gd name="connsiteY1" fmla="*/ 0 h 4708981"/>
              <a:gd name="connsiteX2" fmla="*/ 9936481 w 9936481"/>
              <a:gd name="connsiteY2" fmla="*/ 4708981 h 4708981"/>
              <a:gd name="connsiteX3" fmla="*/ 0 w 9936481"/>
              <a:gd name="connsiteY3" fmla="*/ 4708981 h 4708981"/>
              <a:gd name="connsiteX4" fmla="*/ 0 w 9936481"/>
              <a:gd name="connsiteY4" fmla="*/ 0 h 4708981"/>
              <a:gd name="connsiteX0" fmla="*/ 0 w 9936481"/>
              <a:gd name="connsiteY0" fmla="*/ 0 h 4708981"/>
              <a:gd name="connsiteX1" fmla="*/ 9936481 w 9936481"/>
              <a:gd name="connsiteY1" fmla="*/ 0 h 4708981"/>
              <a:gd name="connsiteX2" fmla="*/ 9936481 w 9936481"/>
              <a:gd name="connsiteY2" fmla="*/ 4708981 h 4708981"/>
              <a:gd name="connsiteX3" fmla="*/ 0 w 9936481"/>
              <a:gd name="connsiteY3" fmla="*/ 4708981 h 4708981"/>
              <a:gd name="connsiteX4" fmla="*/ 0 w 9936481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6481" h="4708981" fill="none" extrusionOk="0">
                <a:moveTo>
                  <a:pt x="0" y="0"/>
                </a:moveTo>
                <a:cubicBezTo>
                  <a:pt x="1516181" y="-189678"/>
                  <a:pt x="8800736" y="175178"/>
                  <a:pt x="9936481" y="0"/>
                </a:cubicBezTo>
                <a:cubicBezTo>
                  <a:pt x="10097788" y="1697663"/>
                  <a:pt x="9999701" y="2612066"/>
                  <a:pt x="9936481" y="4708981"/>
                </a:cubicBezTo>
                <a:cubicBezTo>
                  <a:pt x="6968029" y="4691334"/>
                  <a:pt x="2840170" y="4744285"/>
                  <a:pt x="0" y="4708981"/>
                </a:cubicBezTo>
                <a:cubicBezTo>
                  <a:pt x="31500" y="3130550"/>
                  <a:pt x="-233121" y="506857"/>
                  <a:pt x="0" y="0"/>
                </a:cubicBezTo>
                <a:close/>
              </a:path>
              <a:path w="9936481" h="4708981" stroke="0" extrusionOk="0">
                <a:moveTo>
                  <a:pt x="0" y="0"/>
                </a:moveTo>
                <a:cubicBezTo>
                  <a:pt x="3739753" y="200233"/>
                  <a:pt x="5895947" y="240212"/>
                  <a:pt x="9936481" y="0"/>
                </a:cubicBezTo>
                <a:cubicBezTo>
                  <a:pt x="9760717" y="1777746"/>
                  <a:pt x="10117428" y="2881212"/>
                  <a:pt x="9936481" y="4708981"/>
                </a:cubicBezTo>
                <a:cubicBezTo>
                  <a:pt x="6516186" y="4595341"/>
                  <a:pt x="1612826" y="4341762"/>
                  <a:pt x="0" y="4708981"/>
                </a:cubicBezTo>
                <a:cubicBezTo>
                  <a:pt x="81955" y="3177762"/>
                  <a:pt x="-172297" y="2085437"/>
                  <a:pt x="0" y="0"/>
                </a:cubicBezTo>
                <a:close/>
              </a:path>
              <a:path w="9936481" h="4708981" fill="none" stroke="0" extrusionOk="0">
                <a:moveTo>
                  <a:pt x="0" y="0"/>
                </a:moveTo>
                <a:cubicBezTo>
                  <a:pt x="1608108" y="65658"/>
                  <a:pt x="8666348" y="163143"/>
                  <a:pt x="9936481" y="0"/>
                </a:cubicBezTo>
                <a:cubicBezTo>
                  <a:pt x="10055419" y="1660643"/>
                  <a:pt x="9996510" y="2654028"/>
                  <a:pt x="9936481" y="4708981"/>
                </a:cubicBezTo>
                <a:cubicBezTo>
                  <a:pt x="6447228" y="4763523"/>
                  <a:pt x="1664753" y="4609202"/>
                  <a:pt x="0" y="4708981"/>
                </a:cubicBezTo>
                <a:cubicBezTo>
                  <a:pt x="-33899" y="3235052"/>
                  <a:pt x="-169554" y="47860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2697203518">
                  <a:custGeom>
                    <a:avLst/>
                    <a:gdLst>
                      <a:gd name="connsiteX0" fmla="*/ 0 w 9936481"/>
                      <a:gd name="connsiteY0" fmla="*/ 0 h 4708981"/>
                      <a:gd name="connsiteX1" fmla="*/ 9936481 w 9936481"/>
                      <a:gd name="connsiteY1" fmla="*/ 0 h 4708981"/>
                      <a:gd name="connsiteX2" fmla="*/ 9936481 w 9936481"/>
                      <a:gd name="connsiteY2" fmla="*/ 4708981 h 4708981"/>
                      <a:gd name="connsiteX3" fmla="*/ 0 w 9936481"/>
                      <a:gd name="connsiteY3" fmla="*/ 4708981 h 4708981"/>
                      <a:gd name="connsiteX4" fmla="*/ 0 w 9936481"/>
                      <a:gd name="connsiteY4" fmla="*/ 0 h 470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36481" h="4708981" fill="none" extrusionOk="0">
                        <a:moveTo>
                          <a:pt x="0" y="0"/>
                        </a:moveTo>
                        <a:cubicBezTo>
                          <a:pt x="1589011" y="41470"/>
                          <a:pt x="8687045" y="156431"/>
                          <a:pt x="9936481" y="0"/>
                        </a:cubicBezTo>
                        <a:cubicBezTo>
                          <a:pt x="9951131" y="1629254"/>
                          <a:pt x="9899687" y="2657693"/>
                          <a:pt x="9936481" y="4708981"/>
                        </a:cubicBezTo>
                        <a:cubicBezTo>
                          <a:pt x="6968029" y="4691334"/>
                          <a:pt x="2840170" y="4744285"/>
                          <a:pt x="0" y="4708981"/>
                        </a:cubicBezTo>
                        <a:cubicBezTo>
                          <a:pt x="65784" y="3194101"/>
                          <a:pt x="-169487" y="543570"/>
                          <a:pt x="0" y="0"/>
                        </a:cubicBezTo>
                        <a:close/>
                      </a:path>
                      <a:path w="9936481" h="4708981" stroke="0" extrusionOk="0">
                        <a:moveTo>
                          <a:pt x="0" y="0"/>
                        </a:moveTo>
                        <a:cubicBezTo>
                          <a:pt x="3449348" y="53968"/>
                          <a:pt x="6259855" y="-1137"/>
                          <a:pt x="9936481" y="0"/>
                        </a:cubicBezTo>
                        <a:cubicBezTo>
                          <a:pt x="9779788" y="1745922"/>
                          <a:pt x="10080548" y="3110909"/>
                          <a:pt x="9936481" y="4708981"/>
                        </a:cubicBezTo>
                        <a:cubicBezTo>
                          <a:pt x="6447228" y="4763523"/>
                          <a:pt x="1664753" y="4609202"/>
                          <a:pt x="0" y="4708981"/>
                        </a:cubicBezTo>
                        <a:cubicBezTo>
                          <a:pt x="90861" y="3093388"/>
                          <a:pt x="-96644" y="20593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vào loại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                       ………….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nhất. Cô có chiếc váy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…………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…….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6749675" y="2643324"/>
            <a:ext cx="12595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1761288" y="264772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1311209" y="2795010"/>
            <a:ext cx="214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xắn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2415786" y="4015458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2358636" y="4052844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F6C5E0-7AAF-48AA-929B-714A2707F927}"/>
              </a:ext>
            </a:extLst>
          </p:cNvPr>
          <p:cNvSpPr txBox="1"/>
          <p:nvPr/>
        </p:nvSpPr>
        <p:spPr>
          <a:xfrm>
            <a:off x="6246820" y="2737860"/>
            <a:ext cx="191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7" grpId="0"/>
      <p:bldP spid="28" grpId="0"/>
      <p:bldP spid="2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11EE-65D5-43DE-7E87-F095593F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 (1)">
            <a:hlinkClick r:id="" action="ppaction://media"/>
            <a:extLst>
              <a:ext uri="{FF2B5EF4-FFF2-40B4-BE49-F238E27FC236}">
                <a16:creationId xmlns:a16="http://schemas.microsoft.com/office/drawing/2014/main" id="{18A17F90-312F-41B1-0616-8658E5EDD6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8598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9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17" y="-206497"/>
            <a:ext cx="6910027" cy="6910027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4011" y="3995677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5E6BCA-C896-4CAA-55FF-5E833572A2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973" y="3625477"/>
            <a:ext cx="10004403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4878298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43880" y="3467570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5040858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821" y="3509565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36348" y="1884172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289" y="1926167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Oval 34"/>
          <p:cNvSpPr>
            <a:spLocks noChangeArrowheads="1"/>
          </p:cNvSpPr>
          <p:nvPr/>
        </p:nvSpPr>
        <p:spPr bwMode="auto">
          <a:xfrm>
            <a:off x="10123769" y="968103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</a:t>
            </a:r>
          </a:p>
        </p:txBody>
      </p:sp>
      <p:sp>
        <p:nvSpPr>
          <p:cNvPr id="14" name="Oval 35"/>
          <p:cNvSpPr>
            <a:spLocks noChangeArrowheads="1"/>
          </p:cNvSpPr>
          <p:nvPr/>
        </p:nvSpPr>
        <p:spPr bwMode="auto">
          <a:xfrm>
            <a:off x="10148154" y="930653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2</a:t>
            </a:r>
          </a:p>
        </p:txBody>
      </p: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10189377" y="949419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3</a:t>
            </a:r>
          </a:p>
        </p:txBody>
      </p:sp>
      <p:sp>
        <p:nvSpPr>
          <p:cNvPr id="16" name="Oval 37"/>
          <p:cNvSpPr>
            <a:spLocks noChangeArrowheads="1"/>
          </p:cNvSpPr>
          <p:nvPr/>
        </p:nvSpPr>
        <p:spPr bwMode="auto">
          <a:xfrm>
            <a:off x="10172539" y="948613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cs typeface="Arial" charset="0"/>
              </a:rPr>
              <a:t>4</a:t>
            </a:r>
          </a:p>
        </p:txBody>
      </p:sp>
      <p:sp>
        <p:nvSpPr>
          <p:cNvPr id="17" name="Oval 38"/>
          <p:cNvSpPr>
            <a:spLocks noChangeArrowheads="1"/>
          </p:cNvSpPr>
          <p:nvPr/>
        </p:nvSpPr>
        <p:spPr bwMode="auto">
          <a:xfrm>
            <a:off x="10191285" y="937192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5</a:t>
            </a:r>
          </a:p>
        </p:txBody>
      </p:sp>
      <p:sp>
        <p:nvSpPr>
          <p:cNvPr id="18" name="Oval 39"/>
          <p:cNvSpPr>
            <a:spLocks noChangeArrowheads="1"/>
          </p:cNvSpPr>
          <p:nvPr/>
        </p:nvSpPr>
        <p:spPr bwMode="auto">
          <a:xfrm>
            <a:off x="10200658" y="937192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6</a:t>
            </a:r>
          </a:p>
        </p:txBody>
      </p:sp>
      <p:sp>
        <p:nvSpPr>
          <p:cNvPr id="19" name="Oval 40"/>
          <p:cNvSpPr>
            <a:spLocks noChangeArrowheads="1"/>
          </p:cNvSpPr>
          <p:nvPr/>
        </p:nvSpPr>
        <p:spPr bwMode="auto">
          <a:xfrm>
            <a:off x="10206280" y="920351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7</a:t>
            </a:r>
          </a:p>
        </p:txBody>
      </p:sp>
      <p:sp>
        <p:nvSpPr>
          <p:cNvPr id="20" name="Oval 41"/>
          <p:cNvSpPr>
            <a:spLocks noChangeArrowheads="1"/>
          </p:cNvSpPr>
          <p:nvPr/>
        </p:nvSpPr>
        <p:spPr bwMode="auto">
          <a:xfrm>
            <a:off x="10215653" y="885516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8</a:t>
            </a:r>
          </a:p>
        </p:txBody>
      </p:sp>
      <p:sp>
        <p:nvSpPr>
          <p:cNvPr id="21" name="Oval 42"/>
          <p:cNvSpPr>
            <a:spLocks noChangeArrowheads="1"/>
          </p:cNvSpPr>
          <p:nvPr/>
        </p:nvSpPr>
        <p:spPr bwMode="auto">
          <a:xfrm>
            <a:off x="10234399" y="850681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9</a:t>
            </a:r>
          </a:p>
        </p:txBody>
      </p:sp>
      <p:sp>
        <p:nvSpPr>
          <p:cNvPr id="22" name="Oval 42"/>
          <p:cNvSpPr>
            <a:spLocks noChangeArrowheads="1"/>
          </p:cNvSpPr>
          <p:nvPr/>
        </p:nvSpPr>
        <p:spPr bwMode="auto">
          <a:xfrm>
            <a:off x="10237342" y="83384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cs typeface="Arial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01285" y="4763036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Đỏ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rực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54154" y="338537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60" y="47716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5" y="342737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auto">
          <a:xfrm>
            <a:off x="9915971" y="2656053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</a:t>
            </a:r>
          </a:p>
        </p:txBody>
      </p:sp>
      <p:sp>
        <p:nvSpPr>
          <p:cNvPr id="11" name="Oval 35"/>
          <p:cNvSpPr>
            <a:spLocks noChangeArrowheads="1"/>
          </p:cNvSpPr>
          <p:nvPr/>
        </p:nvSpPr>
        <p:spPr bwMode="auto">
          <a:xfrm>
            <a:off x="9891276" y="2672844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2</a:t>
            </a:r>
          </a:p>
        </p:txBody>
      </p:sp>
      <p:sp>
        <p:nvSpPr>
          <p:cNvPr id="12" name="Oval 36"/>
          <p:cNvSpPr>
            <a:spLocks noChangeArrowheads="1"/>
          </p:cNvSpPr>
          <p:nvPr/>
        </p:nvSpPr>
        <p:spPr bwMode="auto">
          <a:xfrm>
            <a:off x="9903644" y="2635601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3</a:t>
            </a:r>
          </a:p>
        </p:txBody>
      </p:sp>
      <p:sp>
        <p:nvSpPr>
          <p:cNvPr id="13" name="Oval 38"/>
          <p:cNvSpPr>
            <a:spLocks noChangeArrowheads="1"/>
          </p:cNvSpPr>
          <p:nvPr/>
        </p:nvSpPr>
        <p:spPr bwMode="auto">
          <a:xfrm>
            <a:off x="9915971" y="2718885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5</a:t>
            </a:r>
          </a:p>
        </p:txBody>
      </p:sp>
      <p:sp>
        <p:nvSpPr>
          <p:cNvPr id="14" name="Oval 39"/>
          <p:cNvSpPr>
            <a:spLocks noChangeArrowheads="1"/>
          </p:cNvSpPr>
          <p:nvPr/>
        </p:nvSpPr>
        <p:spPr bwMode="auto">
          <a:xfrm>
            <a:off x="9903644" y="266422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6</a:t>
            </a:r>
          </a:p>
        </p:txBody>
      </p:sp>
      <p:sp>
        <p:nvSpPr>
          <p:cNvPr id="15" name="Oval 40"/>
          <p:cNvSpPr>
            <a:spLocks noChangeArrowheads="1"/>
          </p:cNvSpPr>
          <p:nvPr/>
        </p:nvSpPr>
        <p:spPr bwMode="auto">
          <a:xfrm>
            <a:off x="9915971" y="2675476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7</a:t>
            </a:r>
          </a:p>
        </p:txBody>
      </p:sp>
      <p:sp>
        <p:nvSpPr>
          <p:cNvPr id="16" name="Oval 41"/>
          <p:cNvSpPr>
            <a:spLocks noChangeArrowheads="1"/>
          </p:cNvSpPr>
          <p:nvPr/>
        </p:nvSpPr>
        <p:spPr bwMode="auto">
          <a:xfrm>
            <a:off x="9978873" y="2675198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8</a:t>
            </a:r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9950764" y="2689647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9</a:t>
            </a:r>
          </a:p>
        </p:txBody>
      </p:sp>
      <p:sp>
        <p:nvSpPr>
          <p:cNvPr id="19" name="Oval 42"/>
          <p:cNvSpPr>
            <a:spLocks noChangeArrowheads="1"/>
          </p:cNvSpPr>
          <p:nvPr/>
        </p:nvSpPr>
        <p:spPr bwMode="auto">
          <a:xfrm>
            <a:off x="9950764" y="2689274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cs typeface="Arial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01285" y="4763036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ngọt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thơm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54154" y="338537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60" y="47716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5" y="342737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4400" noProof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noProof="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4400" noProof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noProof="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auto">
          <a:xfrm>
            <a:off x="10305860" y="2522304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</a:t>
            </a:r>
          </a:p>
        </p:txBody>
      </p:sp>
      <p:sp>
        <p:nvSpPr>
          <p:cNvPr id="11" name="Oval 35"/>
          <p:cNvSpPr>
            <a:spLocks noChangeArrowheads="1"/>
          </p:cNvSpPr>
          <p:nvPr/>
        </p:nvSpPr>
        <p:spPr bwMode="auto">
          <a:xfrm>
            <a:off x="10289666" y="2512381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2</a:t>
            </a:r>
          </a:p>
        </p:txBody>
      </p:sp>
      <p:sp>
        <p:nvSpPr>
          <p:cNvPr id="12" name="Oval 36"/>
          <p:cNvSpPr>
            <a:spLocks noChangeArrowheads="1"/>
          </p:cNvSpPr>
          <p:nvPr/>
        </p:nvSpPr>
        <p:spPr bwMode="auto">
          <a:xfrm>
            <a:off x="10314361" y="2581333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3</a:t>
            </a:r>
          </a:p>
        </p:txBody>
      </p:sp>
      <p:sp>
        <p:nvSpPr>
          <p:cNvPr id="13" name="Oval 37"/>
          <p:cNvSpPr>
            <a:spLocks noChangeArrowheads="1"/>
          </p:cNvSpPr>
          <p:nvPr/>
        </p:nvSpPr>
        <p:spPr bwMode="auto">
          <a:xfrm>
            <a:off x="10355522" y="2561835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4</a:t>
            </a:r>
          </a:p>
        </p:txBody>
      </p:sp>
      <p:sp>
        <p:nvSpPr>
          <p:cNvPr id="14" name="Oval 38"/>
          <p:cNvSpPr>
            <a:spLocks noChangeArrowheads="1"/>
          </p:cNvSpPr>
          <p:nvPr/>
        </p:nvSpPr>
        <p:spPr bwMode="auto">
          <a:xfrm>
            <a:off x="10348857" y="2568741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5</a:t>
            </a:r>
          </a:p>
        </p:txBody>
      </p:sp>
      <p:sp>
        <p:nvSpPr>
          <p:cNvPr id="15" name="Oval 39"/>
          <p:cNvSpPr>
            <a:spLocks noChangeArrowheads="1"/>
          </p:cNvSpPr>
          <p:nvPr/>
        </p:nvSpPr>
        <p:spPr bwMode="auto">
          <a:xfrm>
            <a:off x="10383353" y="2577852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cs typeface="Arial" charset="0"/>
              </a:rPr>
              <a:t>6</a:t>
            </a:r>
          </a:p>
        </p:txBody>
      </p:sp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10417454" y="2606791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cs typeface="Arial" charset="0"/>
              </a:rPr>
              <a:t>7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10467116" y="2599885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8</a:t>
            </a:r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10445285" y="2586073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9</a:t>
            </a:r>
          </a:p>
        </p:txBody>
      </p:sp>
      <p:sp>
        <p:nvSpPr>
          <p:cNvPr id="19" name="Oval 42"/>
          <p:cNvSpPr>
            <a:spLocks noChangeArrowheads="1"/>
          </p:cNvSpPr>
          <p:nvPr/>
        </p:nvSpPr>
        <p:spPr bwMode="auto">
          <a:xfrm>
            <a:off x="10455174" y="2592979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cs typeface="Arial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9919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thước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19" name="Picture 18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74BA5EB3-967C-C546-ABCA-CB25771A91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68" y="841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4941" y="1864376"/>
            <a:ext cx="3139265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547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547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9881" y="2325455"/>
            <a:ext cx="1055097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 rào,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4727" y="2325455"/>
            <a:ext cx="1212191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 tím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95"/>
          <p:cNvSpPr>
            <a:spLocks noChangeArrowheads="1"/>
          </p:cNvSpPr>
          <p:nvPr/>
        </p:nvSpPr>
        <p:spPr bwMode="auto">
          <a:xfrm>
            <a:off x="2734726" y="917588"/>
            <a:ext cx="6499985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9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GB" sz="2996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BÍ MẬT SAU BỨC ẢNH</a:t>
            </a:r>
            <a:endParaRPr lang="en-GB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032612" y="1650325"/>
            <a:ext cx="2172612" cy="1694436"/>
            <a:chOff x="8995458" y="2989687"/>
            <a:chExt cx="2900493" cy="2262116"/>
          </a:xfrm>
        </p:grpSpPr>
        <p:sp>
          <p:nvSpPr>
            <p:cNvPr id="13" name="Rectangle 12"/>
            <p:cNvSpPr/>
            <p:nvPr/>
          </p:nvSpPr>
          <p:spPr>
            <a:xfrm>
              <a:off x="8995458" y="4717586"/>
              <a:ext cx="2900493" cy="534217"/>
            </a:xfrm>
            <a:prstGeom prst="rect">
              <a:avLst/>
            </a:prstGeom>
          </p:spPr>
          <p:txBody>
            <a:bodyPr wrap="square" lIns="122345" tIns="61173" rIns="122345" bIns="61173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98">
                  <a:solidFill>
                    <a:srgbClr val="0000CC"/>
                  </a:solidFill>
                  <a:latin typeface="+mj-lt"/>
                  <a:cs typeface="Times New Roman" pitchFamily="18" charset="0"/>
                </a:rPr>
                <a:t>Cầu Rồng - Đà Nẵng</a:t>
              </a:r>
              <a:endParaRPr lang="vi-VN" sz="1498">
                <a:solidFill>
                  <a:srgbClr val="0000CC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4" name="Picture 2" descr="Cầu Rồng - Những hình ảnh đẹp mặt về Cầu Rồng Đà Nẵng | Taxi sân bay rẻ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2215" y="2989687"/>
              <a:ext cx="2725946" cy="172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4870921" y="3523008"/>
            <a:ext cx="2625567" cy="2050533"/>
            <a:chOff x="8747919" y="6066261"/>
            <a:chExt cx="3505200" cy="2737515"/>
          </a:xfrm>
        </p:grpSpPr>
        <p:sp>
          <p:nvSpPr>
            <p:cNvPr id="19" name="Rectangle 18"/>
            <p:cNvSpPr/>
            <p:nvPr/>
          </p:nvSpPr>
          <p:spPr>
            <a:xfrm>
              <a:off x="8747919" y="7900272"/>
              <a:ext cx="3505200" cy="903504"/>
            </a:xfrm>
            <a:prstGeom prst="rect">
              <a:avLst/>
            </a:prstGeom>
          </p:spPr>
          <p:txBody>
            <a:bodyPr wrap="square" lIns="122345" tIns="61173" rIns="122345" bIns="61173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98">
                  <a:solidFill>
                    <a:srgbClr val="0000CC"/>
                  </a:solidFill>
                  <a:latin typeface="+mj-lt"/>
                  <a:cs typeface="Times New Roman" pitchFamily="18" charset="0"/>
                </a:rPr>
                <a:t>Cầu Mỹ Thuận – Tiền Giang</a:t>
              </a:r>
              <a:endParaRPr lang="vi-VN" sz="1498">
                <a:solidFill>
                  <a:srgbClr val="0000CC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20" name="Picture 6" descr="Chú thích ảnh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" r="11697"/>
            <a:stretch/>
          </p:blipFill>
          <p:spPr bwMode="auto">
            <a:xfrm>
              <a:off x="9185947" y="6066261"/>
              <a:ext cx="2686172" cy="1834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8859522" y="3692622"/>
            <a:ext cx="2172612" cy="1760661"/>
            <a:chOff x="12857826" y="6066261"/>
            <a:chExt cx="2900493" cy="2350528"/>
          </a:xfrm>
        </p:grpSpPr>
        <p:sp>
          <p:nvSpPr>
            <p:cNvPr id="22" name="Rectangle 21"/>
            <p:cNvSpPr/>
            <p:nvPr/>
          </p:nvSpPr>
          <p:spPr>
            <a:xfrm>
              <a:off x="12857826" y="7882572"/>
              <a:ext cx="2900493" cy="534217"/>
            </a:xfrm>
            <a:prstGeom prst="rect">
              <a:avLst/>
            </a:prstGeom>
          </p:spPr>
          <p:txBody>
            <a:bodyPr wrap="square" lIns="122345" tIns="61173" rIns="122345" bIns="61173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98">
                  <a:solidFill>
                    <a:srgbClr val="0000CC"/>
                  </a:solidFill>
                  <a:latin typeface="+mj-lt"/>
                  <a:cs typeface="Times New Roman" pitchFamily="18" charset="0"/>
                </a:rPr>
                <a:t>Cầu Cần Thơ</a:t>
              </a:r>
              <a:endParaRPr lang="vi-VN" sz="1498">
                <a:solidFill>
                  <a:srgbClr val="0000CC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23" name="Picture 8" descr="Chú thích ản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6173" y="6066261"/>
              <a:ext cx="2513461" cy="1750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309920" y="4330803"/>
            <a:ext cx="3526071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547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547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22" y="4747872"/>
            <a:ext cx="1616148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rung rinh,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00487" y="4747872"/>
            <a:ext cx="1952779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 khảnh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37409" y="5655860"/>
            <a:ext cx="3423622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54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547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547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37409" y="6053021"/>
            <a:ext cx="1452642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lêu khêu,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8398" y="6053021"/>
            <a:ext cx="1645002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54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4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750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" grpId="1"/>
      <p:bldP spid="10" grpId="0"/>
      <p:bldP spid="28" grpId="0"/>
      <p:bldP spid="29" grpId="0"/>
      <p:bldP spid="29" grpId="1"/>
      <p:bldP spid="30" grpId="0"/>
      <p:bldP spid="31" grpId="0"/>
      <p:bldP spid="35" grpId="0"/>
      <p:bldP spid="35" grpId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3" b="97392" l="700" r="9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2848035"/>
            <a:ext cx="5296358" cy="4074121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726"/>
            <a:ext cx="12192000" cy="342827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45836">
            <a:off x="8809418" y="4749449"/>
            <a:ext cx="1306135" cy="816401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2686770" y="5468326"/>
            <a:ext cx="962900" cy="1262744"/>
          </a:xfrm>
          <a:prstGeom prst="rect">
            <a:avLst/>
          </a:prstGeom>
        </p:spPr>
      </p:pic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FD7D687A-372A-82E9-1ACC-31E6FA923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1732954" y="3052345"/>
            <a:ext cx="807385" cy="821795"/>
          </a:xfrm>
          <a:prstGeom prst="rect">
            <a:avLst/>
          </a:prstGeom>
        </p:spPr>
      </p:pic>
      <p:pic>
        <p:nvPicPr>
          <p:cNvPr id="24" name="图片 4" descr="卡通人物&#10;&#10;中度可信度描述已自动生成">
            <a:extLst>
              <a:ext uri="{FF2B5EF4-FFF2-40B4-BE49-F238E27FC236}">
                <a16:creationId xmlns:a16="http://schemas.microsoft.com/office/drawing/2014/main" id="{25B6DE53-5EFD-322E-927E-6D56D54779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1" y="3906646"/>
            <a:ext cx="2869499" cy="2869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8123" y="1013521"/>
            <a:ext cx="5444200" cy="816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3961" y="3044691"/>
            <a:ext cx="44198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EC9684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0"/>
                <a:ea typeface="思源黑体 CN Medium"/>
                <a:cs typeface="#9Slide05 Bodega Script" pitchFamily="2" charset="0"/>
                <a:sym typeface="Arial"/>
              </a:rPr>
              <a:t>Câu nêu đặc điểm</a:t>
            </a:r>
            <a:endParaRPr kumimoji="0" lang="id-ID" sz="7200" b="1" i="0" u="none" strike="noStrike" kern="0" cap="none" spc="0" normalizeH="0" baseline="0" noProof="0" dirty="0">
              <a:ln>
                <a:noFill/>
              </a:ln>
              <a:solidFill>
                <a:srgbClr val="EC9684">
                  <a:lumMod val="50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Pateglamt Script" panose="02000000000000000000" pitchFamily="2" charset="0"/>
              <a:ea typeface="思源黑体 CN Medium"/>
              <a:cs typeface="#9Slide05 Bodega Script" pitchFamily="2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743" y="1830456"/>
            <a:ext cx="10010500" cy="1670449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251" y="4654734"/>
            <a:ext cx="2580649" cy="2580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84452" y="2390397"/>
            <a:ext cx="746849" cy="79165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458460" y="116385"/>
            <a:ext cx="5210081" cy="860138"/>
            <a:chOff x="4539228" y="210532"/>
            <a:chExt cx="6838233" cy="1148307"/>
          </a:xfrm>
        </p:grpSpPr>
        <p:grpSp>
          <p:nvGrpSpPr>
            <p:cNvPr id="16" name="Group 15"/>
            <p:cNvGrpSpPr/>
            <p:nvPr/>
          </p:nvGrpSpPr>
          <p:grpSpPr>
            <a:xfrm>
              <a:off x="4539228" y="210532"/>
              <a:ext cx="6838233" cy="1148307"/>
              <a:chOff x="4539228" y="210532"/>
              <a:chExt cx="6838233" cy="114830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539228" y="210532"/>
                <a:ext cx="6838233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96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19 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96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8 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96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2696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651116" y="743102"/>
                <a:ext cx="2623027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29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52" y="-253061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6322" y="4167746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1966C9-1254-2BAD-5D23-9C861E4A34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9048" y="2628407"/>
            <a:ext cx="1000440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10220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một bông màu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trắng, nhỏ xíu, thơm ngát.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2049421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AD2B6A8E-ABAB-490D-D0AE-F1D1035B5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18879" y="-628429"/>
            <a:ext cx="13382625" cy="72959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2792828" y="5260594"/>
            <a:ext cx="3369848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6109977" y="5201798"/>
            <a:ext cx="3236343" cy="941828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59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458941" y="5148489"/>
            <a:ext cx="226633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842</Words>
  <Application>Microsoft Office PowerPoint</Application>
  <PresentationFormat>Widescreen</PresentationFormat>
  <Paragraphs>139</Paragraphs>
  <Slides>25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宋体</vt:lpstr>
      <vt:lpstr>#9Slide05 Bodega Script</vt:lpstr>
      <vt:lpstr>#9Slide05 Pateglamt Script</vt:lpstr>
      <vt:lpstr>Arial</vt:lpstr>
      <vt:lpstr>Arial-Rounded</vt:lpstr>
      <vt:lpstr>Calibri</vt:lpstr>
      <vt:lpstr>Calibri Light</vt:lpstr>
      <vt:lpstr>Cambria</vt:lpstr>
      <vt:lpstr>等线</vt:lpstr>
      <vt:lpstr>SVN-SAF</vt:lpstr>
      <vt:lpstr>Times New Roman</vt:lpstr>
      <vt:lpstr>字魂105号-简雅黑</vt:lpstr>
      <vt:lpstr>思源黑体</vt:lpstr>
      <vt:lpstr>思源黑体 CN Medium</vt:lpstr>
      <vt:lpstr>Office 主题</vt:lpstr>
      <vt:lpstr>Office 主题​​</vt:lpstr>
      <vt:lpstr>1_Office 主题​​</vt:lpstr>
      <vt:lpstr>2_Office 主题​​</vt:lpstr>
      <vt:lpstr>4_Office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73</cp:revision>
  <dcterms:created xsi:type="dcterms:W3CDTF">2022-06-21T11:25:46Z</dcterms:created>
  <dcterms:modified xsi:type="dcterms:W3CDTF">2025-08-18T01:37:10Z</dcterms:modified>
</cp:coreProperties>
</file>