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393" r:id="rId3"/>
    <p:sldId id="394" r:id="rId4"/>
    <p:sldId id="264" r:id="rId5"/>
    <p:sldId id="375" r:id="rId6"/>
    <p:sldId id="397" r:id="rId7"/>
    <p:sldId id="398" r:id="rId8"/>
    <p:sldId id="419" r:id="rId9"/>
    <p:sldId id="399" r:id="rId10"/>
    <p:sldId id="377" r:id="rId11"/>
    <p:sldId id="378" r:id="rId12"/>
    <p:sldId id="400" r:id="rId13"/>
    <p:sldId id="380" r:id="rId14"/>
    <p:sldId id="381" r:id="rId15"/>
    <p:sldId id="408" r:id="rId16"/>
    <p:sldId id="407" r:id="rId17"/>
    <p:sldId id="409" r:id="rId18"/>
    <p:sldId id="410" r:id="rId19"/>
    <p:sldId id="268" r:id="rId20"/>
    <p:sldId id="403" r:id="rId21"/>
    <p:sldId id="412" r:id="rId22"/>
    <p:sldId id="413" r:id="rId23"/>
    <p:sldId id="414" r:id="rId24"/>
    <p:sldId id="404" r:id="rId25"/>
    <p:sldId id="405" r:id="rId26"/>
    <p:sldId id="384" r:id="rId27"/>
    <p:sldId id="385" r:id="rId28"/>
    <p:sldId id="386" r:id="rId29"/>
    <p:sldId id="387" r:id="rId30"/>
    <p:sldId id="411" r:id="rId31"/>
    <p:sldId id="415" r:id="rId32"/>
    <p:sldId id="388" r:id="rId33"/>
    <p:sldId id="416" r:id="rId34"/>
    <p:sldId id="389" r:id="rId35"/>
    <p:sldId id="390" r:id="rId36"/>
    <p:sldId id="391" r:id="rId37"/>
    <p:sldId id="417" r:id="rId38"/>
  </p:sldIdLst>
  <p:sldSz cx="12192000" cy="6858000"/>
  <p:notesSz cx="6858000" cy="9144000"/>
  <p:embeddedFontLst>
    <p:embeddedFont>
      <p:font typeface="Nunito" charset="0"/>
      <p:regular r:id="rId39"/>
      <p:bold r:id="rId40"/>
      <p:italic r:id="rId41"/>
      <p:boldItalic r:id="rId42"/>
    </p:embeddedFont>
    <p:embeddedFont>
      <p:font typeface="Sigmar One" charset="0"/>
      <p:regular r:id="rId43"/>
    </p:embeddedFont>
    <p:embeddedFont>
      <p:font typeface="Calibri Light" pitchFamily="34" charset="0"/>
      <p:regular r:id="rId44"/>
      <p:italic r:id="rId45"/>
    </p:embeddedFont>
    <p:embeddedFont>
      <p:font typeface="Tahoma" pitchFamily="34" charset="0"/>
      <p:regular r:id="rId46"/>
      <p:bold r:id="rId47"/>
    </p:embeddedFont>
    <p:embeddedFont>
      <p:font typeface="Nunito Black" charset="0"/>
      <p:bold r:id="rId48"/>
      <p:boldItalic r:id="rId49"/>
    </p:embeddedFont>
    <p:embeddedFont>
      <p:font typeface="Calibri" pitchFamily="34" charset="0"/>
      <p:regular r:id="rId50"/>
      <p:bold r:id="rId51"/>
      <p:italic r:id="rId52"/>
      <p:boldItalic r:id="rId53"/>
    </p:embeddedFont>
    <p:embeddedFont>
      <p:font typeface="Open Sans" charset="0"/>
      <p:regular r:id="rId54"/>
      <p:bold r:id="rId55"/>
      <p:italic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CC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54"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font" Target="fonts/font19.fnt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8.fntdata"/><Relationship Id="rId5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EB4AD1-65C6-41EF-8F5F-708053C843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4A22AF4F-6B10-4608-A8A9-E87C120C48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F953DBDB-B407-4B91-B824-E56482FBF887}"/>
              </a:ext>
            </a:extLst>
          </p:cNvPr>
          <p:cNvSpPr>
            <a:spLocks noGrp="1"/>
          </p:cNvSpPr>
          <p:nvPr>
            <p:ph type="dt" sz="half" idx="10"/>
          </p:nvPr>
        </p:nvSpPr>
        <p:spPr/>
        <p:txBody>
          <a:bodyPr/>
          <a:lstStyle/>
          <a:p>
            <a:fld id="{8A129EB9-DE79-4BDB-8088-F8CDD7711246}" type="datetimeFigureOut">
              <a:rPr lang="en-US" smtClean="0"/>
              <a:t>10/19/2022</a:t>
            </a:fld>
            <a:endParaRPr lang="en-US"/>
          </a:p>
        </p:txBody>
      </p:sp>
      <p:sp>
        <p:nvSpPr>
          <p:cNvPr id="5" name="Footer Placeholder 4">
            <a:extLst>
              <a:ext uri="{FF2B5EF4-FFF2-40B4-BE49-F238E27FC236}">
                <a16:creationId xmlns="" xmlns:a16="http://schemas.microsoft.com/office/drawing/2014/main" id="{B2E4155B-75FB-4531-B6A8-481CDF4A78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18D2CE9-45E0-4BE3-B255-A2D4CCB7420E}"/>
              </a:ext>
            </a:extLst>
          </p:cNvPr>
          <p:cNvSpPr>
            <a:spLocks noGrp="1"/>
          </p:cNvSpPr>
          <p:nvPr>
            <p:ph type="sldNum" sz="quarter" idx="12"/>
          </p:nvPr>
        </p:nvSpPr>
        <p:spPr/>
        <p:txBody>
          <a:bodyPr/>
          <a:lstStyle/>
          <a:p>
            <a:fld id="{057C35E1-CD43-42FD-B76A-38A35553F475}" type="slidenum">
              <a:rPr lang="en-US" smtClean="0"/>
              <a:t>‹#›</a:t>
            </a:fld>
            <a:endParaRPr lang="en-US"/>
          </a:p>
        </p:txBody>
      </p:sp>
    </p:spTree>
    <p:extLst>
      <p:ext uri="{BB962C8B-B14F-4D97-AF65-F5344CB8AC3E}">
        <p14:creationId xmlns:p14="http://schemas.microsoft.com/office/powerpoint/2010/main" val="4257914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A07282-AD34-4709-987E-EC07033353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8878A5C0-9288-4D35-91DB-22C98029BD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6554F44-DCFE-4E8B-9227-07E8058BCC81}"/>
              </a:ext>
            </a:extLst>
          </p:cNvPr>
          <p:cNvSpPr>
            <a:spLocks noGrp="1"/>
          </p:cNvSpPr>
          <p:nvPr>
            <p:ph type="dt" sz="half" idx="10"/>
          </p:nvPr>
        </p:nvSpPr>
        <p:spPr/>
        <p:txBody>
          <a:bodyPr/>
          <a:lstStyle/>
          <a:p>
            <a:fld id="{8A129EB9-DE79-4BDB-8088-F8CDD7711246}" type="datetimeFigureOut">
              <a:rPr lang="en-US" smtClean="0"/>
              <a:t>10/19/2022</a:t>
            </a:fld>
            <a:endParaRPr lang="en-US"/>
          </a:p>
        </p:txBody>
      </p:sp>
      <p:sp>
        <p:nvSpPr>
          <p:cNvPr id="5" name="Footer Placeholder 4">
            <a:extLst>
              <a:ext uri="{FF2B5EF4-FFF2-40B4-BE49-F238E27FC236}">
                <a16:creationId xmlns="" xmlns:a16="http://schemas.microsoft.com/office/drawing/2014/main" id="{AC4FC190-3BEE-4519-975F-95ADE0AA46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C7C0CBB-5298-4EE7-BF61-3DC6FD52C596}"/>
              </a:ext>
            </a:extLst>
          </p:cNvPr>
          <p:cNvSpPr>
            <a:spLocks noGrp="1"/>
          </p:cNvSpPr>
          <p:nvPr>
            <p:ph type="sldNum" sz="quarter" idx="12"/>
          </p:nvPr>
        </p:nvSpPr>
        <p:spPr/>
        <p:txBody>
          <a:bodyPr/>
          <a:lstStyle/>
          <a:p>
            <a:fld id="{057C35E1-CD43-42FD-B76A-38A35553F475}" type="slidenum">
              <a:rPr lang="en-US" smtClean="0"/>
              <a:t>‹#›</a:t>
            </a:fld>
            <a:endParaRPr lang="en-US"/>
          </a:p>
        </p:txBody>
      </p:sp>
    </p:spTree>
    <p:extLst>
      <p:ext uri="{BB962C8B-B14F-4D97-AF65-F5344CB8AC3E}">
        <p14:creationId xmlns:p14="http://schemas.microsoft.com/office/powerpoint/2010/main" val="3040027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DA677C7-F9AC-4323-9738-03E4E41113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9A608DB-E362-48DC-BE45-0FD1A0F1EF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62DF88E-655D-4600-B71F-4484695DDA0A}"/>
              </a:ext>
            </a:extLst>
          </p:cNvPr>
          <p:cNvSpPr>
            <a:spLocks noGrp="1"/>
          </p:cNvSpPr>
          <p:nvPr>
            <p:ph type="dt" sz="half" idx="10"/>
          </p:nvPr>
        </p:nvSpPr>
        <p:spPr/>
        <p:txBody>
          <a:bodyPr/>
          <a:lstStyle/>
          <a:p>
            <a:fld id="{8A129EB9-DE79-4BDB-8088-F8CDD7711246}" type="datetimeFigureOut">
              <a:rPr lang="en-US" smtClean="0"/>
              <a:t>10/19/2022</a:t>
            </a:fld>
            <a:endParaRPr lang="en-US"/>
          </a:p>
        </p:txBody>
      </p:sp>
      <p:sp>
        <p:nvSpPr>
          <p:cNvPr id="5" name="Footer Placeholder 4">
            <a:extLst>
              <a:ext uri="{FF2B5EF4-FFF2-40B4-BE49-F238E27FC236}">
                <a16:creationId xmlns="" xmlns:a16="http://schemas.microsoft.com/office/drawing/2014/main" id="{6580D2C0-54C7-436E-9491-F04A5A4C7F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E71DF0A-7E47-4ECA-81DB-9F4D6FA0A2F8}"/>
              </a:ext>
            </a:extLst>
          </p:cNvPr>
          <p:cNvSpPr>
            <a:spLocks noGrp="1"/>
          </p:cNvSpPr>
          <p:nvPr>
            <p:ph type="sldNum" sz="quarter" idx="12"/>
          </p:nvPr>
        </p:nvSpPr>
        <p:spPr/>
        <p:txBody>
          <a:bodyPr/>
          <a:lstStyle/>
          <a:p>
            <a:fld id="{057C35E1-CD43-42FD-B76A-38A35553F475}" type="slidenum">
              <a:rPr lang="en-US" smtClean="0"/>
              <a:t>‹#›</a:t>
            </a:fld>
            <a:endParaRPr lang="en-US"/>
          </a:p>
        </p:txBody>
      </p:sp>
    </p:spTree>
    <p:extLst>
      <p:ext uri="{BB962C8B-B14F-4D97-AF65-F5344CB8AC3E}">
        <p14:creationId xmlns:p14="http://schemas.microsoft.com/office/powerpoint/2010/main" val="2389300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4FE0F9-7B76-459B-894F-DE5DA83B42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5BF33FD-12E4-4980-AD3C-43C5CB26FE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19E9C7A-94F8-41C7-A688-8CE83FC5F13E}"/>
              </a:ext>
            </a:extLst>
          </p:cNvPr>
          <p:cNvSpPr>
            <a:spLocks noGrp="1"/>
          </p:cNvSpPr>
          <p:nvPr>
            <p:ph type="dt" sz="half" idx="10"/>
          </p:nvPr>
        </p:nvSpPr>
        <p:spPr/>
        <p:txBody>
          <a:bodyPr/>
          <a:lstStyle/>
          <a:p>
            <a:fld id="{8A129EB9-DE79-4BDB-8088-F8CDD7711246}" type="datetimeFigureOut">
              <a:rPr lang="en-US" smtClean="0"/>
              <a:t>10/19/2022</a:t>
            </a:fld>
            <a:endParaRPr lang="en-US"/>
          </a:p>
        </p:txBody>
      </p:sp>
      <p:sp>
        <p:nvSpPr>
          <p:cNvPr id="5" name="Footer Placeholder 4">
            <a:extLst>
              <a:ext uri="{FF2B5EF4-FFF2-40B4-BE49-F238E27FC236}">
                <a16:creationId xmlns="" xmlns:a16="http://schemas.microsoft.com/office/drawing/2014/main" id="{52649C68-985C-45B5-82C1-F84ED02E01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3B740B0-E407-489D-B7DF-D888CAD6AFC6}"/>
              </a:ext>
            </a:extLst>
          </p:cNvPr>
          <p:cNvSpPr>
            <a:spLocks noGrp="1"/>
          </p:cNvSpPr>
          <p:nvPr>
            <p:ph type="sldNum" sz="quarter" idx="12"/>
          </p:nvPr>
        </p:nvSpPr>
        <p:spPr/>
        <p:txBody>
          <a:bodyPr/>
          <a:lstStyle/>
          <a:p>
            <a:fld id="{057C35E1-CD43-42FD-B76A-38A35553F475}" type="slidenum">
              <a:rPr lang="en-US" smtClean="0"/>
              <a:t>‹#›</a:t>
            </a:fld>
            <a:endParaRPr lang="en-US"/>
          </a:p>
        </p:txBody>
      </p:sp>
    </p:spTree>
    <p:extLst>
      <p:ext uri="{BB962C8B-B14F-4D97-AF65-F5344CB8AC3E}">
        <p14:creationId xmlns:p14="http://schemas.microsoft.com/office/powerpoint/2010/main" val="2153398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27571B2-7679-46F8-9510-69F48530D3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8D5141B-3CA7-4AC7-BE5C-B00CB9671C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D0DB897-148C-40BE-85D2-23878D91575B}"/>
              </a:ext>
            </a:extLst>
          </p:cNvPr>
          <p:cNvSpPr>
            <a:spLocks noGrp="1"/>
          </p:cNvSpPr>
          <p:nvPr>
            <p:ph type="dt" sz="half" idx="10"/>
          </p:nvPr>
        </p:nvSpPr>
        <p:spPr/>
        <p:txBody>
          <a:bodyPr/>
          <a:lstStyle/>
          <a:p>
            <a:fld id="{8A129EB9-DE79-4BDB-8088-F8CDD7711246}" type="datetimeFigureOut">
              <a:rPr lang="en-US" smtClean="0"/>
              <a:t>10/19/2022</a:t>
            </a:fld>
            <a:endParaRPr lang="en-US"/>
          </a:p>
        </p:txBody>
      </p:sp>
      <p:sp>
        <p:nvSpPr>
          <p:cNvPr id="5" name="Footer Placeholder 4">
            <a:extLst>
              <a:ext uri="{FF2B5EF4-FFF2-40B4-BE49-F238E27FC236}">
                <a16:creationId xmlns="" xmlns:a16="http://schemas.microsoft.com/office/drawing/2014/main" id="{9BB43FD5-DA2D-4DDC-9FC8-AFCD906CF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45D163F-53D3-4702-BA7A-ED2D8F89843C}"/>
              </a:ext>
            </a:extLst>
          </p:cNvPr>
          <p:cNvSpPr>
            <a:spLocks noGrp="1"/>
          </p:cNvSpPr>
          <p:nvPr>
            <p:ph type="sldNum" sz="quarter" idx="12"/>
          </p:nvPr>
        </p:nvSpPr>
        <p:spPr/>
        <p:txBody>
          <a:bodyPr/>
          <a:lstStyle/>
          <a:p>
            <a:fld id="{057C35E1-CD43-42FD-B76A-38A35553F475}" type="slidenum">
              <a:rPr lang="en-US" smtClean="0"/>
              <a:t>‹#›</a:t>
            </a:fld>
            <a:endParaRPr lang="en-US"/>
          </a:p>
        </p:txBody>
      </p:sp>
    </p:spTree>
    <p:extLst>
      <p:ext uri="{BB962C8B-B14F-4D97-AF65-F5344CB8AC3E}">
        <p14:creationId xmlns:p14="http://schemas.microsoft.com/office/powerpoint/2010/main" val="3711384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AB081BD-53A2-4314-8BE8-17FE88E149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027969C-A8DA-47FC-B6FF-88270BF13D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7DBDA803-5AB5-45C5-83AA-149A7F15E2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9EA05C9-3BAE-4A7E-88EA-6D7C67408C3F}"/>
              </a:ext>
            </a:extLst>
          </p:cNvPr>
          <p:cNvSpPr>
            <a:spLocks noGrp="1"/>
          </p:cNvSpPr>
          <p:nvPr>
            <p:ph type="dt" sz="half" idx="10"/>
          </p:nvPr>
        </p:nvSpPr>
        <p:spPr/>
        <p:txBody>
          <a:bodyPr/>
          <a:lstStyle/>
          <a:p>
            <a:fld id="{8A129EB9-DE79-4BDB-8088-F8CDD7711246}" type="datetimeFigureOut">
              <a:rPr lang="en-US" smtClean="0"/>
              <a:t>10/19/2022</a:t>
            </a:fld>
            <a:endParaRPr lang="en-US"/>
          </a:p>
        </p:txBody>
      </p:sp>
      <p:sp>
        <p:nvSpPr>
          <p:cNvPr id="6" name="Footer Placeholder 5">
            <a:extLst>
              <a:ext uri="{FF2B5EF4-FFF2-40B4-BE49-F238E27FC236}">
                <a16:creationId xmlns="" xmlns:a16="http://schemas.microsoft.com/office/drawing/2014/main" id="{7B65B2A4-82B3-4BB1-9631-92286A43DF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415DE5C-6955-40CD-BFA3-8073E9547F14}"/>
              </a:ext>
            </a:extLst>
          </p:cNvPr>
          <p:cNvSpPr>
            <a:spLocks noGrp="1"/>
          </p:cNvSpPr>
          <p:nvPr>
            <p:ph type="sldNum" sz="quarter" idx="12"/>
          </p:nvPr>
        </p:nvSpPr>
        <p:spPr/>
        <p:txBody>
          <a:bodyPr/>
          <a:lstStyle/>
          <a:p>
            <a:fld id="{057C35E1-CD43-42FD-B76A-38A35553F475}" type="slidenum">
              <a:rPr lang="en-US" smtClean="0"/>
              <a:t>‹#›</a:t>
            </a:fld>
            <a:endParaRPr lang="en-US"/>
          </a:p>
        </p:txBody>
      </p:sp>
    </p:spTree>
    <p:extLst>
      <p:ext uri="{BB962C8B-B14F-4D97-AF65-F5344CB8AC3E}">
        <p14:creationId xmlns:p14="http://schemas.microsoft.com/office/powerpoint/2010/main" val="3924468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807BDE-98BA-4E93-B787-49F6A63D37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8E7AA0DE-CC94-4ED3-A51C-938BD78AB5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60F24BF5-F41E-4390-86E8-5140554C76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24602BB-11D1-4702-8B0B-8946AA510B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3E7A6963-028B-4947-9636-A82244BFCF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596A5CA8-27B1-4245-BE70-BDE878E38BAD}"/>
              </a:ext>
            </a:extLst>
          </p:cNvPr>
          <p:cNvSpPr>
            <a:spLocks noGrp="1"/>
          </p:cNvSpPr>
          <p:nvPr>
            <p:ph type="dt" sz="half" idx="10"/>
          </p:nvPr>
        </p:nvSpPr>
        <p:spPr/>
        <p:txBody>
          <a:bodyPr/>
          <a:lstStyle/>
          <a:p>
            <a:fld id="{8A129EB9-DE79-4BDB-8088-F8CDD7711246}" type="datetimeFigureOut">
              <a:rPr lang="en-US" smtClean="0"/>
              <a:t>10/19/2022</a:t>
            </a:fld>
            <a:endParaRPr lang="en-US"/>
          </a:p>
        </p:txBody>
      </p:sp>
      <p:sp>
        <p:nvSpPr>
          <p:cNvPr id="8" name="Footer Placeholder 7">
            <a:extLst>
              <a:ext uri="{FF2B5EF4-FFF2-40B4-BE49-F238E27FC236}">
                <a16:creationId xmlns="" xmlns:a16="http://schemas.microsoft.com/office/drawing/2014/main" id="{00221DCC-D13C-4C7F-9EB1-777217A4A5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164D96DA-02CD-4DCC-8BBB-D00E49BB6D91}"/>
              </a:ext>
            </a:extLst>
          </p:cNvPr>
          <p:cNvSpPr>
            <a:spLocks noGrp="1"/>
          </p:cNvSpPr>
          <p:nvPr>
            <p:ph type="sldNum" sz="quarter" idx="12"/>
          </p:nvPr>
        </p:nvSpPr>
        <p:spPr/>
        <p:txBody>
          <a:bodyPr/>
          <a:lstStyle/>
          <a:p>
            <a:fld id="{057C35E1-CD43-42FD-B76A-38A35553F475}" type="slidenum">
              <a:rPr lang="en-US" smtClean="0"/>
              <a:t>‹#›</a:t>
            </a:fld>
            <a:endParaRPr lang="en-US"/>
          </a:p>
        </p:txBody>
      </p:sp>
    </p:spTree>
    <p:extLst>
      <p:ext uri="{BB962C8B-B14F-4D97-AF65-F5344CB8AC3E}">
        <p14:creationId xmlns:p14="http://schemas.microsoft.com/office/powerpoint/2010/main" val="1671642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78D40A-1995-4092-B595-897675C6C2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44A85A9D-A4A3-4CD5-8856-8895B91AC4C7}"/>
              </a:ext>
            </a:extLst>
          </p:cNvPr>
          <p:cNvSpPr>
            <a:spLocks noGrp="1"/>
          </p:cNvSpPr>
          <p:nvPr>
            <p:ph type="dt" sz="half" idx="10"/>
          </p:nvPr>
        </p:nvSpPr>
        <p:spPr/>
        <p:txBody>
          <a:bodyPr/>
          <a:lstStyle/>
          <a:p>
            <a:fld id="{8A129EB9-DE79-4BDB-8088-F8CDD7711246}" type="datetimeFigureOut">
              <a:rPr lang="en-US" smtClean="0"/>
              <a:t>10/19/2022</a:t>
            </a:fld>
            <a:endParaRPr lang="en-US"/>
          </a:p>
        </p:txBody>
      </p:sp>
      <p:sp>
        <p:nvSpPr>
          <p:cNvPr id="4" name="Footer Placeholder 3">
            <a:extLst>
              <a:ext uri="{FF2B5EF4-FFF2-40B4-BE49-F238E27FC236}">
                <a16:creationId xmlns="" xmlns:a16="http://schemas.microsoft.com/office/drawing/2014/main" id="{C8A2D4CC-48A3-4F57-B277-4180809897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B4B0E49C-C04F-44DB-8C49-825B3C372B67}"/>
              </a:ext>
            </a:extLst>
          </p:cNvPr>
          <p:cNvSpPr>
            <a:spLocks noGrp="1"/>
          </p:cNvSpPr>
          <p:nvPr>
            <p:ph type="sldNum" sz="quarter" idx="12"/>
          </p:nvPr>
        </p:nvSpPr>
        <p:spPr/>
        <p:txBody>
          <a:bodyPr/>
          <a:lstStyle/>
          <a:p>
            <a:fld id="{057C35E1-CD43-42FD-B76A-38A35553F475}" type="slidenum">
              <a:rPr lang="en-US" smtClean="0"/>
              <a:t>‹#›</a:t>
            </a:fld>
            <a:endParaRPr lang="en-US"/>
          </a:p>
        </p:txBody>
      </p:sp>
    </p:spTree>
    <p:extLst>
      <p:ext uri="{BB962C8B-B14F-4D97-AF65-F5344CB8AC3E}">
        <p14:creationId xmlns:p14="http://schemas.microsoft.com/office/powerpoint/2010/main" val="3047664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52C86B2-40DB-4ED8-B418-AF4B5C9C787D}"/>
              </a:ext>
            </a:extLst>
          </p:cNvPr>
          <p:cNvSpPr>
            <a:spLocks noGrp="1"/>
          </p:cNvSpPr>
          <p:nvPr>
            <p:ph type="dt" sz="half" idx="10"/>
          </p:nvPr>
        </p:nvSpPr>
        <p:spPr/>
        <p:txBody>
          <a:bodyPr/>
          <a:lstStyle/>
          <a:p>
            <a:fld id="{8A129EB9-DE79-4BDB-8088-F8CDD7711246}" type="datetimeFigureOut">
              <a:rPr lang="en-US" smtClean="0"/>
              <a:t>10/19/2022</a:t>
            </a:fld>
            <a:endParaRPr lang="en-US"/>
          </a:p>
        </p:txBody>
      </p:sp>
      <p:sp>
        <p:nvSpPr>
          <p:cNvPr id="3" name="Footer Placeholder 2">
            <a:extLst>
              <a:ext uri="{FF2B5EF4-FFF2-40B4-BE49-F238E27FC236}">
                <a16:creationId xmlns="" xmlns:a16="http://schemas.microsoft.com/office/drawing/2014/main" id="{649CAF09-D1BD-4F42-A8E3-D196C2AC81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A6CAE08-5359-40AA-9923-050654C985B4}"/>
              </a:ext>
            </a:extLst>
          </p:cNvPr>
          <p:cNvSpPr>
            <a:spLocks noGrp="1"/>
          </p:cNvSpPr>
          <p:nvPr>
            <p:ph type="sldNum" sz="quarter" idx="12"/>
          </p:nvPr>
        </p:nvSpPr>
        <p:spPr/>
        <p:txBody>
          <a:bodyPr/>
          <a:lstStyle/>
          <a:p>
            <a:fld id="{057C35E1-CD43-42FD-B76A-38A35553F475}" type="slidenum">
              <a:rPr lang="en-US" smtClean="0"/>
              <a:t>‹#›</a:t>
            </a:fld>
            <a:endParaRPr lang="en-US"/>
          </a:p>
        </p:txBody>
      </p:sp>
    </p:spTree>
    <p:extLst>
      <p:ext uri="{BB962C8B-B14F-4D97-AF65-F5344CB8AC3E}">
        <p14:creationId xmlns:p14="http://schemas.microsoft.com/office/powerpoint/2010/main" val="1877610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2FCDEA-E999-4DAE-82E8-4FFFA4C3EB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97855D1-9555-4C0C-BE20-71D4792935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8763C699-66A2-40D9-B1D0-6E1089276A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72B6BFB-BF0A-4E68-98D6-279CAC07D180}"/>
              </a:ext>
            </a:extLst>
          </p:cNvPr>
          <p:cNvSpPr>
            <a:spLocks noGrp="1"/>
          </p:cNvSpPr>
          <p:nvPr>
            <p:ph type="dt" sz="half" idx="10"/>
          </p:nvPr>
        </p:nvSpPr>
        <p:spPr/>
        <p:txBody>
          <a:bodyPr/>
          <a:lstStyle/>
          <a:p>
            <a:fld id="{8A129EB9-DE79-4BDB-8088-F8CDD7711246}" type="datetimeFigureOut">
              <a:rPr lang="en-US" smtClean="0"/>
              <a:t>10/19/2022</a:t>
            </a:fld>
            <a:endParaRPr lang="en-US"/>
          </a:p>
        </p:txBody>
      </p:sp>
      <p:sp>
        <p:nvSpPr>
          <p:cNvPr id="6" name="Footer Placeholder 5">
            <a:extLst>
              <a:ext uri="{FF2B5EF4-FFF2-40B4-BE49-F238E27FC236}">
                <a16:creationId xmlns="" xmlns:a16="http://schemas.microsoft.com/office/drawing/2014/main" id="{B7E40995-516A-46C6-902C-EA4AC1F086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65C32919-8D3F-47F1-9D31-59AF10642B54}"/>
              </a:ext>
            </a:extLst>
          </p:cNvPr>
          <p:cNvSpPr>
            <a:spLocks noGrp="1"/>
          </p:cNvSpPr>
          <p:nvPr>
            <p:ph type="sldNum" sz="quarter" idx="12"/>
          </p:nvPr>
        </p:nvSpPr>
        <p:spPr/>
        <p:txBody>
          <a:bodyPr/>
          <a:lstStyle/>
          <a:p>
            <a:fld id="{057C35E1-CD43-42FD-B76A-38A35553F475}" type="slidenum">
              <a:rPr lang="en-US" smtClean="0"/>
              <a:t>‹#›</a:t>
            </a:fld>
            <a:endParaRPr lang="en-US"/>
          </a:p>
        </p:txBody>
      </p:sp>
    </p:spTree>
    <p:extLst>
      <p:ext uri="{BB962C8B-B14F-4D97-AF65-F5344CB8AC3E}">
        <p14:creationId xmlns:p14="http://schemas.microsoft.com/office/powerpoint/2010/main" val="1283006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D9C794-F5BB-49A0-AA50-15D66EBEC0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932831F7-5157-4E51-8095-8A7766A3AA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7364F91B-7AB9-4B54-9F4A-77F09D6402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49026F1-25A3-4C35-B5BC-85683843B36B}"/>
              </a:ext>
            </a:extLst>
          </p:cNvPr>
          <p:cNvSpPr>
            <a:spLocks noGrp="1"/>
          </p:cNvSpPr>
          <p:nvPr>
            <p:ph type="dt" sz="half" idx="10"/>
          </p:nvPr>
        </p:nvSpPr>
        <p:spPr/>
        <p:txBody>
          <a:bodyPr/>
          <a:lstStyle/>
          <a:p>
            <a:fld id="{8A129EB9-DE79-4BDB-8088-F8CDD7711246}" type="datetimeFigureOut">
              <a:rPr lang="en-US" smtClean="0"/>
              <a:t>10/19/2022</a:t>
            </a:fld>
            <a:endParaRPr lang="en-US"/>
          </a:p>
        </p:txBody>
      </p:sp>
      <p:sp>
        <p:nvSpPr>
          <p:cNvPr id="6" name="Footer Placeholder 5">
            <a:extLst>
              <a:ext uri="{FF2B5EF4-FFF2-40B4-BE49-F238E27FC236}">
                <a16:creationId xmlns="" xmlns:a16="http://schemas.microsoft.com/office/drawing/2014/main" id="{9AF6DCAE-2AE9-4961-9F84-0A9F7A8A79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CE97B57-1A19-4087-99C3-ABC3B3FF507F}"/>
              </a:ext>
            </a:extLst>
          </p:cNvPr>
          <p:cNvSpPr>
            <a:spLocks noGrp="1"/>
          </p:cNvSpPr>
          <p:nvPr>
            <p:ph type="sldNum" sz="quarter" idx="12"/>
          </p:nvPr>
        </p:nvSpPr>
        <p:spPr/>
        <p:txBody>
          <a:bodyPr/>
          <a:lstStyle/>
          <a:p>
            <a:fld id="{057C35E1-CD43-42FD-B76A-38A35553F475}" type="slidenum">
              <a:rPr lang="en-US" smtClean="0"/>
              <a:t>‹#›</a:t>
            </a:fld>
            <a:endParaRPr lang="en-US"/>
          </a:p>
        </p:txBody>
      </p:sp>
    </p:spTree>
    <p:extLst>
      <p:ext uri="{BB962C8B-B14F-4D97-AF65-F5344CB8AC3E}">
        <p14:creationId xmlns:p14="http://schemas.microsoft.com/office/powerpoint/2010/main" val="2915718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0C22B68-AF37-45CE-8F55-1CA6B92813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F61D025-545F-45BA-8D29-D8897C50B3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325AE66-72BE-45DD-AA18-E3777C387F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129EB9-DE79-4BDB-8088-F8CDD7711246}" type="datetimeFigureOut">
              <a:rPr lang="en-US" smtClean="0"/>
              <a:t>10/19/2022</a:t>
            </a:fld>
            <a:endParaRPr lang="en-US"/>
          </a:p>
        </p:txBody>
      </p:sp>
      <p:sp>
        <p:nvSpPr>
          <p:cNvPr id="5" name="Footer Placeholder 4">
            <a:extLst>
              <a:ext uri="{FF2B5EF4-FFF2-40B4-BE49-F238E27FC236}">
                <a16:creationId xmlns="" xmlns:a16="http://schemas.microsoft.com/office/drawing/2014/main" id="{A3E6C847-4BFA-47DD-8C28-AD6EB3F173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264C35A6-BA0E-4759-A57D-C021B1689F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C35E1-CD43-42FD-B76A-38A35553F475}" type="slidenum">
              <a:rPr lang="en-US" smtClean="0"/>
              <a:t>‹#›</a:t>
            </a:fld>
            <a:endParaRPr lang="en-US"/>
          </a:p>
        </p:txBody>
      </p:sp>
    </p:spTree>
    <p:extLst>
      <p:ext uri="{BB962C8B-B14F-4D97-AF65-F5344CB8AC3E}">
        <p14:creationId xmlns:p14="http://schemas.microsoft.com/office/powerpoint/2010/main" val="38976604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3.png"/><Relationship Id="rId7"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4.png"/><Relationship Id="rId10"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7.png"/><Relationship Id="rId10"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 xmlns:a16="http://schemas.microsoft.com/office/drawing/2014/main" id="{707764E5-9C8E-4D0A-9697-9AF7297315BF}"/>
              </a:ext>
            </a:extLst>
          </p:cNvPr>
          <p:cNvGrpSpPr/>
          <p:nvPr/>
        </p:nvGrpSpPr>
        <p:grpSpPr>
          <a:xfrm>
            <a:off x="-101600" y="-8653"/>
            <a:ext cx="13266695" cy="7126630"/>
            <a:chOff x="-226768" y="3233"/>
            <a:chExt cx="19900043" cy="10689945"/>
          </a:xfrm>
        </p:grpSpPr>
        <p:pic>
          <p:nvPicPr>
            <p:cNvPr id="3" name="Picture 3"/>
            <p:cNvPicPr>
              <a:picLocks noChangeAspect="1"/>
            </p:cNvPicPr>
            <p:nvPr/>
          </p:nvPicPr>
          <p:blipFill>
            <a:blip r:embed="rId2"/>
            <a:srcRect/>
            <a:stretch>
              <a:fillRect/>
            </a:stretch>
          </p:blipFill>
          <p:spPr>
            <a:xfrm rot="1339021">
              <a:off x="15783937" y="3922479"/>
              <a:ext cx="3832738" cy="3736920"/>
            </a:xfrm>
            <a:prstGeom prst="rect">
              <a:avLst/>
            </a:prstGeom>
          </p:spPr>
        </p:pic>
        <p:pic>
          <p:nvPicPr>
            <p:cNvPr id="4" name="Picture 4"/>
            <p:cNvPicPr>
              <a:picLocks noChangeAspect="1"/>
            </p:cNvPicPr>
            <p:nvPr/>
          </p:nvPicPr>
          <p:blipFill>
            <a:blip r:embed="rId3"/>
            <a:srcRect/>
            <a:stretch>
              <a:fillRect/>
            </a:stretch>
          </p:blipFill>
          <p:spPr>
            <a:xfrm rot="-420943">
              <a:off x="15426134" y="7065901"/>
              <a:ext cx="4247141" cy="3572907"/>
            </a:xfrm>
            <a:prstGeom prst="rect">
              <a:avLst/>
            </a:prstGeom>
          </p:spPr>
        </p:pic>
        <p:pic>
          <p:nvPicPr>
            <p:cNvPr id="5" name="Picture 5"/>
            <p:cNvPicPr>
              <a:picLocks noChangeAspect="1"/>
            </p:cNvPicPr>
            <p:nvPr/>
          </p:nvPicPr>
          <p:blipFill>
            <a:blip r:embed="rId4"/>
            <a:srcRect/>
            <a:stretch>
              <a:fillRect/>
            </a:stretch>
          </p:blipFill>
          <p:spPr>
            <a:xfrm rot="757708">
              <a:off x="792843" y="2911188"/>
              <a:ext cx="3388652" cy="3367473"/>
            </a:xfrm>
            <a:prstGeom prst="rect">
              <a:avLst/>
            </a:prstGeom>
          </p:spPr>
        </p:pic>
        <p:pic>
          <p:nvPicPr>
            <p:cNvPr id="7" name="Picture 7"/>
            <p:cNvPicPr>
              <a:picLocks noChangeAspect="1"/>
            </p:cNvPicPr>
            <p:nvPr/>
          </p:nvPicPr>
          <p:blipFill>
            <a:blip r:embed="rId5"/>
            <a:srcRect/>
            <a:stretch>
              <a:fillRect/>
            </a:stretch>
          </p:blipFill>
          <p:spPr>
            <a:xfrm>
              <a:off x="-226768" y="5451311"/>
              <a:ext cx="4265570" cy="5241867"/>
            </a:xfrm>
            <a:prstGeom prst="rect">
              <a:avLst/>
            </a:prstGeom>
          </p:spPr>
        </p:pic>
        <p:grpSp>
          <p:nvGrpSpPr>
            <p:cNvPr id="9" name="Group 9"/>
            <p:cNvGrpSpPr/>
            <p:nvPr/>
          </p:nvGrpSpPr>
          <p:grpSpPr>
            <a:xfrm rot="423397">
              <a:off x="3271329" y="3233"/>
              <a:ext cx="12635767" cy="3093943"/>
              <a:chOff x="-4504735" y="862998"/>
              <a:chExt cx="16847688" cy="4125258"/>
            </a:xfrm>
          </p:grpSpPr>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92428">
                <a:off x="-4504735" y="862998"/>
                <a:ext cx="16847688" cy="4125258"/>
              </a:xfrm>
              <a:prstGeom prst="rect">
                <a:avLst/>
              </a:prstGeom>
            </p:spPr>
          </p:pic>
          <p:sp>
            <p:nvSpPr>
              <p:cNvPr id="11" name="TextBox 11"/>
              <p:cNvSpPr txBox="1"/>
              <p:nvPr/>
            </p:nvSpPr>
            <p:spPr>
              <a:xfrm>
                <a:off x="1096855" y="2932013"/>
                <a:ext cx="8112014" cy="586956"/>
              </a:xfrm>
              <a:prstGeom prst="rect">
                <a:avLst/>
              </a:prstGeom>
            </p:spPr>
            <p:txBody>
              <a:bodyPr lIns="0" tIns="0" rIns="0" bIns="0" rtlCol="0" anchor="t">
                <a:spAutoFit/>
              </a:bodyPr>
              <a:lstStyle/>
              <a:p>
                <a:pPr algn="ctr">
                  <a:lnSpc>
                    <a:spcPts val="2543"/>
                  </a:lnSpc>
                </a:pPr>
                <a:endParaRPr lang="en-US" sz="1816">
                  <a:solidFill>
                    <a:srgbClr val="FFFFFF"/>
                  </a:solidFill>
                  <a:latin typeface="Muli Regular Bold"/>
                </a:endParaRPr>
              </a:p>
            </p:txBody>
          </p:sp>
        </p:grpSp>
        <p:pic>
          <p:nvPicPr>
            <p:cNvPr id="12" name="Content Placeholder 6" descr="A picture containing bell, music, yellow&#10;&#10;Description automatically generated">
              <a:extLst>
                <a:ext uri="{FF2B5EF4-FFF2-40B4-BE49-F238E27FC236}">
                  <a16:creationId xmlns="" xmlns:a16="http://schemas.microsoft.com/office/drawing/2014/main" id="{936893D4-398F-4487-977F-10A61320B4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55669" y="3633708"/>
              <a:ext cx="4801116" cy="4801116"/>
            </a:xfrm>
            <a:prstGeom prst="rect">
              <a:avLst/>
            </a:prstGeom>
          </p:spPr>
        </p:pic>
        <p:pic>
          <p:nvPicPr>
            <p:cNvPr id="13" name="Picture 12" descr="A picture containing text&#10;&#10;Description automatically generated">
              <a:extLst>
                <a:ext uri="{FF2B5EF4-FFF2-40B4-BE49-F238E27FC236}">
                  <a16:creationId xmlns="" xmlns:a16="http://schemas.microsoft.com/office/drawing/2014/main" id="{D9DF92E6-CB70-4657-B729-267F9864487A}"/>
                </a:ext>
              </a:extLst>
            </p:cNvPr>
            <p:cNvPicPr>
              <a:picLocks noChangeAspect="1"/>
            </p:cNvPicPr>
            <p:nvPr/>
          </p:nvPicPr>
          <p:blipFill rotWithShape="1">
            <a:blip r:embed="rId9">
              <a:extLst>
                <a:ext uri="{28A0092B-C50C-407E-A947-70E740481C1C}">
                  <a14:useLocalDpi xmlns:a14="http://schemas.microsoft.com/office/drawing/2010/main" val="0"/>
                </a:ext>
              </a:extLst>
            </a:blip>
            <a:srcRect l="17377" t="2160" r="1795" b="24162"/>
            <a:stretch/>
          </p:blipFill>
          <p:spPr>
            <a:xfrm>
              <a:off x="3935525" y="2630346"/>
              <a:ext cx="11658600" cy="7689594"/>
            </a:xfrm>
            <a:prstGeom prst="rect">
              <a:avLst/>
            </a:prstGeom>
            <a:ln>
              <a:noFill/>
            </a:ln>
            <a:effectLst>
              <a:softEdge rad="112500"/>
            </a:effectLst>
          </p:spPr>
        </p:pic>
        <p:pic>
          <p:nvPicPr>
            <p:cNvPr id="14" name="Picture 13" descr="A picture containing bell, music, yellow&#10;&#10;Description automatically generated">
              <a:extLst>
                <a:ext uri="{FF2B5EF4-FFF2-40B4-BE49-F238E27FC236}">
                  <a16:creationId xmlns="" xmlns:a16="http://schemas.microsoft.com/office/drawing/2014/main" id="{B4258F55-D794-465A-82AA-A41F2F7C43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34400" y="7153575"/>
              <a:ext cx="3653231" cy="2095116"/>
            </a:xfrm>
            <a:prstGeom prst="rect">
              <a:avLst/>
            </a:prstGeom>
            <a:ln>
              <a:noFill/>
            </a:ln>
            <a:effectLst>
              <a:softEdge rad="112500"/>
            </a:effectLst>
          </p:spPr>
        </p:pic>
        <p:sp>
          <p:nvSpPr>
            <p:cNvPr id="8" name="TextBox 8"/>
            <p:cNvSpPr txBox="1"/>
            <p:nvPr/>
          </p:nvSpPr>
          <p:spPr>
            <a:xfrm>
              <a:off x="2206364" y="253205"/>
              <a:ext cx="14683412" cy="1520417"/>
            </a:xfrm>
            <a:prstGeom prst="rect">
              <a:avLst/>
            </a:prstGeom>
          </p:spPr>
          <p:txBody>
            <a:bodyPr wrap="square" lIns="0" tIns="0" rIns="0" bIns="0" rtlCol="0" anchor="t">
              <a:spAutoFit/>
            </a:bodyPr>
            <a:lstStyle/>
            <a:p>
              <a:pPr algn="ctr">
                <a:lnSpc>
                  <a:spcPts val="9640"/>
                </a:lnSpc>
              </a:pPr>
              <a:r>
                <a:rPr lang="en-US" sz="2667" b="1" dirty="0" err="1">
                  <a:solidFill>
                    <a:srgbClr val="FFFFFF"/>
                  </a:solidFill>
                  <a:latin typeface="Sigmar One"/>
                </a:rPr>
                <a:t>Chào</a:t>
              </a:r>
              <a:r>
                <a:rPr lang="en-US" sz="2667" b="1" dirty="0">
                  <a:solidFill>
                    <a:srgbClr val="FFFFFF"/>
                  </a:solidFill>
                  <a:latin typeface="Sigmar One"/>
                </a:rPr>
                <a:t> </a:t>
              </a:r>
              <a:r>
                <a:rPr lang="en-US" sz="2667" b="1" dirty="0" err="1">
                  <a:solidFill>
                    <a:srgbClr val="FFFFFF"/>
                  </a:solidFill>
                  <a:latin typeface="Sigmar One"/>
                </a:rPr>
                <a:t>mừng</a:t>
              </a:r>
              <a:r>
                <a:rPr lang="en-US" sz="2667" b="1" dirty="0">
                  <a:solidFill>
                    <a:srgbClr val="FFFFFF"/>
                  </a:solidFill>
                  <a:latin typeface="Sigmar One"/>
                </a:rPr>
                <a:t> </a:t>
              </a:r>
              <a:r>
                <a:rPr lang="en-US" sz="2667" b="1" dirty="0" err="1">
                  <a:solidFill>
                    <a:srgbClr val="FFFFFF"/>
                  </a:solidFill>
                  <a:latin typeface="Sigmar One"/>
                </a:rPr>
                <a:t>các</a:t>
              </a:r>
              <a:r>
                <a:rPr lang="en-US" sz="2667" b="1" dirty="0">
                  <a:solidFill>
                    <a:srgbClr val="FFFFFF"/>
                  </a:solidFill>
                  <a:latin typeface="Sigmar One"/>
                </a:rPr>
                <a:t> </a:t>
              </a:r>
              <a:r>
                <a:rPr lang="en-US" sz="2667" b="1" dirty="0" err="1">
                  <a:solidFill>
                    <a:srgbClr val="FFFFFF"/>
                  </a:solidFill>
                  <a:latin typeface="Sigmar One"/>
                </a:rPr>
                <a:t>em</a:t>
              </a:r>
              <a:r>
                <a:rPr lang="en-US" sz="2667" b="1" dirty="0">
                  <a:solidFill>
                    <a:srgbClr val="FFFFFF"/>
                  </a:solidFill>
                  <a:latin typeface="Sigmar One"/>
                </a:rPr>
                <a:t> </a:t>
              </a:r>
              <a:r>
                <a:rPr lang="en-US" sz="2667" b="1" dirty="0" err="1">
                  <a:solidFill>
                    <a:srgbClr val="FFFFFF"/>
                  </a:solidFill>
                  <a:latin typeface="Sigmar One"/>
                </a:rPr>
                <a:t>đến</a:t>
              </a:r>
              <a:r>
                <a:rPr lang="en-US" sz="2667" b="1" dirty="0">
                  <a:solidFill>
                    <a:srgbClr val="FFFFFF"/>
                  </a:solidFill>
                  <a:latin typeface="Sigmar One"/>
                </a:rPr>
                <a:t> </a:t>
              </a:r>
              <a:r>
                <a:rPr lang="en-US" sz="2667" b="1" dirty="0" err="1">
                  <a:solidFill>
                    <a:srgbClr val="FFFFFF"/>
                  </a:solidFill>
                  <a:latin typeface="Sigmar One"/>
                </a:rPr>
                <a:t>với</a:t>
              </a:r>
              <a:r>
                <a:rPr lang="en-US" sz="2667" b="1" dirty="0">
                  <a:solidFill>
                    <a:srgbClr val="FFFFFF"/>
                  </a:solidFill>
                  <a:latin typeface="Sigmar One"/>
                </a:rPr>
                <a:t> </a:t>
              </a:r>
              <a:r>
                <a:rPr lang="en-US" sz="2667" b="1" dirty="0" err="1">
                  <a:solidFill>
                    <a:srgbClr val="FFFFFF"/>
                  </a:solidFill>
                  <a:latin typeface="Sigmar One"/>
                </a:rPr>
                <a:t>trò</a:t>
              </a:r>
              <a:r>
                <a:rPr lang="en-US" sz="2667" b="1" dirty="0">
                  <a:solidFill>
                    <a:srgbClr val="FFFFFF"/>
                  </a:solidFill>
                  <a:latin typeface="Sigmar One"/>
                </a:rPr>
                <a:t> </a:t>
              </a:r>
              <a:r>
                <a:rPr lang="en-US" sz="2667" b="1" dirty="0" err="1">
                  <a:solidFill>
                    <a:srgbClr val="FFFFFF"/>
                  </a:solidFill>
                  <a:latin typeface="Sigmar One"/>
                </a:rPr>
                <a:t>chơi</a:t>
              </a:r>
              <a:endParaRPr lang="en-US" sz="2667" b="1" dirty="0">
                <a:solidFill>
                  <a:srgbClr val="FFFFFF"/>
                </a:solidFill>
                <a:latin typeface="Sigmar One"/>
              </a:endParaRPr>
            </a:p>
          </p:txBody>
        </p:sp>
      </p:grp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AAB08DD6-BFEF-5549-DECE-4DC8BCAE180A}"/>
              </a:ext>
            </a:extLst>
          </p:cNvPr>
          <p:cNvPicPr>
            <a:picLocks noChangeAspect="1"/>
          </p:cNvPicPr>
          <p:nvPr/>
        </p:nvPicPr>
        <p:blipFill rotWithShape="1">
          <a:blip r:embed="rId2"/>
          <a:srcRect l="39369"/>
          <a:stretch/>
        </p:blipFill>
        <p:spPr>
          <a:xfrm>
            <a:off x="1595718" y="375455"/>
            <a:ext cx="2183802" cy="2261582"/>
          </a:xfrm>
          <a:prstGeom prst="rect">
            <a:avLst/>
          </a:prstGeom>
          <a:ln>
            <a:noFill/>
          </a:ln>
          <a:effectLst>
            <a:softEdge rad="112500"/>
          </a:effectLst>
        </p:spPr>
      </p:pic>
      <p:pic>
        <p:nvPicPr>
          <p:cNvPr id="10" name="Picture 9">
            <a:extLst>
              <a:ext uri="{FF2B5EF4-FFF2-40B4-BE49-F238E27FC236}">
                <a16:creationId xmlns="" xmlns:a16="http://schemas.microsoft.com/office/drawing/2014/main" id="{8BC28B88-600B-5E12-4FF9-4B3371F338B3}"/>
              </a:ext>
            </a:extLst>
          </p:cNvPr>
          <p:cNvPicPr>
            <a:picLocks noChangeAspect="1"/>
          </p:cNvPicPr>
          <p:nvPr/>
        </p:nvPicPr>
        <p:blipFill>
          <a:blip r:embed="rId3"/>
          <a:stretch>
            <a:fillRect/>
          </a:stretch>
        </p:blipFill>
        <p:spPr>
          <a:xfrm>
            <a:off x="972846" y="2645293"/>
            <a:ext cx="5062194" cy="2261582"/>
          </a:xfrm>
          <a:prstGeom prst="rect">
            <a:avLst/>
          </a:prstGeom>
        </p:spPr>
      </p:pic>
      <p:pic>
        <p:nvPicPr>
          <p:cNvPr id="12" name="Picture 11">
            <a:extLst>
              <a:ext uri="{FF2B5EF4-FFF2-40B4-BE49-F238E27FC236}">
                <a16:creationId xmlns="" xmlns:a16="http://schemas.microsoft.com/office/drawing/2014/main" id="{06B5A946-E5BC-7A85-5801-3D74EAD0380D}"/>
              </a:ext>
            </a:extLst>
          </p:cNvPr>
          <p:cNvPicPr>
            <a:picLocks noChangeAspect="1"/>
          </p:cNvPicPr>
          <p:nvPr/>
        </p:nvPicPr>
        <p:blipFill>
          <a:blip r:embed="rId4"/>
          <a:stretch>
            <a:fillRect/>
          </a:stretch>
        </p:blipFill>
        <p:spPr>
          <a:xfrm>
            <a:off x="5943599" y="2589482"/>
            <a:ext cx="5589770" cy="2614570"/>
          </a:xfrm>
          <a:prstGeom prst="rect">
            <a:avLst/>
          </a:prstGeom>
        </p:spPr>
      </p:pic>
      <p:pic>
        <p:nvPicPr>
          <p:cNvPr id="9" name="Picture 8">
            <a:extLst>
              <a:ext uri="{FF2B5EF4-FFF2-40B4-BE49-F238E27FC236}">
                <a16:creationId xmlns="" xmlns:a16="http://schemas.microsoft.com/office/drawing/2014/main" id="{F686D7B5-36CF-4D83-B44F-CF24097B2E1D}"/>
              </a:ext>
            </a:extLst>
          </p:cNvPr>
          <p:cNvPicPr>
            <a:picLocks noChangeAspect="1"/>
          </p:cNvPicPr>
          <p:nvPr/>
        </p:nvPicPr>
        <p:blipFill>
          <a:blip r:embed="rId5"/>
          <a:stretch>
            <a:fillRect/>
          </a:stretch>
        </p:blipFill>
        <p:spPr>
          <a:xfrm>
            <a:off x="2595156" y="5137036"/>
            <a:ext cx="6508652" cy="12976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rotWithShape="1">
          <a:blip r:embed="rId6"/>
          <a:srcRect t="1246" r="3659" b="5225"/>
          <a:stretch/>
        </p:blipFill>
        <p:spPr>
          <a:xfrm>
            <a:off x="6035040" y="917436"/>
            <a:ext cx="3172186" cy="1672046"/>
          </a:xfrm>
          <a:prstGeom prst="rect">
            <a:avLst/>
          </a:prstGeom>
        </p:spPr>
      </p:pic>
      <p:pic>
        <p:nvPicPr>
          <p:cNvPr id="8" name="Picture 7">
            <a:extLst>
              <a:ext uri="{FF2B5EF4-FFF2-40B4-BE49-F238E27FC236}">
                <a16:creationId xmlns="" xmlns:a16="http://schemas.microsoft.com/office/drawing/2014/main" id="{C553554C-1988-B8BE-5253-9742AD3421BA}"/>
              </a:ext>
            </a:extLst>
          </p:cNvPr>
          <p:cNvPicPr>
            <a:picLocks noChangeAspect="1"/>
          </p:cNvPicPr>
          <p:nvPr/>
        </p:nvPicPr>
        <p:blipFill>
          <a:blip r:embed="rId7"/>
          <a:stretch>
            <a:fillRect/>
          </a:stretch>
        </p:blipFill>
        <p:spPr>
          <a:xfrm>
            <a:off x="221733" y="226129"/>
            <a:ext cx="1711234" cy="517274"/>
          </a:xfrm>
          <a:prstGeom prst="rect">
            <a:avLst/>
          </a:prstGeom>
        </p:spPr>
      </p:pic>
    </p:spTree>
    <p:extLst>
      <p:ext uri="{BB962C8B-B14F-4D97-AF65-F5344CB8AC3E}">
        <p14:creationId xmlns:p14="http://schemas.microsoft.com/office/powerpoint/2010/main" val="42020243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3BF21D0B-2D88-44E6-AE9F-B4708F1EEE87}"/>
              </a:ext>
            </a:extLst>
          </p:cNvPr>
          <p:cNvPicPr>
            <a:picLocks noChangeAspect="1"/>
          </p:cNvPicPr>
          <p:nvPr/>
        </p:nvPicPr>
        <p:blipFill>
          <a:blip r:embed="rId2"/>
          <a:stretch>
            <a:fillRect/>
          </a:stretch>
        </p:blipFill>
        <p:spPr>
          <a:xfrm>
            <a:off x="233456" y="209980"/>
            <a:ext cx="1912491" cy="887300"/>
          </a:xfrm>
          <a:prstGeom prst="rect">
            <a:avLst/>
          </a:prstGeom>
        </p:spPr>
      </p:pic>
      <p:pic>
        <p:nvPicPr>
          <p:cNvPr id="6" name="Picture 5">
            <a:extLst>
              <a:ext uri="{FF2B5EF4-FFF2-40B4-BE49-F238E27FC236}">
                <a16:creationId xmlns="" xmlns:a16="http://schemas.microsoft.com/office/drawing/2014/main" id="{A15E4834-54CB-4F2A-9952-391D70CD767E}"/>
              </a:ext>
            </a:extLst>
          </p:cNvPr>
          <p:cNvPicPr>
            <a:picLocks noChangeAspect="1"/>
          </p:cNvPicPr>
          <p:nvPr/>
        </p:nvPicPr>
        <p:blipFill rotWithShape="1">
          <a:blip r:embed="rId3"/>
          <a:srcRect t="1107"/>
          <a:stretch/>
        </p:blipFill>
        <p:spPr>
          <a:xfrm>
            <a:off x="419546" y="1345474"/>
            <a:ext cx="10883844" cy="4183292"/>
          </a:xfrm>
          <a:prstGeom prst="rect">
            <a:avLst/>
          </a:prstGeom>
        </p:spPr>
      </p:pic>
      <p:sp>
        <p:nvSpPr>
          <p:cNvPr id="3" name="Rectangle: Rounded Corners 2">
            <a:extLst>
              <a:ext uri="{FF2B5EF4-FFF2-40B4-BE49-F238E27FC236}">
                <a16:creationId xmlns="" xmlns:a16="http://schemas.microsoft.com/office/drawing/2014/main" id="{4C05BBEB-3CA9-4F3D-8D72-0F751315C6E2}"/>
              </a:ext>
            </a:extLst>
          </p:cNvPr>
          <p:cNvSpPr/>
          <p:nvPr/>
        </p:nvSpPr>
        <p:spPr>
          <a:xfrm>
            <a:off x="6157723" y="4556694"/>
            <a:ext cx="2223519" cy="421341"/>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 G, E </a:t>
            </a:r>
          </a:p>
        </p:txBody>
      </p:sp>
      <p:sp>
        <p:nvSpPr>
          <p:cNvPr id="7" name="Rectangle: Rounded Corners 6">
            <a:extLst>
              <a:ext uri="{FF2B5EF4-FFF2-40B4-BE49-F238E27FC236}">
                <a16:creationId xmlns="" xmlns:a16="http://schemas.microsoft.com/office/drawing/2014/main" id="{C8C7B9AF-779D-40ED-9E13-15558CF2CB54}"/>
              </a:ext>
            </a:extLst>
          </p:cNvPr>
          <p:cNvSpPr/>
          <p:nvPr/>
        </p:nvSpPr>
        <p:spPr>
          <a:xfrm>
            <a:off x="6146761" y="5029202"/>
            <a:ext cx="2223519" cy="421341"/>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DE, DG, GE </a:t>
            </a:r>
          </a:p>
        </p:txBody>
      </p:sp>
      <p:sp>
        <p:nvSpPr>
          <p:cNvPr id="8" name="Rectangle: Rounded Corners 7">
            <a:extLst>
              <a:ext uri="{FF2B5EF4-FFF2-40B4-BE49-F238E27FC236}">
                <a16:creationId xmlns="" xmlns:a16="http://schemas.microsoft.com/office/drawing/2014/main" id="{4DFBAB2A-E706-4EAE-B164-CCB48287B4A8}"/>
              </a:ext>
            </a:extLst>
          </p:cNvPr>
          <p:cNvSpPr/>
          <p:nvPr/>
        </p:nvSpPr>
        <p:spPr>
          <a:xfrm>
            <a:off x="9022892" y="4541936"/>
            <a:ext cx="1767030" cy="421341"/>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 B, D, C</a:t>
            </a:r>
          </a:p>
        </p:txBody>
      </p:sp>
      <p:sp>
        <p:nvSpPr>
          <p:cNvPr id="9" name="Rectangle: Rounded Corners 8">
            <a:extLst>
              <a:ext uri="{FF2B5EF4-FFF2-40B4-BE49-F238E27FC236}">
                <a16:creationId xmlns="" xmlns:a16="http://schemas.microsoft.com/office/drawing/2014/main" id="{EF4E3899-AAB0-4737-AB3E-136D02781859}"/>
              </a:ext>
            </a:extLst>
          </p:cNvPr>
          <p:cNvSpPr/>
          <p:nvPr/>
        </p:nvSpPr>
        <p:spPr>
          <a:xfrm>
            <a:off x="8743781" y="5002413"/>
            <a:ext cx="2397833" cy="421341"/>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AB, BC, CD, AD</a:t>
            </a:r>
          </a:p>
        </p:txBody>
      </p:sp>
      <p:cxnSp>
        <p:nvCxnSpPr>
          <p:cNvPr id="10" name="Straight Connector 9">
            <a:extLst>
              <a:ext uri="{FF2B5EF4-FFF2-40B4-BE49-F238E27FC236}">
                <a16:creationId xmlns="" xmlns:a16="http://schemas.microsoft.com/office/drawing/2014/main" id="{4CA20294-5FCB-427B-B1E0-F242E15C4888}"/>
              </a:ext>
            </a:extLst>
          </p:cNvPr>
          <p:cNvCxnSpPr/>
          <p:nvPr/>
        </p:nvCxnSpPr>
        <p:spPr>
          <a:xfrm>
            <a:off x="1908699" y="1731146"/>
            <a:ext cx="148257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A005A7B7-CB2B-44D3-A9E3-F53D9A9A66F6}"/>
              </a:ext>
            </a:extLst>
          </p:cNvPr>
          <p:cNvCxnSpPr>
            <a:cxnSpLocks/>
          </p:cNvCxnSpPr>
          <p:nvPr/>
        </p:nvCxnSpPr>
        <p:spPr>
          <a:xfrm flipV="1">
            <a:off x="3916532" y="1731146"/>
            <a:ext cx="2883763" cy="14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34249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ppt_x"/>
                                          </p:val>
                                        </p:tav>
                                        <p:tav tm="100000">
                                          <p:val>
                                            <p:strVal val="#ppt_x"/>
                                          </p:val>
                                        </p:tav>
                                      </p:tavLst>
                                    </p:anim>
                                    <p:anim calcmode="lin" valueType="num">
                                      <p:cBhvr additive="base">
                                        <p:cTn id="3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91FEB2D-2990-81D0-5298-B6AB9083A995}"/>
              </a:ext>
            </a:extLst>
          </p:cNvPr>
          <p:cNvPicPr>
            <a:picLocks noChangeAspect="1"/>
          </p:cNvPicPr>
          <p:nvPr/>
        </p:nvPicPr>
        <p:blipFill>
          <a:blip r:embed="rId2"/>
          <a:stretch>
            <a:fillRect/>
          </a:stretch>
        </p:blipFill>
        <p:spPr>
          <a:xfrm>
            <a:off x="12304" y="0"/>
            <a:ext cx="1900052" cy="881529"/>
          </a:xfrm>
          <a:prstGeom prst="rect">
            <a:avLst/>
          </a:prstGeom>
        </p:spPr>
      </p:pic>
      <p:pic>
        <p:nvPicPr>
          <p:cNvPr id="5" name="Picture 4">
            <a:extLst>
              <a:ext uri="{FF2B5EF4-FFF2-40B4-BE49-F238E27FC236}">
                <a16:creationId xmlns="" xmlns:a16="http://schemas.microsoft.com/office/drawing/2014/main" id="{C757A8B0-F8C8-51F0-39C1-9CFB1EF6F764}"/>
              </a:ext>
            </a:extLst>
          </p:cNvPr>
          <p:cNvPicPr>
            <a:picLocks noChangeAspect="1"/>
          </p:cNvPicPr>
          <p:nvPr/>
        </p:nvPicPr>
        <p:blipFill>
          <a:blip r:embed="rId3"/>
          <a:stretch>
            <a:fillRect/>
          </a:stretch>
        </p:blipFill>
        <p:spPr>
          <a:xfrm>
            <a:off x="328687" y="953747"/>
            <a:ext cx="685896" cy="714475"/>
          </a:xfrm>
          <a:prstGeom prst="rect">
            <a:avLst/>
          </a:prstGeom>
        </p:spPr>
      </p:pic>
      <p:pic>
        <p:nvPicPr>
          <p:cNvPr id="9" name="Picture 8">
            <a:extLst>
              <a:ext uri="{FF2B5EF4-FFF2-40B4-BE49-F238E27FC236}">
                <a16:creationId xmlns="" xmlns:a16="http://schemas.microsoft.com/office/drawing/2014/main" id="{14D896C9-C0D1-3A13-C325-7FD3EEFADEE3}"/>
              </a:ext>
            </a:extLst>
          </p:cNvPr>
          <p:cNvPicPr>
            <a:picLocks noChangeAspect="1"/>
          </p:cNvPicPr>
          <p:nvPr/>
        </p:nvPicPr>
        <p:blipFill rotWithShape="1">
          <a:blip r:embed="rId4"/>
          <a:srcRect l="2412" t="3754" r="2198"/>
          <a:stretch/>
        </p:blipFill>
        <p:spPr>
          <a:xfrm>
            <a:off x="1125415" y="2047027"/>
            <a:ext cx="3699803" cy="1804219"/>
          </a:xfrm>
          <a:prstGeom prst="rect">
            <a:avLst/>
          </a:prstGeom>
        </p:spPr>
      </p:pic>
      <p:sp>
        <p:nvSpPr>
          <p:cNvPr id="10" name="TextBox 9">
            <a:extLst>
              <a:ext uri="{FF2B5EF4-FFF2-40B4-BE49-F238E27FC236}">
                <a16:creationId xmlns="" xmlns:a16="http://schemas.microsoft.com/office/drawing/2014/main" id="{10E89F03-12A5-64B4-222E-C024AF096D8A}"/>
              </a:ext>
            </a:extLst>
          </p:cNvPr>
          <p:cNvSpPr txBox="1"/>
          <p:nvPr/>
        </p:nvSpPr>
        <p:spPr>
          <a:xfrm>
            <a:off x="1014582" y="972583"/>
            <a:ext cx="9353307" cy="1055608"/>
          </a:xfrm>
          <a:prstGeom prst="roundRect">
            <a:avLst/>
          </a:prstGeom>
          <a:solidFill>
            <a:schemeClr val="accent4">
              <a:lumMod val="20000"/>
              <a:lumOff val="80000"/>
            </a:schemeClr>
          </a:solidFill>
        </p:spPr>
        <p:txBody>
          <a:bodyPr wrap="square" rtlCol="0">
            <a:spAutoFit/>
          </a:bodyPr>
          <a:lstStyle/>
          <a:p>
            <a:r>
              <a:rPr lang="en-US" sz="28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Nêu</a:t>
            </a:r>
            <a:r>
              <a:rPr lang="en-US" sz="2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tên</a:t>
            </a:r>
            <a:r>
              <a:rPr lang="en-US" sz="2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các</a:t>
            </a:r>
            <a:r>
              <a:rPr lang="en-US" sz="2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hình</a:t>
            </a:r>
            <a:r>
              <a:rPr lang="en-US" sz="2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tam </a:t>
            </a:r>
            <a:r>
              <a:rPr lang="en-US" sz="28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giác</a:t>
            </a:r>
            <a:r>
              <a:rPr lang="en-US" sz="2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và</a:t>
            </a:r>
            <a:r>
              <a:rPr lang="en-US" sz="2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các</a:t>
            </a:r>
            <a:r>
              <a:rPr lang="en-US" sz="2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hình</a:t>
            </a:r>
            <a:r>
              <a:rPr lang="en-US" sz="2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tứ</a:t>
            </a:r>
            <a:r>
              <a:rPr lang="en-US" sz="2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giác</a:t>
            </a:r>
            <a:r>
              <a:rPr lang="en-US" sz="2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trong</a:t>
            </a:r>
            <a:r>
              <a:rPr lang="en-US" sz="2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hình</a:t>
            </a:r>
            <a:r>
              <a:rPr lang="en-US" sz="2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dưới</a:t>
            </a:r>
            <a:r>
              <a:rPr lang="en-US" sz="2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đây</a:t>
            </a:r>
            <a:r>
              <a:rPr lang="en-US" sz="28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6" name="Picture 5">
            <a:extLst>
              <a:ext uri="{FF2B5EF4-FFF2-40B4-BE49-F238E27FC236}">
                <a16:creationId xmlns="" xmlns:a16="http://schemas.microsoft.com/office/drawing/2014/main" id="{FAF4AA6D-FE81-AA0A-CAC0-AF7D987A5CE9}"/>
              </a:ext>
            </a:extLst>
          </p:cNvPr>
          <p:cNvPicPr>
            <a:picLocks noChangeAspect="1"/>
          </p:cNvPicPr>
          <p:nvPr/>
        </p:nvPicPr>
        <p:blipFill rotWithShape="1">
          <a:blip r:embed="rId5"/>
          <a:srcRect b="50000"/>
          <a:stretch/>
        </p:blipFill>
        <p:spPr>
          <a:xfrm>
            <a:off x="928467" y="4021455"/>
            <a:ext cx="7819293" cy="67278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 xmlns:a16="http://schemas.microsoft.com/office/drawing/2014/main" id="{F0CA1359-8A59-1882-A054-466034FFD6A5}"/>
              </a:ext>
            </a:extLst>
          </p:cNvPr>
          <p:cNvPicPr>
            <a:picLocks noChangeAspect="1"/>
          </p:cNvPicPr>
          <p:nvPr/>
        </p:nvPicPr>
        <p:blipFill rotWithShape="1">
          <a:blip r:embed="rId5"/>
          <a:srcRect t="50000"/>
          <a:stretch/>
        </p:blipFill>
        <p:spPr>
          <a:xfrm>
            <a:off x="1014582" y="4864452"/>
            <a:ext cx="7819291" cy="6727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928748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7A6355D3-3EE3-4595-B34A-C46F021BB6E2}"/>
              </a:ext>
            </a:extLst>
          </p:cNvPr>
          <p:cNvPicPr>
            <a:picLocks noChangeAspect="1"/>
          </p:cNvPicPr>
          <p:nvPr/>
        </p:nvPicPr>
        <p:blipFill rotWithShape="1">
          <a:blip r:embed="rId2"/>
          <a:srcRect r="92975" b="73364"/>
          <a:stretch/>
        </p:blipFill>
        <p:spPr>
          <a:xfrm>
            <a:off x="107106" y="1039569"/>
            <a:ext cx="793225" cy="603603"/>
          </a:xfrm>
          <a:prstGeom prst="rect">
            <a:avLst/>
          </a:prstGeom>
          <a:ln>
            <a:noFill/>
          </a:ln>
          <a:effectLst>
            <a:softEdge rad="112500"/>
          </a:effectLst>
        </p:spPr>
      </p:pic>
      <p:pic>
        <p:nvPicPr>
          <p:cNvPr id="6" name="Picture 5">
            <a:extLst>
              <a:ext uri="{FF2B5EF4-FFF2-40B4-BE49-F238E27FC236}">
                <a16:creationId xmlns="" xmlns:a16="http://schemas.microsoft.com/office/drawing/2014/main" id="{C1502C19-F666-4E48-ACFF-D40E3DFD9FC4}"/>
              </a:ext>
            </a:extLst>
          </p:cNvPr>
          <p:cNvPicPr>
            <a:picLocks noChangeAspect="1"/>
          </p:cNvPicPr>
          <p:nvPr/>
        </p:nvPicPr>
        <p:blipFill rotWithShape="1">
          <a:blip r:embed="rId3"/>
          <a:srcRect t="10035" r="48224" b="10185"/>
          <a:stretch/>
        </p:blipFill>
        <p:spPr>
          <a:xfrm>
            <a:off x="1325995" y="3753230"/>
            <a:ext cx="3924484" cy="2190369"/>
          </a:xfrm>
          <a:prstGeom prst="rect">
            <a:avLst/>
          </a:prstGeom>
        </p:spPr>
      </p:pic>
      <p:pic>
        <p:nvPicPr>
          <p:cNvPr id="13" name="Picture 12">
            <a:extLst>
              <a:ext uri="{FF2B5EF4-FFF2-40B4-BE49-F238E27FC236}">
                <a16:creationId xmlns="" xmlns:a16="http://schemas.microsoft.com/office/drawing/2014/main" id="{8E1D3A43-B86C-4825-A6C9-0E672498699E}"/>
              </a:ext>
            </a:extLst>
          </p:cNvPr>
          <p:cNvPicPr>
            <a:picLocks noChangeAspect="1"/>
          </p:cNvPicPr>
          <p:nvPr/>
        </p:nvPicPr>
        <p:blipFill>
          <a:blip r:embed="rId4"/>
          <a:stretch>
            <a:fillRect/>
          </a:stretch>
        </p:blipFill>
        <p:spPr>
          <a:xfrm>
            <a:off x="13447" y="13447"/>
            <a:ext cx="2651990" cy="1044030"/>
          </a:xfrm>
          <a:prstGeom prst="rect">
            <a:avLst/>
          </a:prstGeom>
        </p:spPr>
      </p:pic>
      <p:pic>
        <p:nvPicPr>
          <p:cNvPr id="7" name="Picture 6">
            <a:extLst>
              <a:ext uri="{FF2B5EF4-FFF2-40B4-BE49-F238E27FC236}">
                <a16:creationId xmlns="" xmlns:a16="http://schemas.microsoft.com/office/drawing/2014/main" id="{010BF35D-72EF-AE5F-22BF-836277F6FB99}"/>
              </a:ext>
            </a:extLst>
          </p:cNvPr>
          <p:cNvPicPr>
            <a:picLocks noChangeAspect="1"/>
          </p:cNvPicPr>
          <p:nvPr/>
        </p:nvPicPr>
        <p:blipFill rotWithShape="1">
          <a:blip r:embed="rId3"/>
          <a:srcRect l="54168"/>
          <a:stretch/>
        </p:blipFill>
        <p:spPr>
          <a:xfrm>
            <a:off x="6659878" y="2072224"/>
            <a:ext cx="5002003" cy="3953187"/>
          </a:xfrm>
          <a:prstGeom prst="rect">
            <a:avLst/>
          </a:prstGeom>
        </p:spPr>
      </p:pic>
      <p:sp>
        <p:nvSpPr>
          <p:cNvPr id="8" name="TextBox 7">
            <a:extLst>
              <a:ext uri="{FF2B5EF4-FFF2-40B4-BE49-F238E27FC236}">
                <a16:creationId xmlns="" xmlns:a16="http://schemas.microsoft.com/office/drawing/2014/main" id="{B63E5104-B3F8-A28E-9C0E-788FC252645C}"/>
              </a:ext>
            </a:extLst>
          </p:cNvPr>
          <p:cNvSpPr txBox="1"/>
          <p:nvPr/>
        </p:nvSpPr>
        <p:spPr>
          <a:xfrm>
            <a:off x="1007436" y="1039569"/>
            <a:ext cx="9613671" cy="2246769"/>
          </a:xfrm>
          <a:prstGeom prst="rect">
            <a:avLst/>
          </a:prstGeom>
          <a:noFill/>
        </p:spPr>
        <p:txBody>
          <a:bodyPr wrap="square">
            <a:spAutoFit/>
          </a:bodyPr>
          <a:lstStyle/>
          <a:p>
            <a:pPr algn="l"/>
            <a:r>
              <a:rPr lang="vi-VN" sz="2800" i="0" dirty="0">
                <a:solidFill>
                  <a:srgbClr val="000000"/>
                </a:solidFill>
                <a:effectLst/>
                <a:latin typeface="Nunito" pitchFamily="2" charset="0"/>
              </a:rPr>
              <a:t>Mai đánh dấu một số điểm trên tờ giấy màu (như hình vẽ). Qua hai điểm trong các điểm đã đánh dấu, Mai có thể cắt tờ giấy theo đoạn thẳng nào để được:</a:t>
            </a:r>
          </a:p>
          <a:p>
            <a:pPr algn="l"/>
            <a:r>
              <a:rPr lang="vi-VN" sz="2800" i="0" dirty="0">
                <a:solidFill>
                  <a:srgbClr val="000000"/>
                </a:solidFill>
                <a:effectLst/>
                <a:latin typeface="Nunito" pitchFamily="2" charset="0"/>
              </a:rPr>
              <a:t>a) 2 hình tứ giác?</a:t>
            </a:r>
          </a:p>
          <a:p>
            <a:pPr algn="l"/>
            <a:r>
              <a:rPr lang="vi-VN" sz="2800" i="0" dirty="0">
                <a:solidFill>
                  <a:srgbClr val="000000"/>
                </a:solidFill>
                <a:effectLst/>
                <a:latin typeface="Nunito" pitchFamily="2" charset="0"/>
              </a:rPr>
              <a:t>b) 1 hình tam giác và 1 hình tứ giác?</a:t>
            </a:r>
          </a:p>
        </p:txBody>
      </p:sp>
    </p:spTree>
    <p:extLst>
      <p:ext uri="{BB962C8B-B14F-4D97-AF65-F5344CB8AC3E}">
        <p14:creationId xmlns:p14="http://schemas.microsoft.com/office/powerpoint/2010/main" val="417159350"/>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1C084742-C1C2-4D4B-BF56-BDD4765A039A}"/>
              </a:ext>
            </a:extLst>
          </p:cNvPr>
          <p:cNvPicPr>
            <a:picLocks noChangeAspect="1"/>
          </p:cNvPicPr>
          <p:nvPr/>
        </p:nvPicPr>
        <p:blipFill rotWithShape="1">
          <a:blip r:embed="rId2"/>
          <a:srcRect r="35681" b="84708"/>
          <a:stretch/>
        </p:blipFill>
        <p:spPr>
          <a:xfrm>
            <a:off x="-1" y="1044030"/>
            <a:ext cx="4340483" cy="598796"/>
          </a:xfrm>
          <a:prstGeom prst="rect">
            <a:avLst/>
          </a:prstGeom>
        </p:spPr>
      </p:pic>
      <p:pic>
        <p:nvPicPr>
          <p:cNvPr id="16" name="Picture 15">
            <a:extLst>
              <a:ext uri="{FF2B5EF4-FFF2-40B4-BE49-F238E27FC236}">
                <a16:creationId xmlns="" xmlns:a16="http://schemas.microsoft.com/office/drawing/2014/main" id="{CB0AD595-B38F-4EA1-AEDA-3048BDD91525}"/>
              </a:ext>
            </a:extLst>
          </p:cNvPr>
          <p:cNvPicPr>
            <a:picLocks noChangeAspect="1"/>
          </p:cNvPicPr>
          <p:nvPr/>
        </p:nvPicPr>
        <p:blipFill>
          <a:blip r:embed="rId3"/>
          <a:stretch>
            <a:fillRect/>
          </a:stretch>
        </p:blipFill>
        <p:spPr>
          <a:xfrm>
            <a:off x="0" y="0"/>
            <a:ext cx="2651990" cy="1044030"/>
          </a:xfrm>
          <a:prstGeom prst="rect">
            <a:avLst/>
          </a:prstGeom>
        </p:spPr>
      </p:pic>
      <p:pic>
        <p:nvPicPr>
          <p:cNvPr id="6" name="Picture 5">
            <a:extLst>
              <a:ext uri="{FF2B5EF4-FFF2-40B4-BE49-F238E27FC236}">
                <a16:creationId xmlns="" xmlns:a16="http://schemas.microsoft.com/office/drawing/2014/main" id="{B12EF171-F1D9-4AC8-EBD3-D0989B964219}"/>
              </a:ext>
            </a:extLst>
          </p:cNvPr>
          <p:cNvPicPr>
            <a:picLocks noChangeAspect="1"/>
          </p:cNvPicPr>
          <p:nvPr/>
        </p:nvPicPr>
        <p:blipFill rotWithShape="1">
          <a:blip r:embed="rId4"/>
          <a:srcRect t="10035" r="48224" b="10185"/>
          <a:stretch/>
        </p:blipFill>
        <p:spPr>
          <a:xfrm>
            <a:off x="3473891" y="2900381"/>
            <a:ext cx="4720099" cy="2634425"/>
          </a:xfrm>
          <a:prstGeom prst="rect">
            <a:avLst/>
          </a:prstGeom>
        </p:spPr>
      </p:pic>
      <p:cxnSp>
        <p:nvCxnSpPr>
          <p:cNvPr id="4" name="Straight Connector 3">
            <a:extLst>
              <a:ext uri="{FF2B5EF4-FFF2-40B4-BE49-F238E27FC236}">
                <a16:creationId xmlns="" xmlns:a16="http://schemas.microsoft.com/office/drawing/2014/main" id="{13FE9FFB-10F3-7159-895F-F1D90C2B856F}"/>
              </a:ext>
            </a:extLst>
          </p:cNvPr>
          <p:cNvCxnSpPr>
            <a:cxnSpLocks/>
          </p:cNvCxnSpPr>
          <p:nvPr/>
        </p:nvCxnSpPr>
        <p:spPr>
          <a:xfrm flipH="1">
            <a:off x="5338919" y="3239428"/>
            <a:ext cx="1434904" cy="1822938"/>
          </a:xfrm>
          <a:prstGeom prst="line">
            <a:avLst/>
          </a:prstGeom>
          <a:ln w="28575">
            <a:solidFill>
              <a:schemeClr val="bg1"/>
            </a:solidFill>
          </a:ln>
        </p:spPr>
        <p:style>
          <a:lnRef idx="1">
            <a:schemeClr val="accent2"/>
          </a:lnRef>
          <a:fillRef idx="0">
            <a:schemeClr val="accent2"/>
          </a:fillRef>
          <a:effectRef idx="0">
            <a:schemeClr val="accent2"/>
          </a:effectRef>
          <a:fontRef idx="minor">
            <a:schemeClr val="tx1"/>
          </a:fontRef>
        </p:style>
      </p:cxnSp>
      <p:sp>
        <p:nvSpPr>
          <p:cNvPr id="20" name="TextBox 19">
            <a:extLst>
              <a:ext uri="{FF2B5EF4-FFF2-40B4-BE49-F238E27FC236}">
                <a16:creationId xmlns="" xmlns:a16="http://schemas.microsoft.com/office/drawing/2014/main" id="{631D10E5-8969-7157-3C05-DFE68AE6F714}"/>
              </a:ext>
            </a:extLst>
          </p:cNvPr>
          <p:cNvSpPr txBox="1"/>
          <p:nvPr/>
        </p:nvSpPr>
        <p:spPr>
          <a:xfrm>
            <a:off x="324626" y="1794550"/>
            <a:ext cx="11506303" cy="954107"/>
          </a:xfrm>
          <a:prstGeom prst="rect">
            <a:avLst/>
          </a:prstGeom>
          <a:noFill/>
        </p:spPr>
        <p:txBody>
          <a:bodyPr wrap="square">
            <a:spAutoFit/>
          </a:bodyPr>
          <a:lstStyle/>
          <a:p>
            <a:r>
              <a:rPr lang="en-US" sz="2800" b="1" i="0">
                <a:solidFill>
                  <a:srgbClr val="0070C0"/>
                </a:solidFill>
                <a:effectLst/>
                <a:latin typeface="Nunito" pitchFamily="2" charset="0"/>
              </a:rPr>
              <a:t>	</a:t>
            </a:r>
            <a:r>
              <a:rPr lang="en-US" sz="2800" b="1" i="0" smtClean="0">
                <a:solidFill>
                  <a:srgbClr val="0070C0"/>
                </a:solidFill>
                <a:effectLst/>
                <a:latin typeface="Nunito" pitchFamily="2" charset="0"/>
              </a:rPr>
              <a:t>Cắt tờ giấy theo đoạn thẳng MN </a:t>
            </a:r>
            <a:r>
              <a:rPr lang="vi-VN" sz="2800" b="1" i="0" smtClean="0">
                <a:solidFill>
                  <a:srgbClr val="0070C0"/>
                </a:solidFill>
                <a:effectLst/>
                <a:latin typeface="Nunito" pitchFamily="2" charset="0"/>
              </a:rPr>
              <a:t>ta </a:t>
            </a:r>
            <a:r>
              <a:rPr lang="vi-VN" sz="2800" b="1" i="0" dirty="0">
                <a:solidFill>
                  <a:srgbClr val="0070C0"/>
                </a:solidFill>
                <a:effectLst/>
                <a:latin typeface="Nunito" pitchFamily="2" charset="0"/>
              </a:rPr>
              <a:t>được 2 hình tứ giác là AMND và hình tứ giác MNCB.</a:t>
            </a:r>
            <a:endParaRPr lang="en-US" sz="2800" b="1" dirty="0">
              <a:solidFill>
                <a:srgbClr val="0070C0"/>
              </a:solidFill>
              <a:latin typeface="Nunito" pitchFamily="2" charset="0"/>
            </a:endParaRPr>
          </a:p>
        </p:txBody>
      </p:sp>
    </p:spTree>
    <p:extLst>
      <p:ext uri="{BB962C8B-B14F-4D97-AF65-F5344CB8AC3E}">
        <p14:creationId xmlns:p14="http://schemas.microsoft.com/office/powerpoint/2010/main" val="133345524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42"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out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B8467854-5900-4888-863F-C792FD85897D}"/>
              </a:ext>
            </a:extLst>
          </p:cNvPr>
          <p:cNvPicPr>
            <a:picLocks noChangeAspect="1"/>
          </p:cNvPicPr>
          <p:nvPr/>
        </p:nvPicPr>
        <p:blipFill rotWithShape="1">
          <a:blip r:embed="rId2"/>
          <a:srcRect b="84061"/>
          <a:stretch/>
        </p:blipFill>
        <p:spPr>
          <a:xfrm>
            <a:off x="219820" y="1044030"/>
            <a:ext cx="6770398" cy="611985"/>
          </a:xfrm>
          <a:prstGeom prst="rect">
            <a:avLst/>
          </a:prstGeom>
        </p:spPr>
      </p:pic>
      <p:pic>
        <p:nvPicPr>
          <p:cNvPr id="16" name="Picture 15">
            <a:extLst>
              <a:ext uri="{FF2B5EF4-FFF2-40B4-BE49-F238E27FC236}">
                <a16:creationId xmlns="" xmlns:a16="http://schemas.microsoft.com/office/drawing/2014/main" id="{CB0AD595-B38F-4EA1-AEDA-3048BDD91525}"/>
              </a:ext>
            </a:extLst>
          </p:cNvPr>
          <p:cNvPicPr>
            <a:picLocks noChangeAspect="1"/>
          </p:cNvPicPr>
          <p:nvPr/>
        </p:nvPicPr>
        <p:blipFill>
          <a:blip r:embed="rId3"/>
          <a:stretch>
            <a:fillRect/>
          </a:stretch>
        </p:blipFill>
        <p:spPr>
          <a:xfrm>
            <a:off x="0" y="0"/>
            <a:ext cx="2651990" cy="1044030"/>
          </a:xfrm>
          <a:prstGeom prst="rect">
            <a:avLst/>
          </a:prstGeom>
        </p:spPr>
      </p:pic>
      <p:pic>
        <p:nvPicPr>
          <p:cNvPr id="7" name="Picture 6">
            <a:extLst>
              <a:ext uri="{FF2B5EF4-FFF2-40B4-BE49-F238E27FC236}">
                <a16:creationId xmlns="" xmlns:a16="http://schemas.microsoft.com/office/drawing/2014/main" id="{E245DF0B-295E-AE97-438C-AD56472F97BD}"/>
              </a:ext>
            </a:extLst>
          </p:cNvPr>
          <p:cNvPicPr>
            <a:picLocks noChangeAspect="1"/>
          </p:cNvPicPr>
          <p:nvPr/>
        </p:nvPicPr>
        <p:blipFill rotWithShape="1">
          <a:blip r:embed="rId4"/>
          <a:srcRect t="10035" r="48224" b="10185"/>
          <a:stretch/>
        </p:blipFill>
        <p:spPr>
          <a:xfrm>
            <a:off x="2753786" y="2655277"/>
            <a:ext cx="4720099" cy="2634425"/>
          </a:xfrm>
          <a:prstGeom prst="rect">
            <a:avLst/>
          </a:prstGeom>
        </p:spPr>
      </p:pic>
      <p:cxnSp>
        <p:nvCxnSpPr>
          <p:cNvPr id="14" name="Straight Connector 13">
            <a:extLst>
              <a:ext uri="{FF2B5EF4-FFF2-40B4-BE49-F238E27FC236}">
                <a16:creationId xmlns="" xmlns:a16="http://schemas.microsoft.com/office/drawing/2014/main" id="{84F05365-4214-1C21-3197-652C65CB3701}"/>
              </a:ext>
            </a:extLst>
          </p:cNvPr>
          <p:cNvCxnSpPr>
            <a:cxnSpLocks/>
          </p:cNvCxnSpPr>
          <p:nvPr/>
        </p:nvCxnSpPr>
        <p:spPr>
          <a:xfrm>
            <a:off x="3474720" y="2926080"/>
            <a:ext cx="1139483" cy="1871003"/>
          </a:xfrm>
          <a:prstGeom prst="line">
            <a:avLst/>
          </a:prstGeom>
          <a:ln w="28575">
            <a:solidFill>
              <a:srgbClr val="002060"/>
            </a:solidFill>
          </a:ln>
        </p:spPr>
        <p:style>
          <a:lnRef idx="1">
            <a:schemeClr val="accent2"/>
          </a:lnRef>
          <a:fillRef idx="0">
            <a:schemeClr val="accent2"/>
          </a:fillRef>
          <a:effectRef idx="0">
            <a:schemeClr val="accent2"/>
          </a:effectRef>
          <a:fontRef idx="minor">
            <a:schemeClr val="tx1"/>
          </a:fontRef>
        </p:style>
      </p:cxnSp>
      <p:sp>
        <p:nvSpPr>
          <p:cNvPr id="8" name="TextBox 7">
            <a:extLst>
              <a:ext uri="{FF2B5EF4-FFF2-40B4-BE49-F238E27FC236}">
                <a16:creationId xmlns="" xmlns:a16="http://schemas.microsoft.com/office/drawing/2014/main" id="{CF5E9D71-58FB-669C-5AE3-4A076CB36D84}"/>
              </a:ext>
            </a:extLst>
          </p:cNvPr>
          <p:cNvSpPr txBox="1"/>
          <p:nvPr/>
        </p:nvSpPr>
        <p:spPr>
          <a:xfrm>
            <a:off x="219820" y="1689744"/>
            <a:ext cx="11428229" cy="1815882"/>
          </a:xfrm>
          <a:prstGeom prst="rect">
            <a:avLst/>
          </a:prstGeom>
          <a:noFill/>
        </p:spPr>
        <p:txBody>
          <a:bodyPr wrap="square">
            <a:spAutoFit/>
          </a:bodyPr>
          <a:lstStyle/>
          <a:p>
            <a:pPr algn="l"/>
            <a:r>
              <a:rPr lang="vi-VN" sz="2800" b="1" i="0">
                <a:solidFill>
                  <a:srgbClr val="0070C0"/>
                </a:solidFill>
                <a:effectLst/>
                <a:latin typeface="Nunito" pitchFamily="2" charset="0"/>
              </a:rPr>
              <a:t>Cách 1: Cắt tờ giấy theo đoạn thẳng AN ta được 1 hình tam giác ADN và 1 hình tứ giác ANCB.</a:t>
            </a:r>
          </a:p>
          <a:p>
            <a:r>
              <a:rPr lang="vi-VN" sz="2800" b="1" i="0">
                <a:solidFill>
                  <a:srgbClr val="0070C0"/>
                </a:solidFill>
                <a:effectLst/>
                <a:latin typeface="Nunito" pitchFamily="2" charset="0"/>
              </a:rPr>
              <a:t/>
            </a:r>
            <a:br>
              <a:rPr lang="vi-VN" sz="2800" b="1" i="0">
                <a:solidFill>
                  <a:srgbClr val="0070C0"/>
                </a:solidFill>
                <a:effectLst/>
                <a:latin typeface="Nunito" pitchFamily="2" charset="0"/>
              </a:rPr>
            </a:br>
            <a:endParaRPr lang="en-US" sz="2800" b="1">
              <a:solidFill>
                <a:srgbClr val="0070C0"/>
              </a:solidFill>
              <a:latin typeface="Nunito" pitchFamily="2" charset="0"/>
            </a:endParaRPr>
          </a:p>
        </p:txBody>
      </p:sp>
    </p:spTree>
    <p:extLst>
      <p:ext uri="{BB962C8B-B14F-4D97-AF65-F5344CB8AC3E}">
        <p14:creationId xmlns:p14="http://schemas.microsoft.com/office/powerpoint/2010/main" val="35587555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outHorizont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B8467854-5900-4888-863F-C792FD85897D}"/>
              </a:ext>
            </a:extLst>
          </p:cNvPr>
          <p:cNvPicPr>
            <a:picLocks noChangeAspect="1"/>
          </p:cNvPicPr>
          <p:nvPr/>
        </p:nvPicPr>
        <p:blipFill rotWithShape="1">
          <a:blip r:embed="rId2"/>
          <a:srcRect b="84061"/>
          <a:stretch/>
        </p:blipFill>
        <p:spPr>
          <a:xfrm>
            <a:off x="219820" y="1044030"/>
            <a:ext cx="6770398" cy="611985"/>
          </a:xfrm>
          <a:prstGeom prst="rect">
            <a:avLst/>
          </a:prstGeom>
        </p:spPr>
      </p:pic>
      <p:pic>
        <p:nvPicPr>
          <p:cNvPr id="16" name="Picture 15">
            <a:extLst>
              <a:ext uri="{FF2B5EF4-FFF2-40B4-BE49-F238E27FC236}">
                <a16:creationId xmlns="" xmlns:a16="http://schemas.microsoft.com/office/drawing/2014/main" id="{CB0AD595-B38F-4EA1-AEDA-3048BDD91525}"/>
              </a:ext>
            </a:extLst>
          </p:cNvPr>
          <p:cNvPicPr>
            <a:picLocks noChangeAspect="1"/>
          </p:cNvPicPr>
          <p:nvPr/>
        </p:nvPicPr>
        <p:blipFill>
          <a:blip r:embed="rId3"/>
          <a:stretch>
            <a:fillRect/>
          </a:stretch>
        </p:blipFill>
        <p:spPr>
          <a:xfrm>
            <a:off x="0" y="0"/>
            <a:ext cx="2651990" cy="1044030"/>
          </a:xfrm>
          <a:prstGeom prst="rect">
            <a:avLst/>
          </a:prstGeom>
        </p:spPr>
      </p:pic>
      <p:pic>
        <p:nvPicPr>
          <p:cNvPr id="7" name="Picture 6">
            <a:extLst>
              <a:ext uri="{FF2B5EF4-FFF2-40B4-BE49-F238E27FC236}">
                <a16:creationId xmlns="" xmlns:a16="http://schemas.microsoft.com/office/drawing/2014/main" id="{E245DF0B-295E-AE97-438C-AD56472F97BD}"/>
              </a:ext>
            </a:extLst>
          </p:cNvPr>
          <p:cNvPicPr>
            <a:picLocks noChangeAspect="1"/>
          </p:cNvPicPr>
          <p:nvPr/>
        </p:nvPicPr>
        <p:blipFill rotWithShape="1">
          <a:blip r:embed="rId4"/>
          <a:srcRect t="10035" r="48224" b="10185"/>
          <a:stretch/>
        </p:blipFill>
        <p:spPr>
          <a:xfrm>
            <a:off x="2753786" y="2613074"/>
            <a:ext cx="4720099" cy="2634425"/>
          </a:xfrm>
          <a:prstGeom prst="rect">
            <a:avLst/>
          </a:prstGeom>
        </p:spPr>
      </p:pic>
      <p:cxnSp>
        <p:nvCxnSpPr>
          <p:cNvPr id="14" name="Straight Connector 13">
            <a:extLst>
              <a:ext uri="{FF2B5EF4-FFF2-40B4-BE49-F238E27FC236}">
                <a16:creationId xmlns="" xmlns:a16="http://schemas.microsoft.com/office/drawing/2014/main" id="{84F05365-4214-1C21-3197-652C65CB3701}"/>
              </a:ext>
            </a:extLst>
          </p:cNvPr>
          <p:cNvCxnSpPr>
            <a:cxnSpLocks/>
          </p:cNvCxnSpPr>
          <p:nvPr/>
        </p:nvCxnSpPr>
        <p:spPr>
          <a:xfrm flipH="1">
            <a:off x="4586068" y="2940148"/>
            <a:ext cx="2404150" cy="1856935"/>
          </a:xfrm>
          <a:prstGeom prst="line">
            <a:avLst/>
          </a:prstGeom>
          <a:ln w="28575">
            <a:solidFill>
              <a:srgbClr val="002060"/>
            </a:solidFill>
          </a:ln>
        </p:spPr>
        <p:style>
          <a:lnRef idx="1">
            <a:schemeClr val="accent2"/>
          </a:lnRef>
          <a:fillRef idx="0">
            <a:schemeClr val="accent2"/>
          </a:fillRef>
          <a:effectRef idx="0">
            <a:schemeClr val="accent2"/>
          </a:effectRef>
          <a:fontRef idx="minor">
            <a:schemeClr val="tx1"/>
          </a:fontRef>
        </p:style>
      </p:cxnSp>
      <p:sp>
        <p:nvSpPr>
          <p:cNvPr id="12" name="TextBox 11">
            <a:extLst>
              <a:ext uri="{FF2B5EF4-FFF2-40B4-BE49-F238E27FC236}">
                <a16:creationId xmlns="" xmlns:a16="http://schemas.microsoft.com/office/drawing/2014/main" id="{049DF377-D2C0-AC3D-5099-2D06B295C53E}"/>
              </a:ext>
            </a:extLst>
          </p:cNvPr>
          <p:cNvSpPr txBox="1"/>
          <p:nvPr/>
        </p:nvSpPr>
        <p:spPr>
          <a:xfrm>
            <a:off x="358725" y="1572125"/>
            <a:ext cx="10965767" cy="954107"/>
          </a:xfrm>
          <a:prstGeom prst="rect">
            <a:avLst/>
          </a:prstGeom>
          <a:noFill/>
        </p:spPr>
        <p:txBody>
          <a:bodyPr wrap="square">
            <a:spAutoFit/>
          </a:bodyPr>
          <a:lstStyle/>
          <a:p>
            <a:r>
              <a:rPr lang="vi-VN" sz="2800" b="1" i="0" dirty="0">
                <a:solidFill>
                  <a:srgbClr val="0070C0"/>
                </a:solidFill>
                <a:effectLst/>
                <a:latin typeface="Nunito" pitchFamily="2" charset="0"/>
              </a:rPr>
              <a:t>Cách 2: Cắt tờ giấy theo đoạn thẳng BN ta được 1 hình tam giác BCN và 1 hình tứ giác ABND.</a:t>
            </a:r>
            <a:endParaRPr lang="en-US" sz="2800" b="1" dirty="0">
              <a:solidFill>
                <a:srgbClr val="0070C0"/>
              </a:solidFill>
              <a:latin typeface="Nunito" pitchFamily="2" charset="0"/>
            </a:endParaRPr>
          </a:p>
        </p:txBody>
      </p:sp>
    </p:spTree>
    <p:extLst>
      <p:ext uri="{BB962C8B-B14F-4D97-AF65-F5344CB8AC3E}">
        <p14:creationId xmlns:p14="http://schemas.microsoft.com/office/powerpoint/2010/main" val="968377313"/>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out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B8467854-5900-4888-863F-C792FD85897D}"/>
              </a:ext>
            </a:extLst>
          </p:cNvPr>
          <p:cNvPicPr>
            <a:picLocks noChangeAspect="1"/>
          </p:cNvPicPr>
          <p:nvPr/>
        </p:nvPicPr>
        <p:blipFill rotWithShape="1">
          <a:blip r:embed="rId2"/>
          <a:srcRect b="84061"/>
          <a:stretch/>
        </p:blipFill>
        <p:spPr>
          <a:xfrm>
            <a:off x="219820" y="1044030"/>
            <a:ext cx="6770398" cy="611985"/>
          </a:xfrm>
          <a:prstGeom prst="rect">
            <a:avLst/>
          </a:prstGeom>
        </p:spPr>
      </p:pic>
      <p:pic>
        <p:nvPicPr>
          <p:cNvPr id="16" name="Picture 15">
            <a:extLst>
              <a:ext uri="{FF2B5EF4-FFF2-40B4-BE49-F238E27FC236}">
                <a16:creationId xmlns="" xmlns:a16="http://schemas.microsoft.com/office/drawing/2014/main" id="{CB0AD595-B38F-4EA1-AEDA-3048BDD91525}"/>
              </a:ext>
            </a:extLst>
          </p:cNvPr>
          <p:cNvPicPr>
            <a:picLocks noChangeAspect="1"/>
          </p:cNvPicPr>
          <p:nvPr/>
        </p:nvPicPr>
        <p:blipFill>
          <a:blip r:embed="rId3"/>
          <a:stretch>
            <a:fillRect/>
          </a:stretch>
        </p:blipFill>
        <p:spPr>
          <a:xfrm>
            <a:off x="0" y="0"/>
            <a:ext cx="2651990" cy="1044030"/>
          </a:xfrm>
          <a:prstGeom prst="rect">
            <a:avLst/>
          </a:prstGeom>
        </p:spPr>
      </p:pic>
      <p:pic>
        <p:nvPicPr>
          <p:cNvPr id="7" name="Picture 6">
            <a:extLst>
              <a:ext uri="{FF2B5EF4-FFF2-40B4-BE49-F238E27FC236}">
                <a16:creationId xmlns="" xmlns:a16="http://schemas.microsoft.com/office/drawing/2014/main" id="{E245DF0B-295E-AE97-438C-AD56472F97BD}"/>
              </a:ext>
            </a:extLst>
          </p:cNvPr>
          <p:cNvPicPr>
            <a:picLocks noChangeAspect="1"/>
          </p:cNvPicPr>
          <p:nvPr/>
        </p:nvPicPr>
        <p:blipFill rotWithShape="1">
          <a:blip r:embed="rId4"/>
          <a:srcRect t="10035" r="48224" b="10185"/>
          <a:stretch/>
        </p:blipFill>
        <p:spPr>
          <a:xfrm>
            <a:off x="2753786" y="2613074"/>
            <a:ext cx="4720099" cy="2634425"/>
          </a:xfrm>
          <a:prstGeom prst="rect">
            <a:avLst/>
          </a:prstGeom>
        </p:spPr>
      </p:pic>
      <p:cxnSp>
        <p:nvCxnSpPr>
          <p:cNvPr id="14" name="Straight Connector 13">
            <a:extLst>
              <a:ext uri="{FF2B5EF4-FFF2-40B4-BE49-F238E27FC236}">
                <a16:creationId xmlns="" xmlns:a16="http://schemas.microsoft.com/office/drawing/2014/main" id="{84F05365-4214-1C21-3197-652C65CB3701}"/>
              </a:ext>
            </a:extLst>
          </p:cNvPr>
          <p:cNvCxnSpPr>
            <a:cxnSpLocks/>
          </p:cNvCxnSpPr>
          <p:nvPr/>
        </p:nvCxnSpPr>
        <p:spPr>
          <a:xfrm flipH="1">
            <a:off x="3460652" y="2952121"/>
            <a:ext cx="2615166" cy="1816827"/>
          </a:xfrm>
          <a:prstGeom prst="line">
            <a:avLst/>
          </a:prstGeom>
          <a:ln w="28575">
            <a:solidFill>
              <a:srgbClr val="002060"/>
            </a:solidFill>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 xmlns:a16="http://schemas.microsoft.com/office/drawing/2014/main" id="{E6A8378A-9EBF-EABE-D4AE-A12D2635BED5}"/>
              </a:ext>
            </a:extLst>
          </p:cNvPr>
          <p:cNvSpPr txBox="1"/>
          <p:nvPr/>
        </p:nvSpPr>
        <p:spPr>
          <a:xfrm>
            <a:off x="503093" y="1691390"/>
            <a:ext cx="10314962" cy="954107"/>
          </a:xfrm>
          <a:prstGeom prst="rect">
            <a:avLst/>
          </a:prstGeom>
          <a:noFill/>
        </p:spPr>
        <p:txBody>
          <a:bodyPr wrap="square">
            <a:spAutoFit/>
          </a:bodyPr>
          <a:lstStyle/>
          <a:p>
            <a:r>
              <a:rPr lang="vi-VN" sz="2800" b="1" i="0" dirty="0">
                <a:solidFill>
                  <a:srgbClr val="0070C0"/>
                </a:solidFill>
                <a:effectLst/>
                <a:latin typeface="Nunito" pitchFamily="2" charset="0"/>
              </a:rPr>
              <a:t>Cách 3: Cắt tờ giấy theo đoạn thẳng DM ta được hình tam giác ADM và hình tứ giác MBCD.</a:t>
            </a:r>
            <a:endParaRPr lang="en-US" sz="2800" b="1" dirty="0">
              <a:solidFill>
                <a:srgbClr val="0070C0"/>
              </a:solidFill>
              <a:latin typeface="Nunito" pitchFamily="2" charset="0"/>
            </a:endParaRPr>
          </a:p>
        </p:txBody>
      </p:sp>
    </p:spTree>
    <p:extLst>
      <p:ext uri="{BB962C8B-B14F-4D97-AF65-F5344CB8AC3E}">
        <p14:creationId xmlns:p14="http://schemas.microsoft.com/office/powerpoint/2010/main" val="3780926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out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B8467854-5900-4888-863F-C792FD85897D}"/>
              </a:ext>
            </a:extLst>
          </p:cNvPr>
          <p:cNvPicPr>
            <a:picLocks noChangeAspect="1"/>
          </p:cNvPicPr>
          <p:nvPr/>
        </p:nvPicPr>
        <p:blipFill rotWithShape="1">
          <a:blip r:embed="rId2"/>
          <a:srcRect b="84061"/>
          <a:stretch/>
        </p:blipFill>
        <p:spPr>
          <a:xfrm>
            <a:off x="219820" y="1044030"/>
            <a:ext cx="6770398" cy="611985"/>
          </a:xfrm>
          <a:prstGeom prst="rect">
            <a:avLst/>
          </a:prstGeom>
        </p:spPr>
      </p:pic>
      <p:pic>
        <p:nvPicPr>
          <p:cNvPr id="16" name="Picture 15">
            <a:extLst>
              <a:ext uri="{FF2B5EF4-FFF2-40B4-BE49-F238E27FC236}">
                <a16:creationId xmlns="" xmlns:a16="http://schemas.microsoft.com/office/drawing/2014/main" id="{CB0AD595-B38F-4EA1-AEDA-3048BDD91525}"/>
              </a:ext>
            </a:extLst>
          </p:cNvPr>
          <p:cNvPicPr>
            <a:picLocks noChangeAspect="1"/>
          </p:cNvPicPr>
          <p:nvPr/>
        </p:nvPicPr>
        <p:blipFill>
          <a:blip r:embed="rId3"/>
          <a:stretch>
            <a:fillRect/>
          </a:stretch>
        </p:blipFill>
        <p:spPr>
          <a:xfrm>
            <a:off x="0" y="0"/>
            <a:ext cx="2651990" cy="1044030"/>
          </a:xfrm>
          <a:prstGeom prst="rect">
            <a:avLst/>
          </a:prstGeom>
        </p:spPr>
      </p:pic>
      <p:pic>
        <p:nvPicPr>
          <p:cNvPr id="7" name="Picture 6">
            <a:extLst>
              <a:ext uri="{FF2B5EF4-FFF2-40B4-BE49-F238E27FC236}">
                <a16:creationId xmlns="" xmlns:a16="http://schemas.microsoft.com/office/drawing/2014/main" id="{E245DF0B-295E-AE97-438C-AD56472F97BD}"/>
              </a:ext>
            </a:extLst>
          </p:cNvPr>
          <p:cNvPicPr>
            <a:picLocks noChangeAspect="1"/>
          </p:cNvPicPr>
          <p:nvPr/>
        </p:nvPicPr>
        <p:blipFill rotWithShape="1">
          <a:blip r:embed="rId4"/>
          <a:srcRect t="10035" r="48224" b="10185"/>
          <a:stretch/>
        </p:blipFill>
        <p:spPr>
          <a:xfrm>
            <a:off x="2753786" y="2613074"/>
            <a:ext cx="4720099" cy="2634425"/>
          </a:xfrm>
          <a:prstGeom prst="rect">
            <a:avLst/>
          </a:prstGeom>
        </p:spPr>
      </p:pic>
      <p:cxnSp>
        <p:nvCxnSpPr>
          <p:cNvPr id="14" name="Straight Connector 13">
            <a:extLst>
              <a:ext uri="{FF2B5EF4-FFF2-40B4-BE49-F238E27FC236}">
                <a16:creationId xmlns="" xmlns:a16="http://schemas.microsoft.com/office/drawing/2014/main" id="{84F05365-4214-1C21-3197-652C65CB3701}"/>
              </a:ext>
            </a:extLst>
          </p:cNvPr>
          <p:cNvCxnSpPr>
            <a:cxnSpLocks/>
          </p:cNvCxnSpPr>
          <p:nvPr/>
        </p:nvCxnSpPr>
        <p:spPr>
          <a:xfrm>
            <a:off x="6075818" y="2952121"/>
            <a:ext cx="914400" cy="1802759"/>
          </a:xfrm>
          <a:prstGeom prst="line">
            <a:avLst/>
          </a:prstGeom>
          <a:ln w="28575">
            <a:solidFill>
              <a:srgbClr val="002060"/>
            </a:solidFill>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 xmlns:a16="http://schemas.microsoft.com/office/drawing/2014/main" id="{E6A8378A-9EBF-EABE-D4AE-A12D2635BED5}"/>
              </a:ext>
            </a:extLst>
          </p:cNvPr>
          <p:cNvSpPr txBox="1"/>
          <p:nvPr/>
        </p:nvSpPr>
        <p:spPr>
          <a:xfrm>
            <a:off x="503093" y="1691390"/>
            <a:ext cx="10314962" cy="954107"/>
          </a:xfrm>
          <a:prstGeom prst="rect">
            <a:avLst/>
          </a:prstGeom>
          <a:noFill/>
        </p:spPr>
        <p:txBody>
          <a:bodyPr wrap="square">
            <a:spAutoFit/>
          </a:bodyPr>
          <a:lstStyle/>
          <a:p>
            <a:r>
              <a:rPr lang="vi-VN" sz="2800" b="1">
                <a:solidFill>
                  <a:srgbClr val="0070C0"/>
                </a:solidFill>
                <a:latin typeface="Nunito" pitchFamily="2" charset="0"/>
              </a:rPr>
              <a:t>Cách 4: Cắt tờ giấy theo đoạn thẳng MC ta được hình tam giác MBC và hình tứ giác AMCD.</a:t>
            </a:r>
            <a:endParaRPr lang="en-US" sz="2800" b="1">
              <a:solidFill>
                <a:srgbClr val="0070C0"/>
              </a:solidFill>
              <a:latin typeface="Nunito" pitchFamily="2" charset="0"/>
            </a:endParaRPr>
          </a:p>
        </p:txBody>
      </p:sp>
    </p:spTree>
    <p:extLst>
      <p:ext uri="{BB962C8B-B14F-4D97-AF65-F5344CB8AC3E}">
        <p14:creationId xmlns:p14="http://schemas.microsoft.com/office/powerpoint/2010/main" val="253369053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out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ảnh Mèo Dễ Thương đọc Sách động Vật PNG , Màu Xanh Da Trời, đáng Yêu,  Mèo Con PNG miễn phí tải tập tin PSDComment và Vector">
            <a:extLst>
              <a:ext uri="{FF2B5EF4-FFF2-40B4-BE49-F238E27FC236}">
                <a16:creationId xmlns="" xmlns:a16="http://schemas.microsoft.com/office/drawing/2014/main" id="{12350D59-44EA-7D1B-254A-7CFB86217A9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bwMode="auto">
          <a:xfrm>
            <a:off x="207557" y="1011657"/>
            <a:ext cx="5793696" cy="57936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8C0F183B-F461-F208-C447-5F1841BAEE63}"/>
              </a:ext>
            </a:extLst>
          </p:cNvPr>
          <p:cNvSpPr txBox="1"/>
          <p:nvPr/>
        </p:nvSpPr>
        <p:spPr>
          <a:xfrm>
            <a:off x="4049485" y="2424545"/>
            <a:ext cx="7942217" cy="1938992"/>
          </a:xfrm>
          <a:prstGeom prst="rect">
            <a:avLst/>
          </a:prstGeom>
          <a:noFill/>
        </p:spPr>
        <p:txBody>
          <a:bodyPr wrap="square" rtlCol="0">
            <a:spAutoFit/>
          </a:bodyPr>
          <a:lstStyle/>
          <a:p>
            <a:pPr algn="ctr"/>
            <a:r>
              <a:rPr lang="en-US" sz="8000" dirty="0" err="1">
                <a:solidFill>
                  <a:srgbClr val="FFC000"/>
                </a:solidFill>
                <a:latin typeface="Sigmar One" panose="00000500000000000000" pitchFamily="2" charset="0"/>
              </a:rPr>
              <a:t>Tiết</a:t>
            </a:r>
            <a:r>
              <a:rPr lang="en-US" sz="8000" dirty="0">
                <a:solidFill>
                  <a:srgbClr val="FFC000"/>
                </a:solidFill>
                <a:latin typeface="Sigmar One" panose="00000500000000000000" pitchFamily="2" charset="0"/>
              </a:rPr>
              <a:t> 2</a:t>
            </a:r>
          </a:p>
          <a:p>
            <a:pPr algn="ctr"/>
            <a:r>
              <a:rPr lang="en-US" sz="3600" dirty="0" err="1">
                <a:solidFill>
                  <a:srgbClr val="FFC000"/>
                </a:solidFill>
                <a:latin typeface="Sigmar One" panose="00000500000000000000" pitchFamily="2" charset="0"/>
              </a:rPr>
              <a:t>Hình</a:t>
            </a:r>
            <a:r>
              <a:rPr lang="en-US" sz="3600" dirty="0">
                <a:solidFill>
                  <a:srgbClr val="FFC000"/>
                </a:solidFill>
                <a:latin typeface="Sigmar One" panose="00000500000000000000" pitchFamily="2" charset="0"/>
              </a:rPr>
              <a:t> </a:t>
            </a:r>
            <a:r>
              <a:rPr lang="en-US" sz="3600" dirty="0" err="1">
                <a:solidFill>
                  <a:srgbClr val="FFC000"/>
                </a:solidFill>
                <a:latin typeface="Sigmar One" panose="00000500000000000000" pitchFamily="2" charset="0"/>
              </a:rPr>
              <a:t>chữ</a:t>
            </a:r>
            <a:r>
              <a:rPr lang="en-US" sz="3600" dirty="0">
                <a:solidFill>
                  <a:srgbClr val="FFC000"/>
                </a:solidFill>
                <a:latin typeface="Sigmar One" panose="00000500000000000000" pitchFamily="2" charset="0"/>
              </a:rPr>
              <a:t> </a:t>
            </a:r>
            <a:r>
              <a:rPr lang="en-US" sz="3600" dirty="0" err="1">
                <a:solidFill>
                  <a:srgbClr val="FFC000"/>
                </a:solidFill>
                <a:latin typeface="Sigmar One" panose="00000500000000000000" pitchFamily="2" charset="0"/>
              </a:rPr>
              <a:t>nhật</a:t>
            </a:r>
            <a:r>
              <a:rPr lang="en-US" sz="3600" dirty="0">
                <a:solidFill>
                  <a:srgbClr val="FFC000"/>
                </a:solidFill>
                <a:latin typeface="Sigmar One" panose="00000500000000000000" pitchFamily="2" charset="0"/>
              </a:rPr>
              <a:t>, </a:t>
            </a:r>
            <a:r>
              <a:rPr lang="en-US" sz="3600" dirty="0" err="1">
                <a:solidFill>
                  <a:srgbClr val="FFC000"/>
                </a:solidFill>
                <a:latin typeface="Sigmar One" panose="00000500000000000000" pitchFamily="2" charset="0"/>
              </a:rPr>
              <a:t>hình</a:t>
            </a:r>
            <a:r>
              <a:rPr lang="en-US" sz="3600" dirty="0">
                <a:solidFill>
                  <a:srgbClr val="FFC000"/>
                </a:solidFill>
                <a:latin typeface="Sigmar One" panose="00000500000000000000" pitchFamily="2" charset="0"/>
              </a:rPr>
              <a:t> </a:t>
            </a:r>
            <a:r>
              <a:rPr lang="en-US" sz="3600" dirty="0" err="1">
                <a:solidFill>
                  <a:srgbClr val="FFC000"/>
                </a:solidFill>
                <a:latin typeface="Sigmar One" panose="00000500000000000000" pitchFamily="2" charset="0"/>
              </a:rPr>
              <a:t>vuông</a:t>
            </a:r>
            <a:endParaRPr lang="en-US" sz="3600" dirty="0">
              <a:solidFill>
                <a:srgbClr val="FFC000"/>
              </a:solidFill>
              <a:latin typeface="Sigmar One" panose="00000500000000000000" pitchFamily="2" charset="0"/>
            </a:endParaRPr>
          </a:p>
        </p:txBody>
      </p:sp>
    </p:spTree>
    <p:extLst>
      <p:ext uri="{BB962C8B-B14F-4D97-AF65-F5344CB8AC3E}">
        <p14:creationId xmlns:p14="http://schemas.microsoft.com/office/powerpoint/2010/main" val="321110565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a:extLst>
              <a:ext uri="{FF2B5EF4-FFF2-40B4-BE49-F238E27FC236}">
                <a16:creationId xmlns="" xmlns:a16="http://schemas.microsoft.com/office/drawing/2014/main" id="{2676B225-E0F2-4DFB-8DD3-351A731D8B57}"/>
              </a:ext>
            </a:extLst>
          </p:cNvPr>
          <p:cNvPicPr>
            <a:picLocks noChangeAspect="1"/>
          </p:cNvPicPr>
          <p:nvPr/>
        </p:nvPicPr>
        <p:blipFill>
          <a:blip r:embed="rId4"/>
          <a:srcRect/>
          <a:stretch>
            <a:fillRect/>
          </a:stretch>
        </p:blipFill>
        <p:spPr>
          <a:xfrm rot="1339021">
            <a:off x="208633" y="2620098"/>
            <a:ext cx="2161811" cy="2107766"/>
          </a:xfrm>
          <a:prstGeom prst="rect">
            <a:avLst/>
          </a:prstGeom>
        </p:spPr>
      </p:pic>
      <p:pic>
        <p:nvPicPr>
          <p:cNvPr id="5" name="Content Placeholder 4" descr="Whiteboard&#10;&#10;Description automatically generated with medium confidence">
            <a:extLst>
              <a:ext uri="{FF2B5EF4-FFF2-40B4-BE49-F238E27FC236}">
                <a16:creationId xmlns="" xmlns:a16="http://schemas.microsoft.com/office/drawing/2014/main" id="{5D27581A-7E90-4862-B6A5-183EE566C4E1}"/>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631099" y="295727"/>
            <a:ext cx="10662011" cy="6541142"/>
          </a:xfrm>
        </p:spPr>
      </p:pic>
      <p:pic>
        <p:nvPicPr>
          <p:cNvPr id="9" name="Picture 8" descr="Icon&#10;&#10;Description automatically generated">
            <a:extLst>
              <a:ext uri="{FF2B5EF4-FFF2-40B4-BE49-F238E27FC236}">
                <a16:creationId xmlns="" xmlns:a16="http://schemas.microsoft.com/office/drawing/2014/main" id="{0CAAB12A-37F4-42DB-8F93-BFC5FBCBF9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861" y="64757"/>
            <a:ext cx="1424281" cy="1332243"/>
          </a:xfrm>
          <a:prstGeom prst="rect">
            <a:avLst/>
          </a:prstGeom>
        </p:spPr>
      </p:pic>
      <p:pic>
        <p:nvPicPr>
          <p:cNvPr id="11" name="Picture 10" descr="A picture containing graphical user interface&#10;&#10;Description automatically generated">
            <a:extLst>
              <a:ext uri="{FF2B5EF4-FFF2-40B4-BE49-F238E27FC236}">
                <a16:creationId xmlns="" xmlns:a16="http://schemas.microsoft.com/office/drawing/2014/main" id="{69FCD45F-B36D-4470-AFD8-CC073CFA0B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00247" y="1773280"/>
            <a:ext cx="7256883" cy="1368842"/>
          </a:xfrm>
          <a:prstGeom prst="rect">
            <a:avLst/>
          </a:prstGeom>
        </p:spPr>
      </p:pic>
      <p:sp>
        <p:nvSpPr>
          <p:cNvPr id="14" name="Title 1">
            <a:extLst>
              <a:ext uri="{FF2B5EF4-FFF2-40B4-BE49-F238E27FC236}">
                <a16:creationId xmlns="" xmlns:a16="http://schemas.microsoft.com/office/drawing/2014/main" id="{3CEE157F-F975-4F0D-8346-69F2B4E3E48F}"/>
              </a:ext>
            </a:extLst>
          </p:cNvPr>
          <p:cNvSpPr>
            <a:spLocks noGrp="1"/>
          </p:cNvSpPr>
          <p:nvPr>
            <p:ph type="title"/>
          </p:nvPr>
        </p:nvSpPr>
        <p:spPr>
          <a:xfrm>
            <a:off x="3100247" y="1999889"/>
            <a:ext cx="7723713" cy="718622"/>
          </a:xfrm>
        </p:spPr>
        <p:txBody>
          <a:bodyPr>
            <a:noAutofit/>
          </a:bodyPr>
          <a:lstStyle/>
          <a:p>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smtClean="0">
                <a:solidFill>
                  <a:srgbClr val="C00000"/>
                </a:solidFill>
                <a:latin typeface="Times New Roman" panose="02020603050405020304" pitchFamily="18" charset="0"/>
                <a:cs typeface="Times New Roman" panose="02020603050405020304" pitchFamily="18" charset="0"/>
              </a:rPr>
              <a:t>Em </a:t>
            </a:r>
            <a:r>
              <a:rPr lang="en-US" sz="3200" b="1" dirty="0">
                <a:solidFill>
                  <a:srgbClr val="C00000"/>
                </a:solidFill>
                <a:latin typeface="Times New Roman" panose="02020603050405020304" pitchFamily="18" charset="0"/>
                <a:cs typeface="Times New Roman" panose="02020603050405020304" pitchFamily="18" charset="0"/>
              </a:rPr>
              <a:t>hãy cho biết hình dưới </a:t>
            </a:r>
            <a:r>
              <a:rPr lang="en-US" sz="3200" b="1" dirty="0" smtClean="0">
                <a:solidFill>
                  <a:srgbClr val="C00000"/>
                </a:solidFill>
                <a:latin typeface="Times New Roman" panose="02020603050405020304" pitchFamily="18" charset="0"/>
                <a:cs typeface="Times New Roman" panose="02020603050405020304" pitchFamily="18" charset="0"/>
              </a:rPr>
              <a:t>đây </a:t>
            </a:r>
            <a:r>
              <a:rPr lang="en-US" sz="3200" b="1" dirty="0" smtClean="0">
                <a:solidFill>
                  <a:srgbClr val="C00000"/>
                </a:solidFill>
                <a:latin typeface="Times New Roman" panose="02020603050405020304" pitchFamily="18" charset="0"/>
                <a:cs typeface="Times New Roman" panose="02020603050405020304" pitchFamily="18" charset="0"/>
              </a:rPr>
              <a:t>là </a:t>
            </a:r>
            <a:r>
              <a:rPr lang="en-US" sz="3200" b="1" dirty="0">
                <a:solidFill>
                  <a:srgbClr val="C00000"/>
                </a:solidFill>
                <a:latin typeface="Times New Roman" panose="02020603050405020304" pitchFamily="18" charset="0"/>
                <a:cs typeface="Times New Roman" panose="02020603050405020304" pitchFamily="18" charset="0"/>
              </a:rPr>
              <a:t>góc:</a:t>
            </a:r>
          </a:p>
        </p:txBody>
      </p:sp>
      <p:pic>
        <p:nvPicPr>
          <p:cNvPr id="16" name="ĐỒNG HỒ ĐẾM NGƯỢC 5 GIÂY + CHUÔNG BÁO HẾT GIỜ">
            <a:hlinkClick r:id="" action="ppaction://media"/>
            <a:extLst>
              <a:ext uri="{FF2B5EF4-FFF2-40B4-BE49-F238E27FC236}">
                <a16:creationId xmlns="" xmlns:a16="http://schemas.microsoft.com/office/drawing/2014/main" id="{31058BD8-1582-493E-A3A0-D8BCFD7B5A3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096001" y="364266"/>
            <a:ext cx="986619" cy="775649"/>
          </a:xfrm>
          <a:prstGeom prst="rect">
            <a:avLst/>
          </a:prstGeom>
          <a:ln>
            <a:noFill/>
          </a:ln>
          <a:effectLst>
            <a:softEdge rad="112500"/>
          </a:effectLst>
        </p:spPr>
      </p:pic>
      <p:sp>
        <p:nvSpPr>
          <p:cNvPr id="17" name="TextBox 16">
            <a:extLst>
              <a:ext uri="{FF2B5EF4-FFF2-40B4-BE49-F238E27FC236}">
                <a16:creationId xmlns="" xmlns:a16="http://schemas.microsoft.com/office/drawing/2014/main" id="{72D5A9C1-FFF0-4AEA-93EB-54FE883D631E}"/>
              </a:ext>
            </a:extLst>
          </p:cNvPr>
          <p:cNvSpPr txBox="1"/>
          <p:nvPr/>
        </p:nvSpPr>
        <p:spPr>
          <a:xfrm>
            <a:off x="6750051" y="4057651"/>
            <a:ext cx="1920875" cy="369332"/>
          </a:xfrm>
          <a:prstGeom prst="rect">
            <a:avLst/>
          </a:prstGeom>
          <a:noFill/>
        </p:spPr>
        <p:txBody>
          <a:bodyPr wrap="square" rtlCol="0">
            <a:spAutoFit/>
          </a:bodyPr>
          <a:lstStyle/>
          <a:p>
            <a:endParaRPr lang="en-US" dirty="0"/>
          </a:p>
        </p:txBody>
      </p:sp>
      <p:pic>
        <p:nvPicPr>
          <p:cNvPr id="22" name="Picture 7">
            <a:extLst>
              <a:ext uri="{FF2B5EF4-FFF2-40B4-BE49-F238E27FC236}">
                <a16:creationId xmlns="" xmlns:a16="http://schemas.microsoft.com/office/drawing/2014/main" id="{8558E840-760F-4D38-8E75-7184BDC6A98B}"/>
              </a:ext>
            </a:extLst>
          </p:cNvPr>
          <p:cNvPicPr>
            <a:picLocks noChangeAspect="1"/>
          </p:cNvPicPr>
          <p:nvPr/>
        </p:nvPicPr>
        <p:blipFill>
          <a:blip r:embed="rId9"/>
          <a:srcRect/>
          <a:stretch>
            <a:fillRect/>
          </a:stretch>
        </p:blipFill>
        <p:spPr>
          <a:xfrm>
            <a:off x="-52860" y="3613135"/>
            <a:ext cx="2587814" cy="3180109"/>
          </a:xfrm>
          <a:prstGeom prst="rect">
            <a:avLst/>
          </a:prstGeom>
        </p:spPr>
      </p:pic>
      <p:pic>
        <p:nvPicPr>
          <p:cNvPr id="3" name="Picture 2">
            <a:extLst>
              <a:ext uri="{FF2B5EF4-FFF2-40B4-BE49-F238E27FC236}">
                <a16:creationId xmlns="" xmlns:a16="http://schemas.microsoft.com/office/drawing/2014/main" id="{606A91C3-15D4-492C-B385-E91C555AEE36}"/>
              </a:ext>
            </a:extLst>
          </p:cNvPr>
          <p:cNvPicPr>
            <a:picLocks noChangeAspect="1"/>
          </p:cNvPicPr>
          <p:nvPr/>
        </p:nvPicPr>
        <p:blipFill>
          <a:blip r:embed="rId10"/>
          <a:stretch>
            <a:fillRect/>
          </a:stretch>
        </p:blipFill>
        <p:spPr>
          <a:xfrm>
            <a:off x="3531130" y="3368731"/>
            <a:ext cx="2059388" cy="1730524"/>
          </a:xfrm>
          <a:prstGeom prst="rect">
            <a:avLst/>
          </a:prstGeom>
        </p:spPr>
      </p:pic>
      <p:sp>
        <p:nvSpPr>
          <p:cNvPr id="21" name="TextBox 20">
            <a:extLst>
              <a:ext uri="{FF2B5EF4-FFF2-40B4-BE49-F238E27FC236}">
                <a16:creationId xmlns="" xmlns:a16="http://schemas.microsoft.com/office/drawing/2014/main" id="{BB82C0B1-24FE-45E0-B3D6-7ACA28EC9B42}"/>
              </a:ext>
            </a:extLst>
          </p:cNvPr>
          <p:cNvSpPr txBox="1"/>
          <p:nvPr/>
        </p:nvSpPr>
        <p:spPr>
          <a:xfrm>
            <a:off x="6548993" y="3903763"/>
            <a:ext cx="3684219" cy="523220"/>
          </a:xfrm>
          <a:prstGeom prst="rect">
            <a:avLst/>
          </a:prstGeom>
          <a:noFill/>
        </p:spPr>
        <p:txBody>
          <a:bodyPr wrap="square" rtlCol="0">
            <a:spAutoFit/>
          </a:bodyPr>
          <a:lstStyle/>
          <a:p>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B</a:t>
            </a:r>
            <a:r>
              <a:rPr lang="en-US" sz="24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B050"/>
                </a:solidFill>
                <a:latin typeface="Tahoma" panose="020B0604030504040204" pitchFamily="34" charset="0"/>
                <a:ea typeface="Tahoma" panose="020B0604030504040204" pitchFamily="34" charset="0"/>
                <a:cs typeface="Tahoma" panose="020B0604030504040204" pitchFamily="34" charset="0"/>
              </a:rPr>
              <a:t>Góc</a:t>
            </a:r>
            <a:r>
              <a:rPr lang="en-US" sz="24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B050"/>
                </a:solidFill>
                <a:latin typeface="Tahoma" panose="020B0604030504040204" pitchFamily="34" charset="0"/>
                <a:ea typeface="Tahoma" panose="020B0604030504040204" pitchFamily="34" charset="0"/>
                <a:cs typeface="Tahoma" panose="020B0604030504040204" pitchFamily="34" charset="0"/>
              </a:rPr>
              <a:t>không</a:t>
            </a:r>
            <a:r>
              <a:rPr lang="en-US" sz="24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B050"/>
                </a:solidFill>
                <a:latin typeface="Tahoma" panose="020B0604030504040204" pitchFamily="34" charset="0"/>
                <a:ea typeface="Tahoma" panose="020B0604030504040204" pitchFamily="34" charset="0"/>
                <a:cs typeface="Tahoma" panose="020B0604030504040204" pitchFamily="34" charset="0"/>
              </a:rPr>
              <a:t>vuông</a:t>
            </a:r>
            <a:endParaRPr lang="en-US"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a:extLst>
              <a:ext uri="{FF2B5EF4-FFF2-40B4-BE49-F238E27FC236}">
                <a16:creationId xmlns="" xmlns:a16="http://schemas.microsoft.com/office/drawing/2014/main" id="{504738D6-7517-42A8-A752-DC4443206C13}"/>
              </a:ext>
            </a:extLst>
          </p:cNvPr>
          <p:cNvSpPr txBox="1"/>
          <p:nvPr/>
        </p:nvSpPr>
        <p:spPr>
          <a:xfrm>
            <a:off x="6548993" y="4576035"/>
            <a:ext cx="3089429" cy="523220"/>
          </a:xfrm>
          <a:prstGeom prst="rect">
            <a:avLst/>
          </a:prstGeom>
          <a:noFill/>
        </p:spPr>
        <p:txBody>
          <a:bodyPr wrap="square" rtlCol="0">
            <a:spAutoFit/>
          </a:bodyPr>
          <a:lstStyle/>
          <a:p>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C</a:t>
            </a:r>
            <a:r>
              <a:rPr lang="en-US" sz="24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B050"/>
                </a:solidFill>
                <a:latin typeface="Tahoma" panose="020B0604030504040204" pitchFamily="34" charset="0"/>
                <a:ea typeface="Tahoma" panose="020B0604030504040204" pitchFamily="34" charset="0"/>
                <a:cs typeface="Tahoma" panose="020B0604030504040204" pitchFamily="34" charset="0"/>
              </a:rPr>
              <a:t>Góc</a:t>
            </a:r>
            <a:r>
              <a:rPr lang="en-US" sz="24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B050"/>
                </a:solidFill>
                <a:latin typeface="Tahoma" panose="020B0604030504040204" pitchFamily="34" charset="0"/>
                <a:ea typeface="Tahoma" panose="020B0604030504040204" pitchFamily="34" charset="0"/>
                <a:cs typeface="Tahoma" panose="020B0604030504040204" pitchFamily="34" charset="0"/>
              </a:rPr>
              <a:t>nhọn</a:t>
            </a:r>
            <a:endParaRPr lang="en-US"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a:extLst>
              <a:ext uri="{FF2B5EF4-FFF2-40B4-BE49-F238E27FC236}">
                <a16:creationId xmlns="" xmlns:a16="http://schemas.microsoft.com/office/drawing/2014/main" id="{79199D13-84DD-4ED2-8588-BBF40795FA58}"/>
              </a:ext>
            </a:extLst>
          </p:cNvPr>
          <p:cNvSpPr txBox="1"/>
          <p:nvPr/>
        </p:nvSpPr>
        <p:spPr>
          <a:xfrm>
            <a:off x="6548993" y="3335465"/>
            <a:ext cx="3882039" cy="461665"/>
          </a:xfrm>
          <a:prstGeom prst="rect">
            <a:avLst/>
          </a:prstGeom>
          <a:noFill/>
        </p:spPr>
        <p:txBody>
          <a:bodyPr wrap="square" rtlCol="0">
            <a:spAutoFit/>
          </a:bodyPr>
          <a:lstStyle/>
          <a:p>
            <a:r>
              <a:rPr lang="en-US" sz="2400" b="1" dirty="0">
                <a:solidFill>
                  <a:srgbClr val="00B050"/>
                </a:solidFill>
                <a:latin typeface="Tahoma" panose="020B0604030504040204" pitchFamily="34" charset="0"/>
                <a:ea typeface="Tahoma" panose="020B0604030504040204" pitchFamily="34" charset="0"/>
                <a:cs typeface="Tahoma" panose="020B0604030504040204" pitchFamily="34" charset="0"/>
              </a:rPr>
              <a:t>A. </a:t>
            </a:r>
            <a:r>
              <a:rPr lang="en-US" sz="2400" b="1" dirty="0" err="1">
                <a:solidFill>
                  <a:srgbClr val="00B050"/>
                </a:solidFill>
                <a:latin typeface="Tahoma" panose="020B0604030504040204" pitchFamily="34" charset="0"/>
                <a:ea typeface="Tahoma" panose="020B0604030504040204" pitchFamily="34" charset="0"/>
                <a:cs typeface="Tahoma" panose="020B0604030504040204" pitchFamily="34" charset="0"/>
              </a:rPr>
              <a:t>Góc</a:t>
            </a:r>
            <a:r>
              <a:rPr lang="en-US" sz="24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B050"/>
                </a:solidFill>
                <a:latin typeface="Tahoma" panose="020B0604030504040204" pitchFamily="34" charset="0"/>
                <a:ea typeface="Tahoma" panose="020B0604030504040204" pitchFamily="34" charset="0"/>
                <a:cs typeface="Tahoma" panose="020B0604030504040204" pitchFamily="34" charset="0"/>
              </a:rPr>
              <a:t>vuông</a:t>
            </a:r>
            <a:endParaRPr lang="en-US" sz="24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2321586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55"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6" presetClass="emph" presetSubtype="0" fill="hold" nodeType="clickEffect">
                                  <p:stCondLst>
                                    <p:cond delay="0"/>
                                  </p:stCondLst>
                                  <p:iterate type="lt">
                                    <p:tmPct val="4000"/>
                                  </p:iterate>
                                  <p:childTnLst>
                                    <p:set>
                                      <p:cBhvr override="childStyle">
                                        <p:cTn id="10" dur="500" fill="hold"/>
                                        <p:tgtEl>
                                          <p:spTgt spid="19"/>
                                        </p:tgtEl>
                                        <p:attrNameLst>
                                          <p:attrName>style.color</p:attrName>
                                        </p:attrNameLst>
                                      </p:cBhvr>
                                      <p:to>
                                        <p:clrVal>
                                          <a:srgbClr val="FF0000"/>
                                        </p:clrVal>
                                      </p:to>
                                    </p:set>
                                    <p:set>
                                      <p:cBhvr>
                                        <p:cTn id="11" dur="500" fill="hold"/>
                                        <p:tgtEl>
                                          <p:spTgt spid="19"/>
                                        </p:tgtEl>
                                        <p:attrNameLst>
                                          <p:attrName>fillcolor</p:attrName>
                                        </p:attrNameLst>
                                      </p:cBhvr>
                                      <p:to>
                                        <p:clrVal>
                                          <a:srgbClr val="FF0000"/>
                                        </p:clrVal>
                                      </p:to>
                                    </p:set>
                                    <p:set>
                                      <p:cBhvr>
                                        <p:cTn id="12" dur="500" fill="hold"/>
                                        <p:tgtEl>
                                          <p:spTgt spid="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53312EDB-73BB-1923-8514-92CD753A17B6}"/>
              </a:ext>
            </a:extLst>
          </p:cNvPr>
          <p:cNvPicPr>
            <a:picLocks noChangeAspect="1"/>
          </p:cNvPicPr>
          <p:nvPr/>
        </p:nvPicPr>
        <p:blipFill>
          <a:blip r:embed="rId2"/>
          <a:stretch>
            <a:fillRect/>
          </a:stretch>
        </p:blipFill>
        <p:spPr>
          <a:xfrm>
            <a:off x="2915057" y="1320724"/>
            <a:ext cx="1762371" cy="2200582"/>
          </a:xfrm>
          <a:prstGeom prst="rect">
            <a:avLst/>
          </a:prstGeom>
        </p:spPr>
      </p:pic>
      <p:pic>
        <p:nvPicPr>
          <p:cNvPr id="7" name="Picture 6">
            <a:extLst>
              <a:ext uri="{FF2B5EF4-FFF2-40B4-BE49-F238E27FC236}">
                <a16:creationId xmlns="" xmlns:a16="http://schemas.microsoft.com/office/drawing/2014/main" id="{AB3C0B6C-5002-E5DA-3F50-A3606B6814F2}"/>
              </a:ext>
            </a:extLst>
          </p:cNvPr>
          <p:cNvPicPr>
            <a:picLocks noChangeAspect="1"/>
          </p:cNvPicPr>
          <p:nvPr/>
        </p:nvPicPr>
        <p:blipFill>
          <a:blip r:embed="rId3"/>
          <a:stretch>
            <a:fillRect/>
          </a:stretch>
        </p:blipFill>
        <p:spPr>
          <a:xfrm>
            <a:off x="5623753" y="1320724"/>
            <a:ext cx="3458058" cy="2257740"/>
          </a:xfrm>
          <a:prstGeom prst="rect">
            <a:avLst/>
          </a:prstGeom>
        </p:spPr>
      </p:pic>
      <p:pic>
        <p:nvPicPr>
          <p:cNvPr id="9" name="Picture 8">
            <a:extLst>
              <a:ext uri="{FF2B5EF4-FFF2-40B4-BE49-F238E27FC236}">
                <a16:creationId xmlns="" xmlns:a16="http://schemas.microsoft.com/office/drawing/2014/main" id="{1902737B-5468-91AF-552E-E6ADF032277E}"/>
              </a:ext>
            </a:extLst>
          </p:cNvPr>
          <p:cNvPicPr>
            <a:picLocks noChangeAspect="1"/>
          </p:cNvPicPr>
          <p:nvPr/>
        </p:nvPicPr>
        <p:blipFill>
          <a:blip r:embed="rId4"/>
          <a:stretch>
            <a:fillRect/>
          </a:stretch>
        </p:blipFill>
        <p:spPr>
          <a:xfrm>
            <a:off x="0" y="-114300"/>
            <a:ext cx="2915057" cy="1333686"/>
          </a:xfrm>
          <a:prstGeom prst="rect">
            <a:avLst/>
          </a:prstGeom>
        </p:spPr>
      </p:pic>
      <p:sp>
        <p:nvSpPr>
          <p:cNvPr id="10" name="TextBox 9">
            <a:extLst>
              <a:ext uri="{FF2B5EF4-FFF2-40B4-BE49-F238E27FC236}">
                <a16:creationId xmlns="" xmlns:a16="http://schemas.microsoft.com/office/drawing/2014/main" id="{F3E15846-5C77-B59B-660A-9C7047552349}"/>
              </a:ext>
            </a:extLst>
          </p:cNvPr>
          <p:cNvSpPr txBox="1"/>
          <p:nvPr/>
        </p:nvSpPr>
        <p:spPr>
          <a:xfrm>
            <a:off x="2110680" y="3928307"/>
            <a:ext cx="7621149" cy="584775"/>
          </a:xfrm>
          <a:prstGeom prst="rect">
            <a:avLst/>
          </a:prstGeom>
          <a:noFill/>
        </p:spPr>
        <p:txBody>
          <a:bodyPr wrap="square">
            <a:spAutoFit/>
          </a:bodyPr>
          <a:lstStyle/>
          <a:p>
            <a:r>
              <a:rPr lang="en-US" sz="3200" b="1" dirty="0" err="1">
                <a:solidFill>
                  <a:srgbClr val="00B050"/>
                </a:solidFill>
                <a:latin typeface="Nunito Black" pitchFamily="2" charset="0"/>
                <a:cs typeface="Times New Roman" panose="02020603050405020304" pitchFamily="18" charset="0"/>
              </a:rPr>
              <a:t>Khung</a:t>
            </a:r>
            <a:r>
              <a:rPr lang="en-US" sz="3200" b="1" dirty="0">
                <a:solidFill>
                  <a:srgbClr val="00B050"/>
                </a:solidFill>
                <a:latin typeface="Nunito Black" pitchFamily="2" charset="0"/>
                <a:cs typeface="Times New Roman" panose="02020603050405020304" pitchFamily="18" charset="0"/>
              </a:rPr>
              <a:t> </a:t>
            </a:r>
            <a:r>
              <a:rPr lang="en-US" sz="3200" b="1" dirty="0" err="1">
                <a:solidFill>
                  <a:srgbClr val="00B050"/>
                </a:solidFill>
                <a:latin typeface="Nunito Black" pitchFamily="2" charset="0"/>
                <a:cs typeface="Times New Roman" panose="02020603050405020304" pitchFamily="18" charset="0"/>
              </a:rPr>
              <a:t>tranh</a:t>
            </a:r>
            <a:r>
              <a:rPr lang="en-US" sz="3200" b="1" dirty="0">
                <a:solidFill>
                  <a:srgbClr val="00B050"/>
                </a:solidFill>
                <a:latin typeface="Nunito Black" pitchFamily="2" charset="0"/>
                <a:cs typeface="Times New Roman" panose="02020603050405020304" pitchFamily="18" charset="0"/>
              </a:rPr>
              <a:t> </a:t>
            </a:r>
            <a:r>
              <a:rPr lang="en-US" sz="3200" b="1" dirty="0" err="1">
                <a:solidFill>
                  <a:srgbClr val="00B050"/>
                </a:solidFill>
                <a:latin typeface="Nunito Black" pitchFamily="2" charset="0"/>
                <a:cs typeface="Times New Roman" panose="02020603050405020304" pitchFamily="18" charset="0"/>
              </a:rPr>
              <a:t>có</a:t>
            </a:r>
            <a:r>
              <a:rPr lang="en-US" sz="3200" b="1" dirty="0">
                <a:solidFill>
                  <a:srgbClr val="00B050"/>
                </a:solidFill>
                <a:latin typeface="Nunito Black" pitchFamily="2" charset="0"/>
                <a:cs typeface="Times New Roman" panose="02020603050405020304" pitchFamily="18" charset="0"/>
              </a:rPr>
              <a:t> </a:t>
            </a:r>
            <a:r>
              <a:rPr lang="en-US" sz="3200" b="1" dirty="0" err="1">
                <a:solidFill>
                  <a:srgbClr val="00B050"/>
                </a:solidFill>
                <a:latin typeface="Nunito Black" pitchFamily="2" charset="0"/>
                <a:cs typeface="Times New Roman" panose="02020603050405020304" pitchFamily="18" charset="0"/>
              </a:rPr>
              <a:t>dạng</a:t>
            </a:r>
            <a:r>
              <a:rPr lang="en-US" sz="3200" b="1" dirty="0">
                <a:solidFill>
                  <a:srgbClr val="00B050"/>
                </a:solidFill>
                <a:latin typeface="Nunito Black" pitchFamily="2" charset="0"/>
                <a:cs typeface="Times New Roman" panose="02020603050405020304" pitchFamily="18" charset="0"/>
              </a:rPr>
              <a:t> </a:t>
            </a:r>
            <a:r>
              <a:rPr lang="en-US" sz="3200" b="1" dirty="0" err="1">
                <a:solidFill>
                  <a:srgbClr val="00B050"/>
                </a:solidFill>
                <a:latin typeface="Nunito Black" pitchFamily="2" charset="0"/>
                <a:cs typeface="Times New Roman" panose="02020603050405020304" pitchFamily="18" charset="0"/>
              </a:rPr>
              <a:t>hình</a:t>
            </a:r>
            <a:r>
              <a:rPr lang="en-US" sz="3200" b="1" dirty="0">
                <a:solidFill>
                  <a:srgbClr val="00B050"/>
                </a:solidFill>
                <a:latin typeface="Nunito Black" pitchFamily="2" charset="0"/>
                <a:cs typeface="Times New Roman" panose="02020603050405020304" pitchFamily="18" charset="0"/>
              </a:rPr>
              <a:t> </a:t>
            </a:r>
            <a:r>
              <a:rPr lang="en-US" sz="3200" b="1" dirty="0" err="1">
                <a:solidFill>
                  <a:srgbClr val="00B050"/>
                </a:solidFill>
                <a:latin typeface="Nunito Black" pitchFamily="2" charset="0"/>
                <a:cs typeface="Times New Roman" panose="02020603050405020304" pitchFamily="18" charset="0"/>
              </a:rPr>
              <a:t>gì</a:t>
            </a:r>
            <a:r>
              <a:rPr lang="en-US" sz="3200" b="1" dirty="0">
                <a:solidFill>
                  <a:srgbClr val="00B050"/>
                </a:solidFill>
                <a:latin typeface="Nunito Black" pitchFamily="2" charset="0"/>
                <a:cs typeface="Times New Roman" panose="02020603050405020304" pitchFamily="18" charset="0"/>
              </a:rPr>
              <a:t>?</a:t>
            </a:r>
          </a:p>
        </p:txBody>
      </p:sp>
      <p:sp>
        <p:nvSpPr>
          <p:cNvPr id="6" name="TextBox 5">
            <a:extLst>
              <a:ext uri="{FF2B5EF4-FFF2-40B4-BE49-F238E27FC236}">
                <a16:creationId xmlns="" xmlns:a16="http://schemas.microsoft.com/office/drawing/2014/main" id="{F3E15846-5C77-B59B-660A-9C7047552349}"/>
              </a:ext>
            </a:extLst>
          </p:cNvPr>
          <p:cNvSpPr txBox="1"/>
          <p:nvPr/>
        </p:nvSpPr>
        <p:spPr>
          <a:xfrm>
            <a:off x="2093261" y="4564033"/>
            <a:ext cx="7621149" cy="584775"/>
          </a:xfrm>
          <a:prstGeom prst="rect">
            <a:avLst/>
          </a:prstGeom>
          <a:noFill/>
        </p:spPr>
        <p:txBody>
          <a:bodyPr wrap="square">
            <a:spAutoFit/>
          </a:bodyPr>
          <a:lstStyle/>
          <a:p>
            <a:r>
              <a:rPr lang="en-US" sz="3200" b="1" dirty="0" err="1">
                <a:solidFill>
                  <a:srgbClr val="FF0000"/>
                </a:solidFill>
                <a:latin typeface="Nunito Black" pitchFamily="2" charset="0"/>
                <a:cs typeface="Times New Roman" panose="02020603050405020304" pitchFamily="18" charset="0"/>
              </a:rPr>
              <a:t>Khung</a:t>
            </a:r>
            <a:r>
              <a:rPr lang="en-US" sz="3200" b="1" dirty="0">
                <a:solidFill>
                  <a:srgbClr val="FF0000"/>
                </a:solidFill>
                <a:latin typeface="Nunito Black" pitchFamily="2" charset="0"/>
                <a:cs typeface="Times New Roman" panose="02020603050405020304" pitchFamily="18" charset="0"/>
              </a:rPr>
              <a:t> </a:t>
            </a:r>
            <a:r>
              <a:rPr lang="en-US" sz="3200" b="1" dirty="0" err="1">
                <a:solidFill>
                  <a:srgbClr val="FF0000"/>
                </a:solidFill>
                <a:latin typeface="Nunito Black" pitchFamily="2" charset="0"/>
                <a:cs typeface="Times New Roman" panose="02020603050405020304" pitchFamily="18" charset="0"/>
              </a:rPr>
              <a:t>tranh</a:t>
            </a:r>
            <a:r>
              <a:rPr lang="en-US" sz="3200" b="1" dirty="0">
                <a:solidFill>
                  <a:srgbClr val="FF0000"/>
                </a:solidFill>
                <a:latin typeface="Nunito Black" pitchFamily="2" charset="0"/>
                <a:cs typeface="Times New Roman" panose="02020603050405020304" pitchFamily="18" charset="0"/>
              </a:rPr>
              <a:t> </a:t>
            </a:r>
            <a:r>
              <a:rPr lang="en-US" sz="3200" b="1" dirty="0" err="1">
                <a:solidFill>
                  <a:srgbClr val="FF0000"/>
                </a:solidFill>
                <a:latin typeface="Nunito Black" pitchFamily="2" charset="0"/>
                <a:cs typeface="Times New Roman" panose="02020603050405020304" pitchFamily="18" charset="0"/>
              </a:rPr>
              <a:t>có</a:t>
            </a:r>
            <a:r>
              <a:rPr lang="en-US" sz="3200" b="1" dirty="0">
                <a:solidFill>
                  <a:srgbClr val="FF0000"/>
                </a:solidFill>
                <a:latin typeface="Nunito Black" pitchFamily="2" charset="0"/>
                <a:cs typeface="Times New Roman" panose="02020603050405020304" pitchFamily="18" charset="0"/>
              </a:rPr>
              <a:t> </a:t>
            </a:r>
            <a:r>
              <a:rPr lang="en-US" sz="3200" b="1" dirty="0" err="1">
                <a:solidFill>
                  <a:srgbClr val="FF0000"/>
                </a:solidFill>
                <a:latin typeface="Nunito Black" pitchFamily="2" charset="0"/>
                <a:cs typeface="Times New Roman" panose="02020603050405020304" pitchFamily="18" charset="0"/>
              </a:rPr>
              <a:t>dạng</a:t>
            </a:r>
            <a:r>
              <a:rPr lang="en-US" sz="3200" b="1" dirty="0">
                <a:solidFill>
                  <a:srgbClr val="FF0000"/>
                </a:solidFill>
                <a:latin typeface="Nunito Black" pitchFamily="2" charset="0"/>
                <a:cs typeface="Times New Roman" panose="02020603050405020304" pitchFamily="18" charset="0"/>
              </a:rPr>
              <a:t> </a:t>
            </a:r>
            <a:r>
              <a:rPr lang="en-US" sz="3200" b="1" dirty="0" err="1">
                <a:solidFill>
                  <a:srgbClr val="FF0000"/>
                </a:solidFill>
                <a:latin typeface="Nunito Black" pitchFamily="2" charset="0"/>
                <a:cs typeface="Times New Roman" panose="02020603050405020304" pitchFamily="18" charset="0"/>
              </a:rPr>
              <a:t>hình</a:t>
            </a:r>
            <a:r>
              <a:rPr lang="en-US" sz="3200" b="1" dirty="0">
                <a:solidFill>
                  <a:srgbClr val="FF0000"/>
                </a:solidFill>
                <a:latin typeface="Nunito Black" pitchFamily="2" charset="0"/>
                <a:cs typeface="Times New Roman" panose="02020603050405020304" pitchFamily="18" charset="0"/>
              </a:rPr>
              <a:t> </a:t>
            </a:r>
            <a:r>
              <a:rPr lang="en-US" sz="3200" b="1" dirty="0" err="1">
                <a:solidFill>
                  <a:srgbClr val="FF0000"/>
                </a:solidFill>
                <a:latin typeface="Nunito Black" pitchFamily="2" charset="0"/>
                <a:cs typeface="Times New Roman" panose="02020603050405020304" pitchFamily="18" charset="0"/>
              </a:rPr>
              <a:t>chữ</a:t>
            </a:r>
            <a:r>
              <a:rPr lang="en-US" sz="3200" b="1" dirty="0">
                <a:solidFill>
                  <a:srgbClr val="FF0000"/>
                </a:solidFill>
                <a:latin typeface="Nunito Black" pitchFamily="2" charset="0"/>
                <a:cs typeface="Times New Roman" panose="02020603050405020304" pitchFamily="18" charset="0"/>
              </a:rPr>
              <a:t> </a:t>
            </a:r>
            <a:r>
              <a:rPr lang="en-US" sz="3200" b="1" dirty="0" err="1">
                <a:solidFill>
                  <a:srgbClr val="FF0000"/>
                </a:solidFill>
                <a:latin typeface="Nunito Black" pitchFamily="2" charset="0"/>
                <a:cs typeface="Times New Roman" panose="02020603050405020304" pitchFamily="18" charset="0"/>
              </a:rPr>
              <a:t>nhật</a:t>
            </a:r>
            <a:endParaRPr lang="en-US" sz="3200" b="1" dirty="0">
              <a:solidFill>
                <a:srgbClr val="FF0000"/>
              </a:solidFill>
              <a:latin typeface="Nunito Black" pitchFamily="2" charset="0"/>
              <a:cs typeface="Times New Roman" panose="02020603050405020304" pitchFamily="18" charset="0"/>
            </a:endParaRPr>
          </a:p>
        </p:txBody>
      </p:sp>
    </p:spTree>
    <p:extLst>
      <p:ext uri="{BB962C8B-B14F-4D97-AF65-F5344CB8AC3E}">
        <p14:creationId xmlns:p14="http://schemas.microsoft.com/office/powerpoint/2010/main" val="34572439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3F9DD83-DA1A-F564-5DAD-63E890E1E38E}"/>
              </a:ext>
            </a:extLst>
          </p:cNvPr>
          <p:cNvPicPr>
            <a:picLocks noChangeAspect="1"/>
          </p:cNvPicPr>
          <p:nvPr/>
        </p:nvPicPr>
        <p:blipFill>
          <a:blip r:embed="rId2"/>
          <a:stretch>
            <a:fillRect/>
          </a:stretch>
        </p:blipFill>
        <p:spPr>
          <a:xfrm>
            <a:off x="44824" y="76200"/>
            <a:ext cx="2915057" cy="1333686"/>
          </a:xfrm>
          <a:prstGeom prst="rect">
            <a:avLst/>
          </a:prstGeom>
        </p:spPr>
      </p:pic>
      <p:pic>
        <p:nvPicPr>
          <p:cNvPr id="1026" name="Picture 2" descr="20220425102040_wm_shs-toan-3---tap-1">
            <a:extLst>
              <a:ext uri="{FF2B5EF4-FFF2-40B4-BE49-F238E27FC236}">
                <a16:creationId xmlns="" xmlns:a16="http://schemas.microsoft.com/office/drawing/2014/main" id="{758AE241-DC80-CE00-DE84-D1F57BC662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988" t="16857" r="10335" b="51322"/>
          <a:stretch/>
        </p:blipFill>
        <p:spPr bwMode="auto">
          <a:xfrm>
            <a:off x="2015563" y="1615440"/>
            <a:ext cx="8160873" cy="33680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9774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3F9DD83-DA1A-F564-5DAD-63E890E1E38E}"/>
              </a:ext>
            </a:extLst>
          </p:cNvPr>
          <p:cNvPicPr>
            <a:picLocks noChangeAspect="1"/>
          </p:cNvPicPr>
          <p:nvPr/>
        </p:nvPicPr>
        <p:blipFill>
          <a:blip r:embed="rId2"/>
          <a:stretch>
            <a:fillRect/>
          </a:stretch>
        </p:blipFill>
        <p:spPr>
          <a:xfrm>
            <a:off x="44825" y="76200"/>
            <a:ext cx="2352944" cy="1076510"/>
          </a:xfrm>
          <a:prstGeom prst="rect">
            <a:avLst/>
          </a:prstGeom>
        </p:spPr>
      </p:pic>
      <p:pic>
        <p:nvPicPr>
          <p:cNvPr id="4" name="Picture 3">
            <a:extLst>
              <a:ext uri="{FF2B5EF4-FFF2-40B4-BE49-F238E27FC236}">
                <a16:creationId xmlns="" xmlns:a16="http://schemas.microsoft.com/office/drawing/2014/main" id="{046A3CBD-713D-0B2F-E4ED-E87B9750A0A2}"/>
              </a:ext>
            </a:extLst>
          </p:cNvPr>
          <p:cNvPicPr>
            <a:picLocks noChangeAspect="1"/>
          </p:cNvPicPr>
          <p:nvPr/>
        </p:nvPicPr>
        <p:blipFill rotWithShape="1">
          <a:blip r:embed="rId3"/>
          <a:srcRect t="4832" r="59495" b="3302"/>
          <a:stretch/>
        </p:blipFill>
        <p:spPr>
          <a:xfrm>
            <a:off x="4503678" y="333039"/>
            <a:ext cx="4030721" cy="24124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 xmlns:a16="http://schemas.microsoft.com/office/drawing/2014/main" id="{6DB2A62B-D943-678F-5988-24B99E391A74}"/>
              </a:ext>
            </a:extLst>
          </p:cNvPr>
          <p:cNvPicPr>
            <a:picLocks noChangeAspect="1"/>
          </p:cNvPicPr>
          <p:nvPr/>
        </p:nvPicPr>
        <p:blipFill>
          <a:blip r:embed="rId4"/>
          <a:stretch>
            <a:fillRect/>
          </a:stretch>
        </p:blipFill>
        <p:spPr>
          <a:xfrm>
            <a:off x="3478041" y="3182139"/>
            <a:ext cx="6016479" cy="2797471"/>
          </a:xfrm>
          <a:prstGeom prst="rect">
            <a:avLst/>
          </a:prstGeom>
        </p:spPr>
      </p:pic>
    </p:spTree>
    <p:extLst>
      <p:ext uri="{BB962C8B-B14F-4D97-AF65-F5344CB8AC3E}">
        <p14:creationId xmlns:p14="http://schemas.microsoft.com/office/powerpoint/2010/main" val="18526725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3F9DD83-DA1A-F564-5DAD-63E890E1E38E}"/>
              </a:ext>
            </a:extLst>
          </p:cNvPr>
          <p:cNvPicPr>
            <a:picLocks noChangeAspect="1"/>
          </p:cNvPicPr>
          <p:nvPr/>
        </p:nvPicPr>
        <p:blipFill>
          <a:blip r:embed="rId2"/>
          <a:stretch>
            <a:fillRect/>
          </a:stretch>
        </p:blipFill>
        <p:spPr>
          <a:xfrm>
            <a:off x="44824" y="76200"/>
            <a:ext cx="2915057" cy="1333686"/>
          </a:xfrm>
          <a:prstGeom prst="rect">
            <a:avLst/>
          </a:prstGeom>
        </p:spPr>
      </p:pic>
      <p:pic>
        <p:nvPicPr>
          <p:cNvPr id="6" name="Picture 5">
            <a:extLst>
              <a:ext uri="{FF2B5EF4-FFF2-40B4-BE49-F238E27FC236}">
                <a16:creationId xmlns="" xmlns:a16="http://schemas.microsoft.com/office/drawing/2014/main" id="{0BD6F4DF-EF0A-F986-43C4-81C4D3DD0BA1}"/>
              </a:ext>
            </a:extLst>
          </p:cNvPr>
          <p:cNvPicPr>
            <a:picLocks noChangeAspect="1"/>
          </p:cNvPicPr>
          <p:nvPr/>
        </p:nvPicPr>
        <p:blipFill rotWithShape="1">
          <a:blip r:embed="rId3"/>
          <a:srcRect l="64949" r="2930"/>
          <a:stretch/>
        </p:blipFill>
        <p:spPr>
          <a:xfrm>
            <a:off x="4814081" y="291358"/>
            <a:ext cx="3412531" cy="2803534"/>
          </a:xfrm>
          <a:prstGeom prst="rect">
            <a:avLst/>
          </a:prstGeom>
        </p:spPr>
      </p:pic>
      <p:pic>
        <p:nvPicPr>
          <p:cNvPr id="5" name="Picture 4">
            <a:extLst>
              <a:ext uri="{FF2B5EF4-FFF2-40B4-BE49-F238E27FC236}">
                <a16:creationId xmlns="" xmlns:a16="http://schemas.microsoft.com/office/drawing/2014/main" id="{76F866ED-A719-3DE3-3092-98F3F695EB7A}"/>
              </a:ext>
            </a:extLst>
          </p:cNvPr>
          <p:cNvPicPr>
            <a:picLocks noChangeAspect="1"/>
          </p:cNvPicPr>
          <p:nvPr/>
        </p:nvPicPr>
        <p:blipFill>
          <a:blip r:embed="rId4"/>
          <a:stretch>
            <a:fillRect/>
          </a:stretch>
        </p:blipFill>
        <p:spPr>
          <a:xfrm>
            <a:off x="3947161" y="3171172"/>
            <a:ext cx="4279451" cy="2447546"/>
          </a:xfrm>
          <a:prstGeom prst="rect">
            <a:avLst/>
          </a:prstGeom>
        </p:spPr>
      </p:pic>
    </p:spTree>
    <p:extLst>
      <p:ext uri="{BB962C8B-B14F-4D97-AF65-F5344CB8AC3E}">
        <p14:creationId xmlns:p14="http://schemas.microsoft.com/office/powerpoint/2010/main" val="11701464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3F9DD83-DA1A-F564-5DAD-63E890E1E38E}"/>
              </a:ext>
            </a:extLst>
          </p:cNvPr>
          <p:cNvPicPr>
            <a:picLocks noChangeAspect="1"/>
          </p:cNvPicPr>
          <p:nvPr/>
        </p:nvPicPr>
        <p:blipFill>
          <a:blip r:embed="rId2"/>
          <a:stretch>
            <a:fillRect/>
          </a:stretch>
        </p:blipFill>
        <p:spPr>
          <a:xfrm>
            <a:off x="44824" y="76200"/>
            <a:ext cx="2915057" cy="1333686"/>
          </a:xfrm>
          <a:prstGeom prst="rect">
            <a:avLst/>
          </a:prstGeom>
        </p:spPr>
      </p:pic>
      <p:pic>
        <p:nvPicPr>
          <p:cNvPr id="8" name="Picture 7">
            <a:extLst>
              <a:ext uri="{FF2B5EF4-FFF2-40B4-BE49-F238E27FC236}">
                <a16:creationId xmlns="" xmlns:a16="http://schemas.microsoft.com/office/drawing/2014/main" id="{9899142C-C09A-6672-53B1-87D4957F5B58}"/>
              </a:ext>
            </a:extLst>
          </p:cNvPr>
          <p:cNvPicPr>
            <a:picLocks noChangeAspect="1"/>
          </p:cNvPicPr>
          <p:nvPr/>
        </p:nvPicPr>
        <p:blipFill rotWithShape="1">
          <a:blip r:embed="rId3"/>
          <a:srcRect l="5012" b="36064"/>
          <a:stretch/>
        </p:blipFill>
        <p:spPr>
          <a:xfrm>
            <a:off x="966379" y="2346961"/>
            <a:ext cx="10442122" cy="1745167"/>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 xmlns:a16="http://schemas.microsoft.com/office/drawing/2014/main" id="{6F31B87C-70B1-FEF4-1EB9-932D4239D09E}"/>
              </a:ext>
            </a:extLst>
          </p:cNvPr>
          <p:cNvPicPr>
            <a:picLocks noChangeAspect="1"/>
          </p:cNvPicPr>
          <p:nvPr/>
        </p:nvPicPr>
        <p:blipFill rotWithShape="1">
          <a:blip r:embed="rId3"/>
          <a:srcRect l="5012" t="73379"/>
          <a:stretch/>
        </p:blipFill>
        <p:spPr>
          <a:xfrm>
            <a:off x="1057819" y="4511039"/>
            <a:ext cx="10259242" cy="822587"/>
          </a:xfrm>
          <a:prstGeom prst="rect">
            <a:avLst/>
          </a:prstGeom>
          <a:ln>
            <a:noFill/>
          </a:ln>
          <a:effectLst>
            <a:outerShdw blurRad="292100" dist="139700" dir="2700000" algn="tl" rotWithShape="0">
              <a:srgbClr val="333333">
                <a:alpha val="65000"/>
              </a:srgbClr>
            </a:outerShdw>
          </a:effectLst>
        </p:spPr>
      </p:pic>
      <p:sp>
        <p:nvSpPr>
          <p:cNvPr id="19" name="Rectangle: Rounded Corners 18">
            <a:extLst>
              <a:ext uri="{FF2B5EF4-FFF2-40B4-BE49-F238E27FC236}">
                <a16:creationId xmlns="" xmlns:a16="http://schemas.microsoft.com/office/drawing/2014/main" id="{74138987-904E-C94E-5E1B-0E11868798A4}"/>
              </a:ext>
            </a:extLst>
          </p:cNvPr>
          <p:cNvSpPr/>
          <p:nvPr/>
        </p:nvSpPr>
        <p:spPr>
          <a:xfrm>
            <a:off x="727228" y="1245606"/>
            <a:ext cx="2367664" cy="941294"/>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a:latin typeface="Nunito Black" pitchFamily="2" charset="0"/>
                <a:cs typeface="Times New Roman" panose="02020603050405020304" pitchFamily="18" charset="0"/>
              </a:rPr>
              <a:t>Ghi nhớ</a:t>
            </a:r>
            <a:endParaRPr lang="en-US" sz="4000" dirty="0">
              <a:latin typeface="Nunito Black" pitchFamily="2" charset="0"/>
              <a:cs typeface="Times New Roman" panose="02020603050405020304" pitchFamily="18" charset="0"/>
            </a:endParaRPr>
          </a:p>
        </p:txBody>
      </p:sp>
    </p:spTree>
    <p:extLst>
      <p:ext uri="{BB962C8B-B14F-4D97-AF65-F5344CB8AC3E}">
        <p14:creationId xmlns:p14="http://schemas.microsoft.com/office/powerpoint/2010/main" val="1343131060"/>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ảnh Mèo Dễ Thương đọc Sách động Vật PNG , Màu Xanh Da Trời, đáng Yêu,  Mèo Con PNG miễn phí tải tập tin PSDComment và Vector">
            <a:extLst>
              <a:ext uri="{FF2B5EF4-FFF2-40B4-BE49-F238E27FC236}">
                <a16:creationId xmlns="" xmlns:a16="http://schemas.microsoft.com/office/drawing/2014/main" id="{12350D59-44EA-7D1B-254A-7CFB86217A9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bwMode="auto">
          <a:xfrm>
            <a:off x="207557" y="1645920"/>
            <a:ext cx="5212080" cy="52120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8C0F183B-F461-F208-C447-5F1841BAEE63}"/>
              </a:ext>
            </a:extLst>
          </p:cNvPr>
          <p:cNvSpPr txBox="1"/>
          <p:nvPr/>
        </p:nvSpPr>
        <p:spPr>
          <a:xfrm>
            <a:off x="4304714" y="2494884"/>
            <a:ext cx="7243631" cy="1323439"/>
          </a:xfrm>
          <a:prstGeom prst="rect">
            <a:avLst/>
          </a:prstGeom>
          <a:noFill/>
        </p:spPr>
        <p:txBody>
          <a:bodyPr wrap="square" rtlCol="0">
            <a:spAutoFit/>
          </a:bodyPr>
          <a:lstStyle/>
          <a:p>
            <a:r>
              <a:rPr lang="en-US" sz="8000">
                <a:solidFill>
                  <a:srgbClr val="FFC000"/>
                </a:solidFill>
                <a:latin typeface="Sigmar One" panose="00000500000000000000" pitchFamily="2" charset="0"/>
              </a:rPr>
              <a:t>HOẠTĐỘNG</a:t>
            </a:r>
          </a:p>
        </p:txBody>
      </p:sp>
    </p:spTree>
    <p:extLst>
      <p:ext uri="{BB962C8B-B14F-4D97-AF65-F5344CB8AC3E}">
        <p14:creationId xmlns:p14="http://schemas.microsoft.com/office/powerpoint/2010/main" val="132224025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524075AB-BCF9-4206-8F4F-79DE596ED1ED}"/>
              </a:ext>
            </a:extLst>
          </p:cNvPr>
          <p:cNvPicPr>
            <a:picLocks noChangeAspect="1"/>
          </p:cNvPicPr>
          <p:nvPr/>
        </p:nvPicPr>
        <p:blipFill>
          <a:blip r:embed="rId2"/>
          <a:stretch>
            <a:fillRect/>
          </a:stretch>
        </p:blipFill>
        <p:spPr>
          <a:xfrm>
            <a:off x="0" y="71893"/>
            <a:ext cx="2518118" cy="845168"/>
          </a:xfrm>
          <a:prstGeom prst="rect">
            <a:avLst/>
          </a:prstGeom>
        </p:spPr>
      </p:pic>
      <p:pic>
        <p:nvPicPr>
          <p:cNvPr id="6" name="Picture 5">
            <a:extLst>
              <a:ext uri="{FF2B5EF4-FFF2-40B4-BE49-F238E27FC236}">
                <a16:creationId xmlns="" xmlns:a16="http://schemas.microsoft.com/office/drawing/2014/main" id="{0A781D83-0E9B-4347-8DDD-DDB0655FD7AE}"/>
              </a:ext>
            </a:extLst>
          </p:cNvPr>
          <p:cNvPicPr>
            <a:picLocks noChangeAspect="1"/>
          </p:cNvPicPr>
          <p:nvPr/>
        </p:nvPicPr>
        <p:blipFill>
          <a:blip r:embed="rId3"/>
          <a:stretch>
            <a:fillRect/>
          </a:stretch>
        </p:blipFill>
        <p:spPr>
          <a:xfrm>
            <a:off x="0" y="917061"/>
            <a:ext cx="11179816" cy="3209364"/>
          </a:xfrm>
          <a:prstGeom prst="rect">
            <a:avLst/>
          </a:prstGeom>
        </p:spPr>
      </p:pic>
      <p:sp>
        <p:nvSpPr>
          <p:cNvPr id="8" name="Rectangle: Rounded Corners 7">
            <a:extLst>
              <a:ext uri="{FF2B5EF4-FFF2-40B4-BE49-F238E27FC236}">
                <a16:creationId xmlns="" xmlns:a16="http://schemas.microsoft.com/office/drawing/2014/main" id="{77BC6BED-774B-4824-97AF-285E3FAF8607}"/>
              </a:ext>
            </a:extLst>
          </p:cNvPr>
          <p:cNvSpPr/>
          <p:nvPr/>
        </p:nvSpPr>
        <p:spPr>
          <a:xfrm>
            <a:off x="2376820" y="4258732"/>
            <a:ext cx="6678706" cy="941294"/>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err="1">
                <a:latin typeface="Nunito Black" pitchFamily="2" charset="0"/>
                <a:cs typeface="Times New Roman" panose="02020603050405020304" pitchFamily="18" charset="0"/>
              </a:rPr>
              <a:t>Hình</a:t>
            </a:r>
            <a:r>
              <a:rPr lang="en-US" sz="4000" dirty="0">
                <a:latin typeface="Nunito Black" pitchFamily="2" charset="0"/>
                <a:cs typeface="Times New Roman" panose="02020603050405020304" pitchFamily="18" charset="0"/>
              </a:rPr>
              <a:t> EGHI </a:t>
            </a:r>
            <a:r>
              <a:rPr lang="en-US" sz="4000" dirty="0" err="1">
                <a:latin typeface="Nunito Black" pitchFamily="2" charset="0"/>
                <a:cs typeface="Times New Roman" panose="02020603050405020304" pitchFamily="18" charset="0"/>
              </a:rPr>
              <a:t>là</a:t>
            </a:r>
            <a:r>
              <a:rPr lang="en-US" sz="4000" dirty="0">
                <a:latin typeface="Nunito Black" pitchFamily="2" charset="0"/>
                <a:cs typeface="Times New Roman" panose="02020603050405020304" pitchFamily="18" charset="0"/>
              </a:rPr>
              <a:t> </a:t>
            </a:r>
            <a:r>
              <a:rPr lang="en-US" sz="4000" dirty="0" err="1">
                <a:latin typeface="Nunito Black" pitchFamily="2" charset="0"/>
                <a:cs typeface="Times New Roman" panose="02020603050405020304" pitchFamily="18" charset="0"/>
              </a:rPr>
              <a:t>hình</a:t>
            </a:r>
            <a:r>
              <a:rPr lang="en-US" sz="4000" dirty="0">
                <a:latin typeface="Nunito Black" pitchFamily="2" charset="0"/>
                <a:cs typeface="Times New Roman" panose="02020603050405020304" pitchFamily="18" charset="0"/>
              </a:rPr>
              <a:t> </a:t>
            </a:r>
            <a:r>
              <a:rPr lang="en-US" sz="4000" dirty="0" err="1">
                <a:latin typeface="Nunito Black" pitchFamily="2" charset="0"/>
                <a:cs typeface="Times New Roman" panose="02020603050405020304" pitchFamily="18" charset="0"/>
              </a:rPr>
              <a:t>vuông</a:t>
            </a:r>
            <a:endParaRPr lang="en-US" sz="4000" dirty="0">
              <a:latin typeface="Nunito Black" pitchFamily="2" charset="0"/>
              <a:cs typeface="Times New Roman" panose="02020603050405020304" pitchFamily="18" charset="0"/>
            </a:endParaRPr>
          </a:p>
        </p:txBody>
      </p:sp>
    </p:spTree>
    <p:extLst>
      <p:ext uri="{BB962C8B-B14F-4D97-AF65-F5344CB8AC3E}">
        <p14:creationId xmlns:p14="http://schemas.microsoft.com/office/powerpoint/2010/main" val="27683379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9EFC368-CEE2-405F-82D6-219F274F1EA5}"/>
              </a:ext>
            </a:extLst>
          </p:cNvPr>
          <p:cNvPicPr>
            <a:picLocks noChangeAspect="1"/>
          </p:cNvPicPr>
          <p:nvPr/>
        </p:nvPicPr>
        <p:blipFill>
          <a:blip r:embed="rId2"/>
          <a:stretch>
            <a:fillRect/>
          </a:stretch>
        </p:blipFill>
        <p:spPr>
          <a:xfrm>
            <a:off x="1030941" y="1425564"/>
            <a:ext cx="10793506" cy="2689236"/>
          </a:xfrm>
          <a:prstGeom prst="rect">
            <a:avLst/>
          </a:prstGeom>
        </p:spPr>
      </p:pic>
      <p:pic>
        <p:nvPicPr>
          <p:cNvPr id="5" name="Picture 4">
            <a:extLst>
              <a:ext uri="{FF2B5EF4-FFF2-40B4-BE49-F238E27FC236}">
                <a16:creationId xmlns="" xmlns:a16="http://schemas.microsoft.com/office/drawing/2014/main" id="{A812D881-727F-4EF3-9BCA-F86E6018E8DF}"/>
              </a:ext>
            </a:extLst>
          </p:cNvPr>
          <p:cNvPicPr>
            <a:picLocks noChangeAspect="1"/>
          </p:cNvPicPr>
          <p:nvPr/>
        </p:nvPicPr>
        <p:blipFill>
          <a:blip r:embed="rId3"/>
          <a:stretch>
            <a:fillRect/>
          </a:stretch>
        </p:blipFill>
        <p:spPr>
          <a:xfrm>
            <a:off x="-1" y="71893"/>
            <a:ext cx="3818965" cy="1281778"/>
          </a:xfrm>
          <a:prstGeom prst="rect">
            <a:avLst/>
          </a:prstGeom>
        </p:spPr>
      </p:pic>
      <p:sp>
        <p:nvSpPr>
          <p:cNvPr id="6" name="Rectangle: Rounded Corners 5">
            <a:extLst>
              <a:ext uri="{FF2B5EF4-FFF2-40B4-BE49-F238E27FC236}">
                <a16:creationId xmlns="" xmlns:a16="http://schemas.microsoft.com/office/drawing/2014/main" id="{157396A6-40A7-4F8C-B440-97D9C4740AD9}"/>
              </a:ext>
            </a:extLst>
          </p:cNvPr>
          <p:cNvSpPr/>
          <p:nvPr/>
        </p:nvSpPr>
        <p:spPr>
          <a:xfrm>
            <a:off x="1030941" y="4491142"/>
            <a:ext cx="9986682" cy="941294"/>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err="1">
                <a:latin typeface="Nunito Black" pitchFamily="2" charset="0"/>
                <a:cs typeface="Times New Roman" panose="02020603050405020304" pitchFamily="18" charset="0"/>
              </a:rPr>
              <a:t>Hình</a:t>
            </a:r>
            <a:r>
              <a:rPr lang="en-US" sz="4000" dirty="0">
                <a:latin typeface="Nunito Black" pitchFamily="2" charset="0"/>
                <a:cs typeface="Times New Roman" panose="02020603050405020304" pitchFamily="18" charset="0"/>
              </a:rPr>
              <a:t>  MNPQ, RTXY </a:t>
            </a:r>
            <a:r>
              <a:rPr lang="en-US" sz="4000" dirty="0" err="1">
                <a:latin typeface="Nunito Black" pitchFamily="2" charset="0"/>
                <a:cs typeface="Times New Roman" panose="02020603050405020304" pitchFamily="18" charset="0"/>
              </a:rPr>
              <a:t>là</a:t>
            </a:r>
            <a:r>
              <a:rPr lang="en-US" sz="4000" dirty="0">
                <a:latin typeface="Nunito Black" pitchFamily="2" charset="0"/>
                <a:cs typeface="Times New Roman" panose="02020603050405020304" pitchFamily="18" charset="0"/>
              </a:rPr>
              <a:t> </a:t>
            </a:r>
            <a:r>
              <a:rPr lang="en-US" sz="4000" dirty="0" err="1">
                <a:latin typeface="Nunito Black" pitchFamily="2" charset="0"/>
                <a:cs typeface="Times New Roman" panose="02020603050405020304" pitchFamily="18" charset="0"/>
              </a:rPr>
              <a:t>hình</a:t>
            </a:r>
            <a:r>
              <a:rPr lang="en-US" sz="4000" dirty="0">
                <a:latin typeface="Nunito Black" pitchFamily="2" charset="0"/>
                <a:cs typeface="Times New Roman" panose="02020603050405020304" pitchFamily="18" charset="0"/>
              </a:rPr>
              <a:t> </a:t>
            </a:r>
            <a:r>
              <a:rPr lang="en-US" sz="4000" dirty="0" err="1">
                <a:latin typeface="Nunito Black" pitchFamily="2" charset="0"/>
                <a:cs typeface="Times New Roman" panose="02020603050405020304" pitchFamily="18" charset="0"/>
              </a:rPr>
              <a:t>chữ</a:t>
            </a:r>
            <a:r>
              <a:rPr lang="en-US" sz="4000" dirty="0">
                <a:latin typeface="Nunito Black" pitchFamily="2" charset="0"/>
                <a:cs typeface="Times New Roman" panose="02020603050405020304" pitchFamily="18" charset="0"/>
              </a:rPr>
              <a:t> </a:t>
            </a:r>
            <a:r>
              <a:rPr lang="en-US" sz="4000" dirty="0" err="1">
                <a:latin typeface="Nunito Black" pitchFamily="2" charset="0"/>
                <a:cs typeface="Times New Roman" panose="02020603050405020304" pitchFamily="18" charset="0"/>
              </a:rPr>
              <a:t>nhật</a:t>
            </a:r>
            <a:endParaRPr lang="en-US" sz="4000" dirty="0">
              <a:latin typeface="Nunito Black" pitchFamily="2" charset="0"/>
              <a:cs typeface="Times New Roman" panose="02020603050405020304" pitchFamily="18" charset="0"/>
            </a:endParaRPr>
          </a:p>
        </p:txBody>
      </p:sp>
    </p:spTree>
    <p:extLst>
      <p:ext uri="{BB962C8B-B14F-4D97-AF65-F5344CB8AC3E}">
        <p14:creationId xmlns:p14="http://schemas.microsoft.com/office/powerpoint/2010/main" val="378698165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 xmlns:a16="http://schemas.microsoft.com/office/drawing/2014/main" id="{A413A336-F702-00BD-61B2-1A764B80E0F1}"/>
              </a:ext>
            </a:extLst>
          </p:cNvPr>
          <p:cNvSpPr txBox="1"/>
          <p:nvPr/>
        </p:nvSpPr>
        <p:spPr>
          <a:xfrm>
            <a:off x="864468" y="3807241"/>
            <a:ext cx="10607040" cy="1532334"/>
          </a:xfrm>
          <a:prstGeom prst="roundRect">
            <a:avLst/>
          </a:prstGeom>
          <a:noFill/>
          <a:ln w="28575">
            <a:solidFill>
              <a:srgbClr val="00B0F0"/>
            </a:solidFill>
            <a:prstDash val="sysDash"/>
          </a:ln>
        </p:spPr>
        <p:txBody>
          <a:bodyPr wrap="square">
            <a:spAutoFit/>
          </a:bodyPr>
          <a:lstStyle/>
          <a:p>
            <a:r>
              <a:rPr lang="en-US" sz="2800" b="1" i="0">
                <a:solidFill>
                  <a:srgbClr val="FF0000"/>
                </a:solidFill>
                <a:effectLst/>
                <a:latin typeface="Nunito" pitchFamily="2" charset="0"/>
              </a:rPr>
              <a:t>Bằng cách đo trên hình vẽ, hình vuông ABCD có độ dài cạnh là ...... cm; hình chữ nhật MNPQ có chiều dài là .... cm và chiều rộng là .... cm.</a:t>
            </a:r>
            <a:endParaRPr lang="en-US" sz="2800" b="1">
              <a:solidFill>
                <a:srgbClr val="FF0000"/>
              </a:solidFill>
              <a:latin typeface="Nunito" pitchFamily="2" charset="0"/>
            </a:endParaRPr>
          </a:p>
        </p:txBody>
      </p:sp>
      <p:sp>
        <p:nvSpPr>
          <p:cNvPr id="7" name="Rectangle: Rounded Corners 6">
            <a:extLst>
              <a:ext uri="{FF2B5EF4-FFF2-40B4-BE49-F238E27FC236}">
                <a16:creationId xmlns="" xmlns:a16="http://schemas.microsoft.com/office/drawing/2014/main" id="{F203F860-9B99-487F-971D-F06A188587C0}"/>
              </a:ext>
            </a:extLst>
          </p:cNvPr>
          <p:cNvSpPr/>
          <p:nvPr/>
        </p:nvSpPr>
        <p:spPr>
          <a:xfrm>
            <a:off x="8262151" y="4308923"/>
            <a:ext cx="403412" cy="36755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Nunito" pitchFamily="2" charset="0"/>
              </a:rPr>
              <a:t>3</a:t>
            </a:r>
          </a:p>
        </p:txBody>
      </p:sp>
      <p:sp>
        <p:nvSpPr>
          <p:cNvPr id="8" name="Rectangle: Rounded Corners 7">
            <a:extLst>
              <a:ext uri="{FF2B5EF4-FFF2-40B4-BE49-F238E27FC236}">
                <a16:creationId xmlns="" xmlns:a16="http://schemas.microsoft.com/office/drawing/2014/main" id="{FE1F6C1D-8E4C-4F27-A8E6-AD526FBC9650}"/>
              </a:ext>
            </a:extLst>
          </p:cNvPr>
          <p:cNvSpPr/>
          <p:nvPr/>
        </p:nvSpPr>
        <p:spPr>
          <a:xfrm>
            <a:off x="2294065" y="4756471"/>
            <a:ext cx="403412" cy="36755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Nunito" pitchFamily="2" charset="0"/>
              </a:rPr>
              <a:t>2</a:t>
            </a:r>
          </a:p>
        </p:txBody>
      </p:sp>
      <p:pic>
        <p:nvPicPr>
          <p:cNvPr id="4" name="Picture 3">
            <a:extLst>
              <a:ext uri="{FF2B5EF4-FFF2-40B4-BE49-F238E27FC236}">
                <a16:creationId xmlns="" xmlns:a16="http://schemas.microsoft.com/office/drawing/2014/main" id="{1CCB9BFF-1AF3-4130-A153-4EB45F8A3148}"/>
              </a:ext>
            </a:extLst>
          </p:cNvPr>
          <p:cNvPicPr>
            <a:picLocks noChangeAspect="1"/>
          </p:cNvPicPr>
          <p:nvPr/>
        </p:nvPicPr>
        <p:blipFill rotWithShape="1">
          <a:blip r:embed="rId2"/>
          <a:srcRect r="84529" b="80289"/>
          <a:stretch/>
        </p:blipFill>
        <p:spPr>
          <a:xfrm>
            <a:off x="-1" y="1389529"/>
            <a:ext cx="1531990" cy="690977"/>
          </a:xfrm>
          <a:prstGeom prst="rect">
            <a:avLst/>
          </a:prstGeom>
        </p:spPr>
      </p:pic>
      <p:pic>
        <p:nvPicPr>
          <p:cNvPr id="5" name="Picture 4">
            <a:extLst>
              <a:ext uri="{FF2B5EF4-FFF2-40B4-BE49-F238E27FC236}">
                <a16:creationId xmlns="" xmlns:a16="http://schemas.microsoft.com/office/drawing/2014/main" id="{D7FD7AA4-D93C-4217-A6F6-8F8B5C84B392}"/>
              </a:ext>
            </a:extLst>
          </p:cNvPr>
          <p:cNvPicPr>
            <a:picLocks noChangeAspect="1"/>
          </p:cNvPicPr>
          <p:nvPr/>
        </p:nvPicPr>
        <p:blipFill>
          <a:blip r:embed="rId3"/>
          <a:stretch>
            <a:fillRect/>
          </a:stretch>
        </p:blipFill>
        <p:spPr>
          <a:xfrm>
            <a:off x="-1" y="71893"/>
            <a:ext cx="3818965" cy="1317636"/>
          </a:xfrm>
          <a:prstGeom prst="rect">
            <a:avLst/>
          </a:prstGeom>
        </p:spPr>
      </p:pic>
      <p:pic>
        <p:nvPicPr>
          <p:cNvPr id="9" name="Picture 8">
            <a:extLst>
              <a:ext uri="{FF2B5EF4-FFF2-40B4-BE49-F238E27FC236}">
                <a16:creationId xmlns="" xmlns:a16="http://schemas.microsoft.com/office/drawing/2014/main" id="{8F1D205D-EF70-8536-0692-0F392E5EBC93}"/>
              </a:ext>
            </a:extLst>
          </p:cNvPr>
          <p:cNvPicPr>
            <a:picLocks noChangeAspect="1"/>
          </p:cNvPicPr>
          <p:nvPr/>
        </p:nvPicPr>
        <p:blipFill rotWithShape="1">
          <a:blip r:embed="rId2"/>
          <a:srcRect l="20105" t="16902" r="14260" b="26872"/>
          <a:stretch/>
        </p:blipFill>
        <p:spPr>
          <a:xfrm>
            <a:off x="2672861" y="1836252"/>
            <a:ext cx="6499274" cy="1970989"/>
          </a:xfrm>
          <a:prstGeom prst="rect">
            <a:avLst/>
          </a:prstGeom>
        </p:spPr>
      </p:pic>
      <p:sp>
        <p:nvSpPr>
          <p:cNvPr id="6" name="Rectangle: Rounded Corners 5">
            <a:extLst>
              <a:ext uri="{FF2B5EF4-FFF2-40B4-BE49-F238E27FC236}">
                <a16:creationId xmlns="" xmlns:a16="http://schemas.microsoft.com/office/drawing/2014/main" id="{6FCD2796-A4C8-4E28-8FF5-AB943686EEBA}"/>
              </a:ext>
            </a:extLst>
          </p:cNvPr>
          <p:cNvSpPr/>
          <p:nvPr/>
        </p:nvSpPr>
        <p:spPr>
          <a:xfrm>
            <a:off x="1131196" y="4310825"/>
            <a:ext cx="358589" cy="367553"/>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Nunito" pitchFamily="2" charset="0"/>
              </a:rPr>
              <a:t>3</a:t>
            </a:r>
          </a:p>
        </p:txBody>
      </p:sp>
    </p:spTree>
    <p:extLst>
      <p:ext uri="{BB962C8B-B14F-4D97-AF65-F5344CB8AC3E}">
        <p14:creationId xmlns:p14="http://schemas.microsoft.com/office/powerpoint/2010/main" val="41786787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74B5DC24-1399-4596-8EAE-D9A545A85F35}"/>
              </a:ext>
            </a:extLst>
          </p:cNvPr>
          <p:cNvPicPr>
            <a:picLocks noChangeAspect="1"/>
          </p:cNvPicPr>
          <p:nvPr/>
        </p:nvPicPr>
        <p:blipFill rotWithShape="1">
          <a:blip r:embed="rId2"/>
          <a:srcRect r="15683"/>
          <a:stretch/>
        </p:blipFill>
        <p:spPr>
          <a:xfrm>
            <a:off x="331694" y="986118"/>
            <a:ext cx="9909586" cy="4454045"/>
          </a:xfrm>
          <a:prstGeom prst="rect">
            <a:avLst/>
          </a:prstGeom>
        </p:spPr>
      </p:pic>
      <p:pic>
        <p:nvPicPr>
          <p:cNvPr id="5" name="Picture 4">
            <a:extLst>
              <a:ext uri="{FF2B5EF4-FFF2-40B4-BE49-F238E27FC236}">
                <a16:creationId xmlns="" xmlns:a16="http://schemas.microsoft.com/office/drawing/2014/main" id="{A043A957-CD23-4A8C-9546-9C859C483EBA}"/>
              </a:ext>
            </a:extLst>
          </p:cNvPr>
          <p:cNvPicPr>
            <a:picLocks noChangeAspect="1"/>
          </p:cNvPicPr>
          <p:nvPr/>
        </p:nvPicPr>
        <p:blipFill>
          <a:blip r:embed="rId3"/>
          <a:stretch>
            <a:fillRect/>
          </a:stretch>
        </p:blipFill>
        <p:spPr>
          <a:xfrm>
            <a:off x="107576" y="71893"/>
            <a:ext cx="3729319" cy="1075589"/>
          </a:xfrm>
          <a:prstGeom prst="rect">
            <a:avLst/>
          </a:prstGeom>
        </p:spPr>
      </p:pic>
      <p:sp>
        <p:nvSpPr>
          <p:cNvPr id="6" name="Oval 5">
            <a:extLst>
              <a:ext uri="{FF2B5EF4-FFF2-40B4-BE49-F238E27FC236}">
                <a16:creationId xmlns="" xmlns:a16="http://schemas.microsoft.com/office/drawing/2014/main" id="{5BAA11B0-4E6B-43F8-AE79-30A808531878}"/>
              </a:ext>
            </a:extLst>
          </p:cNvPr>
          <p:cNvSpPr/>
          <p:nvPr/>
        </p:nvSpPr>
        <p:spPr>
          <a:xfrm>
            <a:off x="896471" y="4770637"/>
            <a:ext cx="555811" cy="50061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 xmlns:a16="http://schemas.microsoft.com/office/drawing/2014/main" id="{1ECE3DEF-82E3-E714-5D4F-C105C6AC3C84}"/>
              </a:ext>
            </a:extLst>
          </p:cNvPr>
          <p:cNvPicPr>
            <a:picLocks noChangeAspect="1"/>
          </p:cNvPicPr>
          <p:nvPr/>
        </p:nvPicPr>
        <p:blipFill rotWithShape="1">
          <a:blip r:embed="rId4"/>
          <a:srcRect l="83711" t="8354" b="37277"/>
          <a:stretch/>
        </p:blipFill>
        <p:spPr>
          <a:xfrm>
            <a:off x="9706708" y="4061425"/>
            <a:ext cx="1914653" cy="2419644"/>
          </a:xfrm>
          <a:prstGeom prst="rect">
            <a:avLst/>
          </a:prstGeom>
        </p:spPr>
      </p:pic>
    </p:spTree>
    <p:extLst>
      <p:ext uri="{BB962C8B-B14F-4D97-AF65-F5344CB8AC3E}">
        <p14:creationId xmlns:p14="http://schemas.microsoft.com/office/powerpoint/2010/main" val="518691847"/>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Whiteboard&#10;&#10;Description automatically generated with medium confidence">
            <a:extLst>
              <a:ext uri="{FF2B5EF4-FFF2-40B4-BE49-F238E27FC236}">
                <a16:creationId xmlns="" xmlns:a16="http://schemas.microsoft.com/office/drawing/2014/main" id="{4AA30FB6-EADF-4076-95B1-0A0830E33D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0402" y="541000"/>
            <a:ext cx="10713998" cy="6342400"/>
          </a:xfrm>
          <a:prstGeom prst="rect">
            <a:avLst/>
          </a:prstGeom>
        </p:spPr>
      </p:pic>
      <p:pic>
        <p:nvPicPr>
          <p:cNvPr id="7" name="Picture 6" descr="A picture containing graphical user interface&#10;&#10;Description automatically generated">
            <a:extLst>
              <a:ext uri="{FF2B5EF4-FFF2-40B4-BE49-F238E27FC236}">
                <a16:creationId xmlns="" xmlns:a16="http://schemas.microsoft.com/office/drawing/2014/main" id="{07B59B7A-EA1B-4A79-AEF0-839D9806C3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8581" y="1872362"/>
            <a:ext cx="6642100" cy="1916590"/>
          </a:xfrm>
          <a:prstGeom prst="rect">
            <a:avLst/>
          </a:prstGeom>
        </p:spPr>
      </p:pic>
      <p:sp>
        <p:nvSpPr>
          <p:cNvPr id="10" name="Title 1">
            <a:extLst>
              <a:ext uri="{FF2B5EF4-FFF2-40B4-BE49-F238E27FC236}">
                <a16:creationId xmlns="" xmlns:a16="http://schemas.microsoft.com/office/drawing/2014/main" id="{7D18CA3D-8E3E-434F-B925-8369736AE888}"/>
              </a:ext>
            </a:extLst>
          </p:cNvPr>
          <p:cNvSpPr txBox="1">
            <a:spLocks/>
          </p:cNvSpPr>
          <p:nvPr/>
        </p:nvSpPr>
        <p:spPr>
          <a:xfrm>
            <a:off x="4426972" y="1786612"/>
            <a:ext cx="5649184" cy="7186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C00000"/>
                </a:solidFill>
                <a:latin typeface="Times New Roman" panose="02020603050405020304" pitchFamily="18" charset="0"/>
                <a:cs typeface="Times New Roman" panose="02020603050405020304" pitchFamily="18" charset="0"/>
              </a:rPr>
              <a:t>Theo </a:t>
            </a:r>
            <a:r>
              <a:rPr lang="en-US" sz="3200" b="1" dirty="0" err="1">
                <a:solidFill>
                  <a:srgbClr val="C00000"/>
                </a:solidFill>
                <a:latin typeface="Times New Roman" panose="02020603050405020304" pitchFamily="18" charset="0"/>
                <a:cs typeface="Times New Roman" panose="02020603050405020304" pitchFamily="18" charset="0"/>
              </a:rPr>
              <a:t>em</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góc</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nào</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là</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góc</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nhọn</a:t>
            </a:r>
            <a:r>
              <a:rPr lang="en-US" sz="3200" b="1" dirty="0">
                <a:solidFill>
                  <a:srgbClr val="C00000"/>
                </a:solidFill>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 xmlns:a16="http://schemas.microsoft.com/office/drawing/2014/main" id="{6E25663E-CAB2-44D0-81AB-FB7CBCAEA6E0}"/>
              </a:ext>
            </a:extLst>
          </p:cNvPr>
          <p:cNvSpPr txBox="1"/>
          <p:nvPr/>
        </p:nvSpPr>
        <p:spPr>
          <a:xfrm>
            <a:off x="5786141" y="4604310"/>
            <a:ext cx="4290015" cy="523220"/>
          </a:xfrm>
          <a:prstGeom prst="rect">
            <a:avLst/>
          </a:prstGeom>
          <a:noFill/>
        </p:spPr>
        <p:txBody>
          <a:bodyPr wrap="square" rtlCol="0">
            <a:spAutoFit/>
          </a:bodyPr>
          <a:lstStyle/>
          <a:p>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B.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Góc</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M</a:t>
            </a:r>
          </a:p>
        </p:txBody>
      </p:sp>
      <p:pic>
        <p:nvPicPr>
          <p:cNvPr id="12" name="ĐỒNG HỒ ĐẾM NGƯỢC 5 GIÂY + CHUÔNG BÁO HẾT GIỜ">
            <a:hlinkClick r:id="" action="ppaction://media"/>
            <a:extLst>
              <a:ext uri="{FF2B5EF4-FFF2-40B4-BE49-F238E27FC236}">
                <a16:creationId xmlns="" xmlns:a16="http://schemas.microsoft.com/office/drawing/2014/main" id="{F3E563AE-0D90-4F1D-94E8-1F124D4681F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96001" y="364266"/>
            <a:ext cx="986619" cy="775649"/>
          </a:xfrm>
          <a:prstGeom prst="rect">
            <a:avLst/>
          </a:prstGeom>
          <a:ln>
            <a:noFill/>
          </a:ln>
          <a:effectLst>
            <a:softEdge rad="112500"/>
          </a:effectLst>
        </p:spPr>
      </p:pic>
      <p:sp>
        <p:nvSpPr>
          <p:cNvPr id="13" name="TextBox 12">
            <a:extLst>
              <a:ext uri="{FF2B5EF4-FFF2-40B4-BE49-F238E27FC236}">
                <a16:creationId xmlns="" xmlns:a16="http://schemas.microsoft.com/office/drawing/2014/main" id="{24F63BD2-5424-4271-BBB0-D39CF4B90548}"/>
              </a:ext>
            </a:extLst>
          </p:cNvPr>
          <p:cNvSpPr txBox="1"/>
          <p:nvPr/>
        </p:nvSpPr>
        <p:spPr>
          <a:xfrm>
            <a:off x="6750051" y="4057651"/>
            <a:ext cx="1920875" cy="369332"/>
          </a:xfrm>
          <a:prstGeom prst="rect">
            <a:avLst/>
          </a:prstGeom>
          <a:noFill/>
        </p:spPr>
        <p:txBody>
          <a:bodyPr wrap="square" rtlCol="0">
            <a:spAutoFit/>
          </a:bodyPr>
          <a:lstStyle/>
          <a:p>
            <a:endParaRPr lang="en-US" dirty="0"/>
          </a:p>
        </p:txBody>
      </p:sp>
      <p:sp>
        <p:nvSpPr>
          <p:cNvPr id="14" name="TextBox 13">
            <a:extLst>
              <a:ext uri="{FF2B5EF4-FFF2-40B4-BE49-F238E27FC236}">
                <a16:creationId xmlns="" xmlns:a16="http://schemas.microsoft.com/office/drawing/2014/main" id="{E618DD33-259F-4D10-8D04-BD2ABB7EB08E}"/>
              </a:ext>
            </a:extLst>
          </p:cNvPr>
          <p:cNvSpPr txBox="1"/>
          <p:nvPr/>
        </p:nvSpPr>
        <p:spPr>
          <a:xfrm>
            <a:off x="5766404" y="3991843"/>
            <a:ext cx="4048934" cy="523220"/>
          </a:xfrm>
          <a:prstGeom prst="rect">
            <a:avLst/>
          </a:prstGeom>
          <a:noFill/>
        </p:spPr>
        <p:txBody>
          <a:bodyPr wrap="square" rtlCol="0">
            <a:spAutoFit/>
          </a:bodyPr>
          <a:lstStyle/>
          <a:p>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A.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Góc</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a:t>
            </a:r>
          </a:p>
        </p:txBody>
      </p:sp>
      <p:sp>
        <p:nvSpPr>
          <p:cNvPr id="15" name="TextBox 14">
            <a:extLst>
              <a:ext uri="{FF2B5EF4-FFF2-40B4-BE49-F238E27FC236}">
                <a16:creationId xmlns="" xmlns:a16="http://schemas.microsoft.com/office/drawing/2014/main" id="{4814806C-F97A-450F-BC99-00E25344BFCA}"/>
              </a:ext>
            </a:extLst>
          </p:cNvPr>
          <p:cNvSpPr txBox="1"/>
          <p:nvPr/>
        </p:nvSpPr>
        <p:spPr>
          <a:xfrm>
            <a:off x="5766404" y="5285318"/>
            <a:ext cx="3405400" cy="523220"/>
          </a:xfrm>
          <a:prstGeom prst="rect">
            <a:avLst/>
          </a:prstGeom>
          <a:noFill/>
        </p:spPr>
        <p:txBody>
          <a:bodyPr wrap="square" rtlCol="0">
            <a:spAutoFit/>
          </a:bodyPr>
          <a:lstStyle/>
          <a:p>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C.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Góc</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P</a:t>
            </a:r>
          </a:p>
        </p:txBody>
      </p:sp>
      <p:pic>
        <p:nvPicPr>
          <p:cNvPr id="17" name="Content Placeholder 4" descr="Icon&#10;&#10;Description automatically generated">
            <a:extLst>
              <a:ext uri="{FF2B5EF4-FFF2-40B4-BE49-F238E27FC236}">
                <a16:creationId xmlns="" xmlns:a16="http://schemas.microsoft.com/office/drawing/2014/main" id="{66C78AE5-35DA-416B-B86A-4301B6C232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52" y="42109"/>
            <a:ext cx="1394183" cy="1304091"/>
          </a:xfrm>
          <a:prstGeom prst="rect">
            <a:avLst/>
          </a:prstGeom>
        </p:spPr>
      </p:pic>
      <p:pic>
        <p:nvPicPr>
          <p:cNvPr id="18" name="Picture 7">
            <a:extLst>
              <a:ext uri="{FF2B5EF4-FFF2-40B4-BE49-F238E27FC236}">
                <a16:creationId xmlns="" xmlns:a16="http://schemas.microsoft.com/office/drawing/2014/main" id="{D55BBE90-796B-4B7E-A633-97D994809C25}"/>
              </a:ext>
            </a:extLst>
          </p:cNvPr>
          <p:cNvPicPr>
            <a:picLocks noChangeAspect="1"/>
          </p:cNvPicPr>
          <p:nvPr/>
        </p:nvPicPr>
        <p:blipFill>
          <a:blip r:embed="rId8"/>
          <a:srcRect/>
          <a:stretch>
            <a:fillRect/>
          </a:stretch>
        </p:blipFill>
        <p:spPr>
          <a:xfrm>
            <a:off x="103794" y="4447070"/>
            <a:ext cx="1790020" cy="2199717"/>
          </a:xfrm>
          <a:prstGeom prst="rect">
            <a:avLst/>
          </a:prstGeom>
        </p:spPr>
      </p:pic>
      <p:pic>
        <p:nvPicPr>
          <p:cNvPr id="19" name="Picture 3">
            <a:extLst>
              <a:ext uri="{FF2B5EF4-FFF2-40B4-BE49-F238E27FC236}">
                <a16:creationId xmlns="" xmlns:a16="http://schemas.microsoft.com/office/drawing/2014/main" id="{2541795C-4B85-4FE1-B828-0206B63A0369}"/>
              </a:ext>
            </a:extLst>
          </p:cNvPr>
          <p:cNvPicPr>
            <a:picLocks noChangeAspect="1"/>
          </p:cNvPicPr>
          <p:nvPr/>
        </p:nvPicPr>
        <p:blipFill>
          <a:blip r:embed="rId9"/>
          <a:srcRect/>
          <a:stretch>
            <a:fillRect/>
          </a:stretch>
        </p:blipFill>
        <p:spPr>
          <a:xfrm rot="1339021">
            <a:off x="695683" y="3718087"/>
            <a:ext cx="1495349" cy="1457965"/>
          </a:xfrm>
          <a:prstGeom prst="rect">
            <a:avLst/>
          </a:prstGeom>
        </p:spPr>
      </p:pic>
      <p:pic>
        <p:nvPicPr>
          <p:cNvPr id="20" name="Picture 7">
            <a:extLst>
              <a:ext uri="{FF2B5EF4-FFF2-40B4-BE49-F238E27FC236}">
                <a16:creationId xmlns="" xmlns:a16="http://schemas.microsoft.com/office/drawing/2014/main" id="{D8AD059B-E74C-4808-9242-3FD376C786D1}"/>
              </a:ext>
            </a:extLst>
          </p:cNvPr>
          <p:cNvPicPr>
            <a:picLocks noChangeAspect="1"/>
          </p:cNvPicPr>
          <p:nvPr/>
        </p:nvPicPr>
        <p:blipFill>
          <a:blip r:embed="rId8"/>
          <a:srcRect/>
          <a:stretch>
            <a:fillRect/>
          </a:stretch>
        </p:blipFill>
        <p:spPr>
          <a:xfrm>
            <a:off x="167454" y="4432707"/>
            <a:ext cx="1790020" cy="2199717"/>
          </a:xfrm>
          <a:prstGeom prst="rect">
            <a:avLst/>
          </a:prstGeom>
        </p:spPr>
      </p:pic>
      <p:pic>
        <p:nvPicPr>
          <p:cNvPr id="21" name="Picture 7">
            <a:extLst>
              <a:ext uri="{FF2B5EF4-FFF2-40B4-BE49-F238E27FC236}">
                <a16:creationId xmlns="" xmlns:a16="http://schemas.microsoft.com/office/drawing/2014/main" id="{A566338B-7623-4578-BACA-71181A821DE7}"/>
              </a:ext>
            </a:extLst>
          </p:cNvPr>
          <p:cNvPicPr>
            <a:picLocks noChangeAspect="1"/>
          </p:cNvPicPr>
          <p:nvPr/>
        </p:nvPicPr>
        <p:blipFill>
          <a:blip r:embed="rId8"/>
          <a:srcRect/>
          <a:stretch>
            <a:fillRect/>
          </a:stretch>
        </p:blipFill>
        <p:spPr>
          <a:xfrm>
            <a:off x="65751" y="4475192"/>
            <a:ext cx="1790020" cy="2199717"/>
          </a:xfrm>
          <a:prstGeom prst="rect">
            <a:avLst/>
          </a:prstGeom>
        </p:spPr>
      </p:pic>
      <p:pic>
        <p:nvPicPr>
          <p:cNvPr id="22" name="Picture 3">
            <a:extLst>
              <a:ext uri="{FF2B5EF4-FFF2-40B4-BE49-F238E27FC236}">
                <a16:creationId xmlns="" xmlns:a16="http://schemas.microsoft.com/office/drawing/2014/main" id="{2A3C6D04-7E74-4F6D-9184-526F909E0595}"/>
              </a:ext>
            </a:extLst>
          </p:cNvPr>
          <p:cNvPicPr>
            <a:picLocks noChangeAspect="1"/>
          </p:cNvPicPr>
          <p:nvPr/>
        </p:nvPicPr>
        <p:blipFill>
          <a:blip r:embed="rId9"/>
          <a:srcRect/>
          <a:stretch>
            <a:fillRect/>
          </a:stretch>
        </p:blipFill>
        <p:spPr>
          <a:xfrm rot="1339021">
            <a:off x="679154" y="3738055"/>
            <a:ext cx="1495349" cy="1457965"/>
          </a:xfrm>
          <a:prstGeom prst="rect">
            <a:avLst/>
          </a:prstGeom>
        </p:spPr>
      </p:pic>
      <p:pic>
        <p:nvPicPr>
          <p:cNvPr id="23" name="Picture 7">
            <a:extLst>
              <a:ext uri="{FF2B5EF4-FFF2-40B4-BE49-F238E27FC236}">
                <a16:creationId xmlns="" xmlns:a16="http://schemas.microsoft.com/office/drawing/2014/main" id="{773CCEF2-CF60-45D4-BB4F-A886D2ECF277}"/>
              </a:ext>
            </a:extLst>
          </p:cNvPr>
          <p:cNvPicPr>
            <a:picLocks noChangeAspect="1"/>
          </p:cNvPicPr>
          <p:nvPr/>
        </p:nvPicPr>
        <p:blipFill>
          <a:blip r:embed="rId8"/>
          <a:srcRect/>
          <a:stretch>
            <a:fillRect/>
          </a:stretch>
        </p:blipFill>
        <p:spPr>
          <a:xfrm>
            <a:off x="49221" y="3907374"/>
            <a:ext cx="2243389" cy="2908517"/>
          </a:xfrm>
          <a:prstGeom prst="rect">
            <a:avLst/>
          </a:prstGeom>
        </p:spPr>
      </p:pic>
      <p:pic>
        <p:nvPicPr>
          <p:cNvPr id="3" name="Picture 2">
            <a:extLst>
              <a:ext uri="{FF2B5EF4-FFF2-40B4-BE49-F238E27FC236}">
                <a16:creationId xmlns="" xmlns:a16="http://schemas.microsoft.com/office/drawing/2014/main" id="{EB084681-0B5F-2F37-44FB-80665536A5CD}"/>
              </a:ext>
            </a:extLst>
          </p:cNvPr>
          <p:cNvPicPr>
            <a:picLocks noChangeAspect="1"/>
          </p:cNvPicPr>
          <p:nvPr/>
        </p:nvPicPr>
        <p:blipFill>
          <a:blip r:embed="rId10"/>
          <a:stretch>
            <a:fillRect/>
          </a:stretch>
        </p:blipFill>
        <p:spPr>
          <a:xfrm>
            <a:off x="4064717" y="2487243"/>
            <a:ext cx="5845367" cy="1123215"/>
          </a:xfrm>
          <a:prstGeom prst="rect">
            <a:avLst/>
          </a:prstGeom>
        </p:spPr>
      </p:pic>
    </p:spTree>
    <p:extLst>
      <p:ext uri="{BB962C8B-B14F-4D97-AF65-F5344CB8AC3E}">
        <p14:creationId xmlns:p14="http://schemas.microsoft.com/office/powerpoint/2010/main" val="8665075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55"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6" presetClass="emph" presetSubtype="0" fill="hold" nodeType="clickEffect">
                                  <p:stCondLst>
                                    <p:cond delay="0"/>
                                  </p:stCondLst>
                                  <p:iterate type="lt">
                                    <p:tmPct val="4000"/>
                                  </p:iterate>
                                  <p:childTnLst>
                                    <p:set>
                                      <p:cBhvr override="childStyle">
                                        <p:cTn id="10" dur="500" fill="hold"/>
                                        <p:tgtEl>
                                          <p:spTgt spid="11"/>
                                        </p:tgtEl>
                                        <p:attrNameLst>
                                          <p:attrName>style.color</p:attrName>
                                        </p:attrNameLst>
                                      </p:cBhvr>
                                      <p:to>
                                        <p:clrVal>
                                          <a:srgbClr val="FF0000"/>
                                        </p:clrVal>
                                      </p:to>
                                    </p:set>
                                    <p:set>
                                      <p:cBhvr>
                                        <p:cTn id="11" dur="500" fill="hold"/>
                                        <p:tgtEl>
                                          <p:spTgt spid="11"/>
                                        </p:tgtEl>
                                        <p:attrNameLst>
                                          <p:attrName>fillcolor</p:attrName>
                                        </p:attrNameLst>
                                      </p:cBhvr>
                                      <p:to>
                                        <p:clrVal>
                                          <a:srgbClr val="FF0000"/>
                                        </p:clrVal>
                                      </p:to>
                                    </p:set>
                                    <p:set>
                                      <p:cBhvr>
                                        <p:cTn id="12" dur="5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ảnh Mèo Dễ Thương đọc Sách động Vật PNG , Màu Xanh Da Trời, đáng Yêu,  Mèo Con PNG miễn phí tải tập tin PSDComment và Vector">
            <a:extLst>
              <a:ext uri="{FF2B5EF4-FFF2-40B4-BE49-F238E27FC236}">
                <a16:creationId xmlns="" xmlns:a16="http://schemas.microsoft.com/office/drawing/2014/main" id="{12350D59-44EA-7D1B-254A-7CFB86217A9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bwMode="auto">
          <a:xfrm>
            <a:off x="207557" y="1011657"/>
            <a:ext cx="5793696" cy="57936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8C0F183B-F461-F208-C447-5F1841BAEE63}"/>
              </a:ext>
            </a:extLst>
          </p:cNvPr>
          <p:cNvSpPr txBox="1"/>
          <p:nvPr/>
        </p:nvSpPr>
        <p:spPr>
          <a:xfrm>
            <a:off x="5926187" y="2424545"/>
            <a:ext cx="3758140" cy="1323439"/>
          </a:xfrm>
          <a:prstGeom prst="rect">
            <a:avLst/>
          </a:prstGeom>
          <a:noFill/>
        </p:spPr>
        <p:txBody>
          <a:bodyPr wrap="square" rtlCol="0">
            <a:spAutoFit/>
          </a:bodyPr>
          <a:lstStyle/>
          <a:p>
            <a:r>
              <a:rPr lang="en-US" sz="8000">
                <a:solidFill>
                  <a:srgbClr val="FFC000"/>
                </a:solidFill>
                <a:latin typeface="Sigmar One" panose="00000500000000000000" pitchFamily="2" charset="0"/>
              </a:rPr>
              <a:t>Tiết 3</a:t>
            </a:r>
          </a:p>
        </p:txBody>
      </p:sp>
    </p:spTree>
    <p:extLst>
      <p:ext uri="{BB962C8B-B14F-4D97-AF65-F5344CB8AC3E}">
        <p14:creationId xmlns:p14="http://schemas.microsoft.com/office/powerpoint/2010/main" val="2624585"/>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ảnh Mèo Dễ Thương đọc Sách động Vật PNG , Màu Xanh Da Trời, đáng Yêu,  Mèo Con PNG miễn phí tải tập tin PSDComment và Vector">
            <a:extLst>
              <a:ext uri="{FF2B5EF4-FFF2-40B4-BE49-F238E27FC236}">
                <a16:creationId xmlns="" xmlns:a16="http://schemas.microsoft.com/office/drawing/2014/main" id="{12350D59-44EA-7D1B-254A-7CFB86217A9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bwMode="auto">
          <a:xfrm>
            <a:off x="207557" y="1011657"/>
            <a:ext cx="5793696" cy="57936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8C0F183B-F461-F208-C447-5F1841BAEE63}"/>
              </a:ext>
            </a:extLst>
          </p:cNvPr>
          <p:cNvSpPr txBox="1"/>
          <p:nvPr/>
        </p:nvSpPr>
        <p:spPr>
          <a:xfrm>
            <a:off x="5205046" y="2424545"/>
            <a:ext cx="6020971" cy="1200329"/>
          </a:xfrm>
          <a:prstGeom prst="rect">
            <a:avLst/>
          </a:prstGeom>
          <a:noFill/>
        </p:spPr>
        <p:txBody>
          <a:bodyPr wrap="square" rtlCol="0">
            <a:spAutoFit/>
          </a:bodyPr>
          <a:lstStyle/>
          <a:p>
            <a:pPr algn="ctr"/>
            <a:r>
              <a:rPr lang="en-US" sz="7200">
                <a:solidFill>
                  <a:srgbClr val="FFC000"/>
                </a:solidFill>
                <a:latin typeface="Sigmar One" panose="00000500000000000000" pitchFamily="2" charset="0"/>
              </a:rPr>
              <a:t>Luyện tập</a:t>
            </a:r>
          </a:p>
        </p:txBody>
      </p:sp>
    </p:spTree>
    <p:extLst>
      <p:ext uri="{BB962C8B-B14F-4D97-AF65-F5344CB8AC3E}">
        <p14:creationId xmlns:p14="http://schemas.microsoft.com/office/powerpoint/2010/main" val="4732331"/>
      </p:ext>
    </p:extLst>
  </p:cSld>
  <p:clrMapOvr>
    <a:masterClrMapping/>
  </p:clrMapOvr>
  <p:transition spd="slow">
    <p:push dir="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34CA72AA-B23A-4CEF-A0D5-F308675E604B}"/>
              </a:ext>
            </a:extLst>
          </p:cNvPr>
          <p:cNvPicPr>
            <a:picLocks noChangeAspect="1"/>
          </p:cNvPicPr>
          <p:nvPr/>
        </p:nvPicPr>
        <p:blipFill>
          <a:blip r:embed="rId2"/>
          <a:stretch>
            <a:fillRect/>
          </a:stretch>
        </p:blipFill>
        <p:spPr>
          <a:xfrm>
            <a:off x="0" y="116541"/>
            <a:ext cx="2614246" cy="761907"/>
          </a:xfrm>
          <a:prstGeom prst="rect">
            <a:avLst/>
          </a:prstGeom>
          <a:ln>
            <a:noFill/>
          </a:ln>
          <a:effectLst>
            <a:softEdge rad="112500"/>
          </a:effectLst>
        </p:spPr>
      </p:pic>
      <p:pic>
        <p:nvPicPr>
          <p:cNvPr id="6" name="Picture 5">
            <a:extLst>
              <a:ext uri="{FF2B5EF4-FFF2-40B4-BE49-F238E27FC236}">
                <a16:creationId xmlns="" xmlns:a16="http://schemas.microsoft.com/office/drawing/2014/main" id="{FDC839B8-F9E3-47C6-8502-B537101AA9E3}"/>
              </a:ext>
            </a:extLst>
          </p:cNvPr>
          <p:cNvPicPr>
            <a:picLocks noChangeAspect="1"/>
          </p:cNvPicPr>
          <p:nvPr/>
        </p:nvPicPr>
        <p:blipFill rotWithShape="1">
          <a:blip r:embed="rId3"/>
          <a:srcRect b="19191"/>
          <a:stretch/>
        </p:blipFill>
        <p:spPr>
          <a:xfrm>
            <a:off x="351693" y="1084668"/>
            <a:ext cx="10747717" cy="3917698"/>
          </a:xfrm>
          <a:prstGeom prst="rect">
            <a:avLst/>
          </a:prstGeom>
          <a:ln>
            <a:noFill/>
          </a:ln>
          <a:effectLst>
            <a:softEdge rad="112500"/>
          </a:effectLst>
        </p:spPr>
      </p:pic>
      <p:sp>
        <p:nvSpPr>
          <p:cNvPr id="9" name="TextBox 8">
            <a:extLst>
              <a:ext uri="{FF2B5EF4-FFF2-40B4-BE49-F238E27FC236}">
                <a16:creationId xmlns="" xmlns:a16="http://schemas.microsoft.com/office/drawing/2014/main" id="{882758DB-2AC2-0DDE-426B-A1D866E1CC67}"/>
              </a:ext>
            </a:extLst>
          </p:cNvPr>
          <p:cNvSpPr txBox="1"/>
          <p:nvPr/>
        </p:nvSpPr>
        <p:spPr>
          <a:xfrm>
            <a:off x="2053216" y="5258096"/>
            <a:ext cx="8944708" cy="830997"/>
          </a:xfrm>
          <a:prstGeom prst="rect">
            <a:avLst/>
          </a:prstGeom>
          <a:noFill/>
        </p:spPr>
        <p:txBody>
          <a:bodyPr wrap="square">
            <a:spAutoFit/>
          </a:bodyPr>
          <a:lstStyle/>
          <a:p>
            <a:pPr algn="l"/>
            <a:r>
              <a:rPr lang="en-US" sz="2400" b="1" i="0" dirty="0">
                <a:solidFill>
                  <a:srgbClr val="0070C0"/>
                </a:solidFill>
                <a:effectLst/>
                <a:latin typeface="OpenSans"/>
              </a:rPr>
              <a:t>a) </a:t>
            </a:r>
            <a:r>
              <a:rPr lang="en-US" sz="2400" b="1" i="0" dirty="0" err="1">
                <a:solidFill>
                  <a:srgbClr val="0070C0"/>
                </a:solidFill>
                <a:effectLst/>
                <a:latin typeface="OpenSans"/>
              </a:rPr>
              <a:t>Nhà</a:t>
            </a:r>
            <a:r>
              <a:rPr lang="en-US" sz="2400" b="1" i="0" dirty="0">
                <a:solidFill>
                  <a:srgbClr val="0070C0"/>
                </a:solidFill>
                <a:effectLst/>
                <a:latin typeface="OpenSans"/>
              </a:rPr>
              <a:t> </a:t>
            </a:r>
            <a:r>
              <a:rPr lang="en-US" sz="2400" b="1" i="0" dirty="0" err="1">
                <a:solidFill>
                  <a:srgbClr val="0070C0"/>
                </a:solidFill>
                <a:effectLst/>
                <a:latin typeface="OpenSans"/>
              </a:rPr>
              <a:t>dế</a:t>
            </a:r>
            <a:r>
              <a:rPr lang="en-US" sz="2400" b="1" i="0" dirty="0">
                <a:solidFill>
                  <a:srgbClr val="0070C0"/>
                </a:solidFill>
                <a:effectLst/>
                <a:latin typeface="OpenSans"/>
              </a:rPr>
              <a:t> </a:t>
            </a:r>
            <a:r>
              <a:rPr lang="en-US" sz="2400" b="1" i="0" dirty="0" err="1">
                <a:solidFill>
                  <a:srgbClr val="0070C0"/>
                </a:solidFill>
                <a:effectLst/>
                <a:latin typeface="OpenSans"/>
              </a:rPr>
              <a:t>mèn</a:t>
            </a:r>
            <a:r>
              <a:rPr lang="en-US" sz="2400" b="1" i="0" dirty="0">
                <a:solidFill>
                  <a:srgbClr val="0070C0"/>
                </a:solidFill>
                <a:effectLst/>
                <a:latin typeface="OpenSans"/>
              </a:rPr>
              <a:t> </a:t>
            </a:r>
            <a:r>
              <a:rPr lang="en-US" sz="2400" b="1" i="0" dirty="0" err="1">
                <a:solidFill>
                  <a:srgbClr val="0070C0"/>
                </a:solidFill>
                <a:effectLst/>
                <a:latin typeface="OpenSans"/>
              </a:rPr>
              <a:t>cách</a:t>
            </a:r>
            <a:r>
              <a:rPr lang="en-US" sz="2400" b="1" i="0" dirty="0">
                <a:solidFill>
                  <a:srgbClr val="0070C0"/>
                </a:solidFill>
                <a:effectLst/>
                <a:latin typeface="OpenSans"/>
              </a:rPr>
              <a:t> </a:t>
            </a:r>
            <a:r>
              <a:rPr lang="en-US" sz="2400" b="1" i="0" dirty="0" err="1">
                <a:solidFill>
                  <a:srgbClr val="0070C0"/>
                </a:solidFill>
                <a:effectLst/>
                <a:latin typeface="OpenSans"/>
              </a:rPr>
              <a:t>nhà</a:t>
            </a:r>
            <a:r>
              <a:rPr lang="en-US" sz="2400" b="1" i="0" dirty="0">
                <a:solidFill>
                  <a:srgbClr val="0070C0"/>
                </a:solidFill>
                <a:effectLst/>
                <a:latin typeface="OpenSans"/>
              </a:rPr>
              <a:t> </a:t>
            </a:r>
            <a:r>
              <a:rPr lang="en-US" sz="2400" b="1" i="0" dirty="0" err="1">
                <a:solidFill>
                  <a:srgbClr val="0070C0"/>
                </a:solidFill>
                <a:effectLst/>
                <a:latin typeface="OpenSans"/>
              </a:rPr>
              <a:t>xén</a:t>
            </a:r>
            <a:r>
              <a:rPr lang="en-US" sz="2400" b="1" i="0" dirty="0">
                <a:solidFill>
                  <a:srgbClr val="0070C0"/>
                </a:solidFill>
                <a:effectLst/>
                <a:latin typeface="OpenSans"/>
              </a:rPr>
              <a:t> </a:t>
            </a:r>
            <a:r>
              <a:rPr lang="en-US" sz="2400" b="1" i="0" dirty="0" err="1">
                <a:solidFill>
                  <a:srgbClr val="0070C0"/>
                </a:solidFill>
                <a:effectLst/>
                <a:latin typeface="OpenSans"/>
              </a:rPr>
              <a:t>tóc</a:t>
            </a:r>
            <a:r>
              <a:rPr lang="en-US" sz="2400" b="1" i="0" dirty="0">
                <a:solidFill>
                  <a:srgbClr val="0070C0"/>
                </a:solidFill>
                <a:effectLst/>
                <a:latin typeface="OpenSans"/>
              </a:rPr>
              <a:t> </a:t>
            </a:r>
            <a:r>
              <a:rPr lang="en-US" sz="2400" b="1" i="0" dirty="0" err="1">
                <a:solidFill>
                  <a:srgbClr val="0070C0"/>
                </a:solidFill>
                <a:effectLst/>
                <a:latin typeface="OpenSans"/>
              </a:rPr>
              <a:t>bao</a:t>
            </a:r>
            <a:r>
              <a:rPr lang="en-US" sz="2400" b="1" i="0" dirty="0">
                <a:solidFill>
                  <a:srgbClr val="0070C0"/>
                </a:solidFill>
                <a:effectLst/>
                <a:latin typeface="OpenSans"/>
              </a:rPr>
              <a:t> </a:t>
            </a:r>
            <a:r>
              <a:rPr lang="en-US" sz="2400" b="1" i="0" dirty="0" err="1">
                <a:solidFill>
                  <a:srgbClr val="0070C0"/>
                </a:solidFill>
                <a:effectLst/>
                <a:latin typeface="OpenSans"/>
              </a:rPr>
              <a:t>nhiêu</a:t>
            </a:r>
            <a:r>
              <a:rPr lang="en-US" sz="2400" b="1" i="0" dirty="0">
                <a:solidFill>
                  <a:srgbClr val="0070C0"/>
                </a:solidFill>
                <a:effectLst/>
                <a:latin typeface="OpenSans"/>
              </a:rPr>
              <a:t> </a:t>
            </a:r>
            <a:r>
              <a:rPr lang="en-US" sz="2400" b="1" i="0" dirty="0" err="1">
                <a:solidFill>
                  <a:srgbClr val="0070C0"/>
                </a:solidFill>
                <a:effectLst/>
                <a:latin typeface="OpenSans"/>
              </a:rPr>
              <a:t>đề</a:t>
            </a:r>
            <a:r>
              <a:rPr lang="en-US" sz="2400" b="1" i="0" dirty="0">
                <a:solidFill>
                  <a:srgbClr val="0070C0"/>
                </a:solidFill>
                <a:effectLst/>
                <a:latin typeface="OpenSans"/>
              </a:rPr>
              <a:t>-xi-</a:t>
            </a:r>
            <a:r>
              <a:rPr lang="en-US" sz="2400" b="1" i="0" dirty="0" err="1">
                <a:solidFill>
                  <a:srgbClr val="0070C0"/>
                </a:solidFill>
                <a:effectLst/>
                <a:latin typeface="OpenSans"/>
              </a:rPr>
              <a:t>mét</a:t>
            </a:r>
            <a:r>
              <a:rPr lang="en-US" sz="2400" b="1" i="0" dirty="0">
                <a:solidFill>
                  <a:srgbClr val="0070C0"/>
                </a:solidFill>
                <a:effectLst/>
                <a:latin typeface="OpenSans"/>
              </a:rPr>
              <a:t>?</a:t>
            </a:r>
          </a:p>
          <a:p>
            <a:pPr algn="l"/>
            <a:r>
              <a:rPr lang="en-US" sz="2400" b="1" i="0" dirty="0">
                <a:solidFill>
                  <a:srgbClr val="0070C0"/>
                </a:solidFill>
                <a:effectLst/>
                <a:latin typeface="OpenSans"/>
              </a:rPr>
              <a:t>b) </a:t>
            </a:r>
            <a:r>
              <a:rPr lang="en-US" sz="2400" b="1" i="0" dirty="0" err="1">
                <a:solidFill>
                  <a:srgbClr val="0070C0"/>
                </a:solidFill>
                <a:effectLst/>
                <a:latin typeface="OpenSans"/>
              </a:rPr>
              <a:t>Nhà</a:t>
            </a:r>
            <a:r>
              <a:rPr lang="en-US" sz="2400" b="1" i="0" dirty="0">
                <a:solidFill>
                  <a:srgbClr val="0070C0"/>
                </a:solidFill>
                <a:effectLst/>
                <a:latin typeface="OpenSans"/>
              </a:rPr>
              <a:t> </a:t>
            </a:r>
            <a:r>
              <a:rPr lang="en-US" sz="2400" b="1" i="0" dirty="0" err="1">
                <a:solidFill>
                  <a:srgbClr val="0070C0"/>
                </a:solidFill>
                <a:effectLst/>
                <a:latin typeface="OpenSans"/>
              </a:rPr>
              <a:t>dế</a:t>
            </a:r>
            <a:r>
              <a:rPr lang="en-US" sz="2400" b="1" i="0" dirty="0">
                <a:solidFill>
                  <a:srgbClr val="0070C0"/>
                </a:solidFill>
                <a:effectLst/>
                <a:latin typeface="OpenSans"/>
              </a:rPr>
              <a:t> </a:t>
            </a:r>
            <a:r>
              <a:rPr lang="en-US" sz="2400" b="1" i="0" dirty="0" err="1">
                <a:solidFill>
                  <a:srgbClr val="0070C0"/>
                </a:solidFill>
                <a:effectLst/>
                <a:latin typeface="OpenSans"/>
              </a:rPr>
              <a:t>mèn</a:t>
            </a:r>
            <a:r>
              <a:rPr lang="en-US" sz="2400" b="1" i="0" dirty="0">
                <a:solidFill>
                  <a:srgbClr val="0070C0"/>
                </a:solidFill>
                <a:effectLst/>
                <a:latin typeface="OpenSans"/>
              </a:rPr>
              <a:t> </a:t>
            </a:r>
            <a:r>
              <a:rPr lang="en-US" sz="2400" b="1" i="0" dirty="0" err="1">
                <a:solidFill>
                  <a:srgbClr val="0070C0"/>
                </a:solidFill>
                <a:effectLst/>
                <a:latin typeface="OpenSans"/>
              </a:rPr>
              <a:t>cách</a:t>
            </a:r>
            <a:r>
              <a:rPr lang="en-US" sz="2400" b="1" i="0" dirty="0">
                <a:solidFill>
                  <a:srgbClr val="0070C0"/>
                </a:solidFill>
                <a:effectLst/>
                <a:latin typeface="OpenSans"/>
              </a:rPr>
              <a:t> </a:t>
            </a:r>
            <a:r>
              <a:rPr lang="en-US" sz="2400" b="1" i="0" dirty="0" err="1">
                <a:solidFill>
                  <a:srgbClr val="0070C0"/>
                </a:solidFill>
                <a:effectLst/>
                <a:latin typeface="OpenSans"/>
              </a:rPr>
              <a:t>nhà</a:t>
            </a:r>
            <a:r>
              <a:rPr lang="en-US" sz="2400" b="1" i="0" dirty="0">
                <a:solidFill>
                  <a:srgbClr val="0070C0"/>
                </a:solidFill>
                <a:effectLst/>
                <a:latin typeface="OpenSans"/>
              </a:rPr>
              <a:t> </a:t>
            </a:r>
            <a:r>
              <a:rPr lang="en-US" sz="2400" b="1" i="0" dirty="0" err="1">
                <a:solidFill>
                  <a:srgbClr val="0070C0"/>
                </a:solidFill>
                <a:effectLst/>
                <a:latin typeface="OpenSans"/>
              </a:rPr>
              <a:t>dế</a:t>
            </a:r>
            <a:r>
              <a:rPr lang="en-US" sz="2400" b="1" i="0" dirty="0">
                <a:solidFill>
                  <a:srgbClr val="0070C0"/>
                </a:solidFill>
                <a:effectLst/>
                <a:latin typeface="OpenSans"/>
              </a:rPr>
              <a:t> </a:t>
            </a:r>
            <a:r>
              <a:rPr lang="en-US" sz="2400" b="1" i="0" dirty="0" err="1">
                <a:solidFill>
                  <a:srgbClr val="0070C0"/>
                </a:solidFill>
                <a:effectLst/>
                <a:latin typeface="OpenSans"/>
              </a:rPr>
              <a:t>trũi</a:t>
            </a:r>
            <a:r>
              <a:rPr lang="en-US" sz="2400" b="1" i="0" dirty="0">
                <a:solidFill>
                  <a:srgbClr val="0070C0"/>
                </a:solidFill>
                <a:effectLst/>
                <a:latin typeface="OpenSans"/>
              </a:rPr>
              <a:t> </a:t>
            </a:r>
            <a:r>
              <a:rPr lang="en-US" sz="2400" b="1" i="0" dirty="0" err="1">
                <a:solidFill>
                  <a:srgbClr val="0070C0"/>
                </a:solidFill>
                <a:effectLst/>
                <a:latin typeface="OpenSans"/>
              </a:rPr>
              <a:t>bao</a:t>
            </a:r>
            <a:r>
              <a:rPr lang="en-US" sz="2400" b="1" i="0" dirty="0">
                <a:solidFill>
                  <a:srgbClr val="0070C0"/>
                </a:solidFill>
                <a:effectLst/>
                <a:latin typeface="OpenSans"/>
              </a:rPr>
              <a:t> </a:t>
            </a:r>
            <a:r>
              <a:rPr lang="en-US" sz="2400" b="1" i="0" dirty="0" err="1">
                <a:solidFill>
                  <a:srgbClr val="0070C0"/>
                </a:solidFill>
                <a:effectLst/>
                <a:latin typeface="OpenSans"/>
              </a:rPr>
              <a:t>nhiêu</a:t>
            </a:r>
            <a:r>
              <a:rPr lang="en-US" sz="2400" b="1" i="0" dirty="0">
                <a:solidFill>
                  <a:srgbClr val="0070C0"/>
                </a:solidFill>
                <a:effectLst/>
                <a:latin typeface="OpenSans"/>
              </a:rPr>
              <a:t> </a:t>
            </a:r>
            <a:r>
              <a:rPr lang="en-US" sz="2400" b="1" i="0" dirty="0" err="1">
                <a:solidFill>
                  <a:srgbClr val="0070C0"/>
                </a:solidFill>
                <a:effectLst/>
                <a:latin typeface="OpenSans"/>
              </a:rPr>
              <a:t>đề</a:t>
            </a:r>
            <a:r>
              <a:rPr lang="en-US" sz="2400" b="1" i="0" dirty="0">
                <a:solidFill>
                  <a:srgbClr val="0070C0"/>
                </a:solidFill>
                <a:effectLst/>
                <a:latin typeface="OpenSans"/>
              </a:rPr>
              <a:t>-xi-</a:t>
            </a:r>
            <a:r>
              <a:rPr lang="en-US" sz="2400" b="1" i="0" dirty="0" err="1">
                <a:solidFill>
                  <a:srgbClr val="0070C0"/>
                </a:solidFill>
                <a:effectLst/>
                <a:latin typeface="OpenSans"/>
              </a:rPr>
              <a:t>mét</a:t>
            </a:r>
            <a:r>
              <a:rPr lang="en-US" sz="2400" b="1" i="0" dirty="0">
                <a:solidFill>
                  <a:srgbClr val="0070C0"/>
                </a:solidFill>
                <a:effectLst/>
                <a:latin typeface="OpenSans"/>
              </a:rPr>
              <a:t>?</a:t>
            </a:r>
          </a:p>
        </p:txBody>
      </p:sp>
    </p:spTree>
    <p:extLst>
      <p:ext uri="{BB962C8B-B14F-4D97-AF65-F5344CB8AC3E}">
        <p14:creationId xmlns:p14="http://schemas.microsoft.com/office/powerpoint/2010/main" val="7914707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34CA72AA-B23A-4CEF-A0D5-F308675E604B}"/>
              </a:ext>
            </a:extLst>
          </p:cNvPr>
          <p:cNvPicPr>
            <a:picLocks noChangeAspect="1"/>
          </p:cNvPicPr>
          <p:nvPr/>
        </p:nvPicPr>
        <p:blipFill>
          <a:blip r:embed="rId2"/>
          <a:stretch>
            <a:fillRect/>
          </a:stretch>
        </p:blipFill>
        <p:spPr>
          <a:xfrm>
            <a:off x="0" y="116541"/>
            <a:ext cx="3352800" cy="977154"/>
          </a:xfrm>
          <a:prstGeom prst="rect">
            <a:avLst/>
          </a:prstGeom>
          <a:ln>
            <a:noFill/>
          </a:ln>
          <a:effectLst>
            <a:softEdge rad="112500"/>
          </a:effectLst>
        </p:spPr>
      </p:pic>
      <p:pic>
        <p:nvPicPr>
          <p:cNvPr id="6" name="Picture 5">
            <a:extLst>
              <a:ext uri="{FF2B5EF4-FFF2-40B4-BE49-F238E27FC236}">
                <a16:creationId xmlns="" xmlns:a16="http://schemas.microsoft.com/office/drawing/2014/main" id="{FDC839B8-F9E3-47C6-8502-B537101AA9E3}"/>
              </a:ext>
            </a:extLst>
          </p:cNvPr>
          <p:cNvPicPr>
            <a:picLocks noChangeAspect="1"/>
          </p:cNvPicPr>
          <p:nvPr/>
        </p:nvPicPr>
        <p:blipFill rotWithShape="1">
          <a:blip r:embed="rId3"/>
          <a:srcRect l="11658" t="15059" r="9686" b="19191"/>
          <a:stretch/>
        </p:blipFill>
        <p:spPr>
          <a:xfrm>
            <a:off x="3158680" y="328217"/>
            <a:ext cx="6665778" cy="2513457"/>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 xmlns:a16="http://schemas.microsoft.com/office/drawing/2014/main" id="{29D45D71-A417-678E-785E-321B52B4E282}"/>
              </a:ext>
            </a:extLst>
          </p:cNvPr>
          <p:cNvSpPr txBox="1"/>
          <p:nvPr/>
        </p:nvSpPr>
        <p:spPr>
          <a:xfrm>
            <a:off x="618977" y="3011146"/>
            <a:ext cx="11155680" cy="3439239"/>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sz="2800" b="1" dirty="0" err="1">
                <a:solidFill>
                  <a:schemeClr val="bg1"/>
                </a:solidFill>
                <a:latin typeface="Nunito" pitchFamily="2" charset="0"/>
              </a:rPr>
              <a:t>Hình</a:t>
            </a:r>
            <a:r>
              <a:rPr lang="en-US" sz="2800" b="1" dirty="0">
                <a:solidFill>
                  <a:schemeClr val="bg1"/>
                </a:solidFill>
                <a:latin typeface="Nunito" pitchFamily="2" charset="0"/>
              </a:rPr>
              <a:t> </a:t>
            </a:r>
            <a:r>
              <a:rPr lang="en-US" sz="2800" b="1" dirty="0" err="1">
                <a:solidFill>
                  <a:schemeClr val="bg1"/>
                </a:solidFill>
                <a:latin typeface="Nunito" pitchFamily="2" charset="0"/>
              </a:rPr>
              <a:t>chữ</a:t>
            </a:r>
            <a:r>
              <a:rPr lang="en-US" sz="2800" b="1" dirty="0">
                <a:solidFill>
                  <a:schemeClr val="bg1"/>
                </a:solidFill>
                <a:latin typeface="Nunito" pitchFamily="2" charset="0"/>
              </a:rPr>
              <a:t> </a:t>
            </a:r>
            <a:r>
              <a:rPr lang="en-US" sz="2800" b="1" dirty="0" err="1">
                <a:solidFill>
                  <a:schemeClr val="bg1"/>
                </a:solidFill>
                <a:latin typeface="Nunito" pitchFamily="2" charset="0"/>
              </a:rPr>
              <a:t>nhật</a:t>
            </a:r>
            <a:r>
              <a:rPr lang="en-US" sz="2800" b="1" dirty="0">
                <a:solidFill>
                  <a:schemeClr val="bg1"/>
                </a:solidFill>
                <a:latin typeface="Nunito" pitchFamily="2" charset="0"/>
              </a:rPr>
              <a:t> ABCD </a:t>
            </a:r>
            <a:r>
              <a:rPr lang="en-US" sz="2800" b="1" dirty="0" err="1">
                <a:solidFill>
                  <a:schemeClr val="bg1"/>
                </a:solidFill>
                <a:latin typeface="Nunito" pitchFamily="2" charset="0"/>
              </a:rPr>
              <a:t>có</a:t>
            </a:r>
            <a:r>
              <a:rPr lang="en-US" sz="2800" b="1" dirty="0">
                <a:solidFill>
                  <a:schemeClr val="bg1"/>
                </a:solidFill>
                <a:latin typeface="Nunito" pitchFamily="2" charset="0"/>
              </a:rPr>
              <a:t>:</a:t>
            </a:r>
          </a:p>
          <a:p>
            <a:pPr algn="ctr"/>
            <a:r>
              <a:rPr lang="en-US" sz="2800" b="1" dirty="0" err="1">
                <a:solidFill>
                  <a:schemeClr val="bg1"/>
                </a:solidFill>
                <a:latin typeface="Nunito" pitchFamily="2" charset="0"/>
              </a:rPr>
              <a:t>Chiều</a:t>
            </a:r>
            <a:r>
              <a:rPr lang="en-US" sz="2800" b="1" dirty="0">
                <a:solidFill>
                  <a:schemeClr val="bg1"/>
                </a:solidFill>
                <a:latin typeface="Nunito" pitchFamily="2" charset="0"/>
              </a:rPr>
              <a:t> </a:t>
            </a:r>
            <a:r>
              <a:rPr lang="en-US" sz="2800" b="1" dirty="0" err="1">
                <a:solidFill>
                  <a:schemeClr val="bg1"/>
                </a:solidFill>
                <a:latin typeface="Nunito" pitchFamily="2" charset="0"/>
              </a:rPr>
              <a:t>rộng</a:t>
            </a:r>
            <a:r>
              <a:rPr lang="en-US" sz="2800" b="1" dirty="0">
                <a:solidFill>
                  <a:schemeClr val="bg1"/>
                </a:solidFill>
                <a:latin typeface="Nunito" pitchFamily="2" charset="0"/>
              </a:rPr>
              <a:t> AD = BC = 13 </a:t>
            </a:r>
            <a:r>
              <a:rPr lang="en-US" sz="2800" b="1" dirty="0" err="1">
                <a:solidFill>
                  <a:schemeClr val="bg1"/>
                </a:solidFill>
                <a:latin typeface="Nunito" pitchFamily="2" charset="0"/>
              </a:rPr>
              <a:t>dm</a:t>
            </a:r>
            <a:endParaRPr lang="en-US" sz="2800" b="1" dirty="0">
              <a:solidFill>
                <a:schemeClr val="bg1"/>
              </a:solidFill>
              <a:latin typeface="Nunito" pitchFamily="2" charset="0"/>
            </a:endParaRPr>
          </a:p>
          <a:p>
            <a:pPr algn="ctr"/>
            <a:r>
              <a:rPr lang="en-US" sz="2800" b="1" dirty="0" err="1">
                <a:solidFill>
                  <a:schemeClr val="bg1"/>
                </a:solidFill>
                <a:latin typeface="Nunito" pitchFamily="2" charset="0"/>
              </a:rPr>
              <a:t>Chiều</a:t>
            </a:r>
            <a:r>
              <a:rPr lang="en-US" sz="2800" b="1" dirty="0">
                <a:solidFill>
                  <a:schemeClr val="bg1"/>
                </a:solidFill>
                <a:latin typeface="Nunito" pitchFamily="2" charset="0"/>
              </a:rPr>
              <a:t> </a:t>
            </a:r>
            <a:r>
              <a:rPr lang="en-US" sz="2800" b="1" dirty="0" err="1">
                <a:solidFill>
                  <a:schemeClr val="bg1"/>
                </a:solidFill>
                <a:latin typeface="Nunito" pitchFamily="2" charset="0"/>
              </a:rPr>
              <a:t>dài</a:t>
            </a:r>
            <a:r>
              <a:rPr lang="en-US" sz="2800" b="1" dirty="0">
                <a:solidFill>
                  <a:schemeClr val="bg1"/>
                </a:solidFill>
                <a:latin typeface="Nunito" pitchFamily="2" charset="0"/>
              </a:rPr>
              <a:t> AB = DC = 20 </a:t>
            </a:r>
            <a:r>
              <a:rPr lang="en-US" sz="2800" b="1" dirty="0" err="1">
                <a:solidFill>
                  <a:schemeClr val="bg1"/>
                </a:solidFill>
                <a:latin typeface="Nunito" pitchFamily="2" charset="0"/>
              </a:rPr>
              <a:t>dm</a:t>
            </a:r>
            <a:endParaRPr lang="en-US" sz="2800" b="1" dirty="0">
              <a:solidFill>
                <a:schemeClr val="bg1"/>
              </a:solidFill>
              <a:latin typeface="Nunito" pitchFamily="2" charset="0"/>
            </a:endParaRPr>
          </a:p>
          <a:p>
            <a:r>
              <a:rPr lang="en-US" sz="2800" b="1" dirty="0">
                <a:solidFill>
                  <a:schemeClr val="bg1"/>
                </a:solidFill>
                <a:latin typeface="Nunito" pitchFamily="2" charset="0"/>
              </a:rPr>
              <a:t>a) </a:t>
            </a:r>
            <a:r>
              <a:rPr lang="en-US" sz="2800" b="1" dirty="0" err="1">
                <a:solidFill>
                  <a:schemeClr val="bg1"/>
                </a:solidFill>
                <a:latin typeface="Nunito" pitchFamily="2" charset="0"/>
              </a:rPr>
              <a:t>Khoảng</a:t>
            </a:r>
            <a:r>
              <a:rPr lang="en-US" sz="2800" b="1" dirty="0">
                <a:solidFill>
                  <a:schemeClr val="bg1"/>
                </a:solidFill>
                <a:latin typeface="Nunito" pitchFamily="2" charset="0"/>
              </a:rPr>
              <a:t> </a:t>
            </a:r>
            <a:r>
              <a:rPr lang="en-US" sz="2800" b="1" dirty="0" err="1">
                <a:solidFill>
                  <a:schemeClr val="bg1"/>
                </a:solidFill>
                <a:latin typeface="Nunito" pitchFamily="2" charset="0"/>
              </a:rPr>
              <a:t>cách</a:t>
            </a:r>
            <a:r>
              <a:rPr lang="en-US" sz="2800" b="1" dirty="0">
                <a:solidFill>
                  <a:schemeClr val="bg1"/>
                </a:solidFill>
                <a:latin typeface="Nunito" pitchFamily="2" charset="0"/>
              </a:rPr>
              <a:t> </a:t>
            </a:r>
            <a:r>
              <a:rPr lang="en-US" sz="2800" b="1" dirty="0" err="1">
                <a:solidFill>
                  <a:schemeClr val="bg1"/>
                </a:solidFill>
                <a:latin typeface="Nunito" pitchFamily="2" charset="0"/>
              </a:rPr>
              <a:t>từ</a:t>
            </a:r>
            <a:r>
              <a:rPr lang="en-US" sz="2800" b="1" dirty="0">
                <a:solidFill>
                  <a:schemeClr val="bg1"/>
                </a:solidFill>
                <a:latin typeface="Nunito" pitchFamily="2" charset="0"/>
              </a:rPr>
              <a:t> </a:t>
            </a:r>
            <a:r>
              <a:rPr lang="en-US" sz="2800" b="1" dirty="0" err="1">
                <a:solidFill>
                  <a:schemeClr val="bg1"/>
                </a:solidFill>
                <a:latin typeface="Nunito" pitchFamily="2" charset="0"/>
              </a:rPr>
              <a:t>nhà</a:t>
            </a:r>
            <a:r>
              <a:rPr lang="en-US" sz="2800" b="1" dirty="0">
                <a:solidFill>
                  <a:schemeClr val="bg1"/>
                </a:solidFill>
                <a:latin typeface="Nunito" pitchFamily="2" charset="0"/>
              </a:rPr>
              <a:t> </a:t>
            </a:r>
            <a:r>
              <a:rPr lang="en-US" sz="2800" b="1" dirty="0" err="1">
                <a:solidFill>
                  <a:schemeClr val="bg1"/>
                </a:solidFill>
                <a:latin typeface="Nunito" pitchFamily="2" charset="0"/>
              </a:rPr>
              <a:t>dế</a:t>
            </a:r>
            <a:r>
              <a:rPr lang="en-US" sz="2800" b="1" dirty="0">
                <a:solidFill>
                  <a:schemeClr val="bg1"/>
                </a:solidFill>
                <a:latin typeface="Nunito" pitchFamily="2" charset="0"/>
              </a:rPr>
              <a:t> </a:t>
            </a:r>
            <a:r>
              <a:rPr lang="en-US" sz="2800" b="1" dirty="0" err="1">
                <a:solidFill>
                  <a:schemeClr val="bg1"/>
                </a:solidFill>
                <a:latin typeface="Nunito" pitchFamily="2" charset="0"/>
              </a:rPr>
              <a:t>mèn</a:t>
            </a:r>
            <a:r>
              <a:rPr lang="en-US" sz="2800" b="1" dirty="0">
                <a:solidFill>
                  <a:schemeClr val="bg1"/>
                </a:solidFill>
                <a:latin typeface="Nunito" pitchFamily="2" charset="0"/>
              </a:rPr>
              <a:t> </a:t>
            </a:r>
            <a:r>
              <a:rPr lang="en-US" sz="2800" b="1" dirty="0" err="1">
                <a:solidFill>
                  <a:schemeClr val="bg1"/>
                </a:solidFill>
                <a:latin typeface="Nunito" pitchFamily="2" charset="0"/>
              </a:rPr>
              <a:t>đến</a:t>
            </a:r>
            <a:r>
              <a:rPr lang="en-US" sz="2800" b="1" dirty="0">
                <a:solidFill>
                  <a:schemeClr val="bg1"/>
                </a:solidFill>
                <a:latin typeface="Nunito" pitchFamily="2" charset="0"/>
              </a:rPr>
              <a:t> </a:t>
            </a:r>
            <a:r>
              <a:rPr lang="en-US" sz="2800" b="1" dirty="0" err="1">
                <a:solidFill>
                  <a:schemeClr val="bg1"/>
                </a:solidFill>
                <a:latin typeface="Nunito" pitchFamily="2" charset="0"/>
              </a:rPr>
              <a:t>nhà</a:t>
            </a:r>
            <a:r>
              <a:rPr lang="en-US" sz="2800" b="1" dirty="0">
                <a:solidFill>
                  <a:schemeClr val="bg1"/>
                </a:solidFill>
                <a:latin typeface="Nunito" pitchFamily="2" charset="0"/>
              </a:rPr>
              <a:t> </a:t>
            </a:r>
            <a:r>
              <a:rPr lang="en-US" sz="2800" b="1" dirty="0" err="1">
                <a:solidFill>
                  <a:schemeClr val="bg1"/>
                </a:solidFill>
                <a:latin typeface="Nunito" pitchFamily="2" charset="0"/>
              </a:rPr>
              <a:t>xén</a:t>
            </a:r>
            <a:r>
              <a:rPr lang="en-US" sz="2800" b="1" dirty="0">
                <a:solidFill>
                  <a:schemeClr val="bg1"/>
                </a:solidFill>
                <a:latin typeface="Nunito" pitchFamily="2" charset="0"/>
              </a:rPr>
              <a:t> </a:t>
            </a:r>
            <a:r>
              <a:rPr lang="en-US" sz="2800" b="1" dirty="0" err="1">
                <a:solidFill>
                  <a:schemeClr val="bg1"/>
                </a:solidFill>
                <a:latin typeface="Nunito" pitchFamily="2" charset="0"/>
              </a:rPr>
              <a:t>tóc</a:t>
            </a:r>
            <a:r>
              <a:rPr lang="en-US" sz="2800" b="1" dirty="0">
                <a:solidFill>
                  <a:schemeClr val="bg1"/>
                </a:solidFill>
                <a:latin typeface="Nunito" pitchFamily="2" charset="0"/>
              </a:rPr>
              <a:t> </a:t>
            </a:r>
            <a:r>
              <a:rPr lang="en-US" sz="2800" b="1" dirty="0" err="1">
                <a:solidFill>
                  <a:schemeClr val="bg1"/>
                </a:solidFill>
                <a:latin typeface="Nunito" pitchFamily="2" charset="0"/>
              </a:rPr>
              <a:t>bằng</a:t>
            </a:r>
            <a:r>
              <a:rPr lang="en-US" sz="2800" b="1" dirty="0">
                <a:solidFill>
                  <a:schemeClr val="bg1"/>
                </a:solidFill>
                <a:latin typeface="Nunito" pitchFamily="2" charset="0"/>
              </a:rPr>
              <a:t> </a:t>
            </a:r>
            <a:r>
              <a:rPr lang="en-US" sz="2800" b="1" dirty="0" err="1">
                <a:solidFill>
                  <a:schemeClr val="bg1"/>
                </a:solidFill>
                <a:latin typeface="Nunito" pitchFamily="2" charset="0"/>
              </a:rPr>
              <a:t>chiều</a:t>
            </a:r>
            <a:r>
              <a:rPr lang="en-US" sz="2800" b="1" dirty="0">
                <a:solidFill>
                  <a:schemeClr val="bg1"/>
                </a:solidFill>
                <a:latin typeface="Nunito" pitchFamily="2" charset="0"/>
              </a:rPr>
              <a:t> </a:t>
            </a:r>
            <a:r>
              <a:rPr lang="en-US" sz="2800" b="1" dirty="0" err="1">
                <a:solidFill>
                  <a:schemeClr val="bg1"/>
                </a:solidFill>
                <a:latin typeface="Nunito" pitchFamily="2" charset="0"/>
              </a:rPr>
              <a:t>rộng</a:t>
            </a:r>
            <a:r>
              <a:rPr lang="en-US" sz="2800" b="1" dirty="0">
                <a:solidFill>
                  <a:schemeClr val="bg1"/>
                </a:solidFill>
                <a:latin typeface="Nunito" pitchFamily="2" charset="0"/>
              </a:rPr>
              <a:t> </a:t>
            </a:r>
            <a:r>
              <a:rPr lang="en-US" sz="2800" b="1" dirty="0" err="1">
                <a:solidFill>
                  <a:schemeClr val="bg1"/>
                </a:solidFill>
                <a:latin typeface="Nunito" pitchFamily="2" charset="0"/>
              </a:rPr>
              <a:t>của</a:t>
            </a:r>
            <a:r>
              <a:rPr lang="en-US" sz="2800" b="1" dirty="0">
                <a:solidFill>
                  <a:schemeClr val="bg1"/>
                </a:solidFill>
                <a:latin typeface="Nunito" pitchFamily="2" charset="0"/>
              </a:rPr>
              <a:t> </a:t>
            </a:r>
            <a:r>
              <a:rPr lang="en-US" sz="2800" b="1" dirty="0" err="1">
                <a:solidFill>
                  <a:schemeClr val="bg1"/>
                </a:solidFill>
                <a:latin typeface="Nunito" pitchFamily="2" charset="0"/>
              </a:rPr>
              <a:t>hình</a:t>
            </a:r>
            <a:r>
              <a:rPr lang="en-US" sz="2800" b="1" dirty="0">
                <a:solidFill>
                  <a:schemeClr val="bg1"/>
                </a:solidFill>
                <a:latin typeface="Nunito" pitchFamily="2" charset="0"/>
              </a:rPr>
              <a:t> </a:t>
            </a:r>
            <a:r>
              <a:rPr lang="en-US" sz="2800" b="1" dirty="0" err="1">
                <a:solidFill>
                  <a:schemeClr val="bg1"/>
                </a:solidFill>
                <a:latin typeface="Nunito" pitchFamily="2" charset="0"/>
              </a:rPr>
              <a:t>chữ</a:t>
            </a:r>
            <a:r>
              <a:rPr lang="en-US" sz="2800" b="1" dirty="0">
                <a:solidFill>
                  <a:schemeClr val="bg1"/>
                </a:solidFill>
                <a:latin typeface="Nunito" pitchFamily="2" charset="0"/>
              </a:rPr>
              <a:t> </a:t>
            </a:r>
            <a:r>
              <a:rPr lang="en-US" sz="2800" b="1" dirty="0" err="1">
                <a:solidFill>
                  <a:schemeClr val="bg1"/>
                </a:solidFill>
                <a:latin typeface="Nunito" pitchFamily="2" charset="0"/>
              </a:rPr>
              <a:t>nhật</a:t>
            </a:r>
            <a:r>
              <a:rPr lang="en-US" sz="2800" b="1" dirty="0">
                <a:solidFill>
                  <a:schemeClr val="bg1"/>
                </a:solidFill>
                <a:latin typeface="Nunito" pitchFamily="2" charset="0"/>
              </a:rPr>
              <a:t> ABCD </a:t>
            </a:r>
            <a:r>
              <a:rPr lang="en-US" sz="2800" b="1" dirty="0" err="1">
                <a:solidFill>
                  <a:schemeClr val="bg1"/>
                </a:solidFill>
                <a:latin typeface="Nunito" pitchFamily="2" charset="0"/>
              </a:rPr>
              <a:t>và</a:t>
            </a:r>
            <a:r>
              <a:rPr lang="en-US" sz="2800" b="1" dirty="0">
                <a:solidFill>
                  <a:schemeClr val="bg1"/>
                </a:solidFill>
                <a:latin typeface="Nunito" pitchFamily="2" charset="0"/>
              </a:rPr>
              <a:t> </a:t>
            </a:r>
            <a:r>
              <a:rPr lang="en-US" sz="2800" b="1" dirty="0" err="1">
                <a:solidFill>
                  <a:schemeClr val="bg1"/>
                </a:solidFill>
                <a:latin typeface="Nunito" pitchFamily="2" charset="0"/>
              </a:rPr>
              <a:t>bằng</a:t>
            </a:r>
            <a:r>
              <a:rPr lang="en-US" sz="2800" b="1" dirty="0">
                <a:solidFill>
                  <a:schemeClr val="bg1"/>
                </a:solidFill>
                <a:latin typeface="Nunito" pitchFamily="2" charset="0"/>
              </a:rPr>
              <a:t> 13 dm.</a:t>
            </a:r>
          </a:p>
          <a:p>
            <a:r>
              <a:rPr lang="en-US" sz="2800" b="1" dirty="0">
                <a:solidFill>
                  <a:schemeClr val="bg1"/>
                </a:solidFill>
                <a:latin typeface="Nunito" pitchFamily="2" charset="0"/>
              </a:rPr>
              <a:t>b) </a:t>
            </a:r>
            <a:r>
              <a:rPr lang="en-US" sz="2800" b="1" dirty="0" err="1">
                <a:solidFill>
                  <a:schemeClr val="bg1"/>
                </a:solidFill>
                <a:latin typeface="Nunito" pitchFamily="2" charset="0"/>
              </a:rPr>
              <a:t>Khoảng</a:t>
            </a:r>
            <a:r>
              <a:rPr lang="en-US" sz="2800" b="1" dirty="0">
                <a:solidFill>
                  <a:schemeClr val="bg1"/>
                </a:solidFill>
                <a:latin typeface="Nunito" pitchFamily="2" charset="0"/>
              </a:rPr>
              <a:t> </a:t>
            </a:r>
            <a:r>
              <a:rPr lang="en-US" sz="2800" b="1" dirty="0" err="1">
                <a:solidFill>
                  <a:schemeClr val="bg1"/>
                </a:solidFill>
                <a:latin typeface="Nunito" pitchFamily="2" charset="0"/>
              </a:rPr>
              <a:t>cách</a:t>
            </a:r>
            <a:r>
              <a:rPr lang="en-US" sz="2800" b="1" dirty="0">
                <a:solidFill>
                  <a:schemeClr val="bg1"/>
                </a:solidFill>
                <a:latin typeface="Nunito" pitchFamily="2" charset="0"/>
              </a:rPr>
              <a:t> </a:t>
            </a:r>
            <a:r>
              <a:rPr lang="en-US" sz="2800" b="1" dirty="0" err="1">
                <a:solidFill>
                  <a:schemeClr val="bg1"/>
                </a:solidFill>
                <a:latin typeface="Nunito" pitchFamily="2" charset="0"/>
              </a:rPr>
              <a:t>từ</a:t>
            </a:r>
            <a:r>
              <a:rPr lang="en-US" sz="2800" b="1" dirty="0">
                <a:solidFill>
                  <a:schemeClr val="bg1"/>
                </a:solidFill>
                <a:latin typeface="Nunito" pitchFamily="2" charset="0"/>
              </a:rPr>
              <a:t> </a:t>
            </a:r>
            <a:r>
              <a:rPr lang="en-US" sz="2800" b="1" dirty="0" err="1">
                <a:solidFill>
                  <a:schemeClr val="bg1"/>
                </a:solidFill>
                <a:latin typeface="Nunito" pitchFamily="2" charset="0"/>
              </a:rPr>
              <a:t>nhà</a:t>
            </a:r>
            <a:r>
              <a:rPr lang="en-US" sz="2800" b="1" dirty="0">
                <a:solidFill>
                  <a:schemeClr val="bg1"/>
                </a:solidFill>
                <a:latin typeface="Nunito" pitchFamily="2" charset="0"/>
              </a:rPr>
              <a:t> </a:t>
            </a:r>
            <a:r>
              <a:rPr lang="en-US" sz="2800" b="1" dirty="0" err="1">
                <a:solidFill>
                  <a:schemeClr val="bg1"/>
                </a:solidFill>
                <a:latin typeface="Nunito" pitchFamily="2" charset="0"/>
              </a:rPr>
              <a:t>dế</a:t>
            </a:r>
            <a:r>
              <a:rPr lang="en-US" sz="2800" b="1" dirty="0">
                <a:solidFill>
                  <a:schemeClr val="bg1"/>
                </a:solidFill>
                <a:latin typeface="Nunito" pitchFamily="2" charset="0"/>
              </a:rPr>
              <a:t> </a:t>
            </a:r>
            <a:r>
              <a:rPr lang="en-US" sz="2800" b="1" dirty="0" err="1">
                <a:solidFill>
                  <a:schemeClr val="bg1"/>
                </a:solidFill>
                <a:latin typeface="Nunito" pitchFamily="2" charset="0"/>
              </a:rPr>
              <a:t>mèn</a:t>
            </a:r>
            <a:r>
              <a:rPr lang="en-US" sz="2800" b="1" dirty="0">
                <a:solidFill>
                  <a:schemeClr val="bg1"/>
                </a:solidFill>
                <a:latin typeface="Nunito" pitchFamily="2" charset="0"/>
              </a:rPr>
              <a:t> </a:t>
            </a:r>
            <a:r>
              <a:rPr lang="en-US" sz="2800" b="1" dirty="0" err="1">
                <a:solidFill>
                  <a:schemeClr val="bg1"/>
                </a:solidFill>
                <a:latin typeface="Nunito" pitchFamily="2" charset="0"/>
              </a:rPr>
              <a:t>đến</a:t>
            </a:r>
            <a:r>
              <a:rPr lang="en-US" sz="2800" b="1" dirty="0">
                <a:solidFill>
                  <a:schemeClr val="bg1"/>
                </a:solidFill>
                <a:latin typeface="Nunito" pitchFamily="2" charset="0"/>
              </a:rPr>
              <a:t> </a:t>
            </a:r>
            <a:r>
              <a:rPr lang="en-US" sz="2800" b="1" dirty="0" err="1">
                <a:solidFill>
                  <a:schemeClr val="bg1"/>
                </a:solidFill>
                <a:latin typeface="Nunito" pitchFamily="2" charset="0"/>
              </a:rPr>
              <a:t>nhà</a:t>
            </a:r>
            <a:r>
              <a:rPr lang="en-US" sz="2800" b="1" dirty="0">
                <a:solidFill>
                  <a:schemeClr val="bg1"/>
                </a:solidFill>
                <a:latin typeface="Nunito" pitchFamily="2" charset="0"/>
              </a:rPr>
              <a:t> </a:t>
            </a:r>
            <a:r>
              <a:rPr lang="en-US" sz="2800" b="1" dirty="0" err="1">
                <a:solidFill>
                  <a:schemeClr val="bg1"/>
                </a:solidFill>
                <a:latin typeface="Nunito" pitchFamily="2" charset="0"/>
              </a:rPr>
              <a:t>dế</a:t>
            </a:r>
            <a:r>
              <a:rPr lang="en-US" sz="2800" b="1" dirty="0">
                <a:solidFill>
                  <a:schemeClr val="bg1"/>
                </a:solidFill>
                <a:latin typeface="Nunito" pitchFamily="2" charset="0"/>
              </a:rPr>
              <a:t> </a:t>
            </a:r>
            <a:r>
              <a:rPr lang="en-US" sz="2800" b="1" dirty="0" err="1">
                <a:solidFill>
                  <a:schemeClr val="bg1"/>
                </a:solidFill>
                <a:latin typeface="Nunito" pitchFamily="2" charset="0"/>
              </a:rPr>
              <a:t>trũi</a:t>
            </a:r>
            <a:r>
              <a:rPr lang="en-US" sz="2800" b="1" dirty="0">
                <a:solidFill>
                  <a:schemeClr val="bg1"/>
                </a:solidFill>
                <a:latin typeface="Nunito" pitchFamily="2" charset="0"/>
              </a:rPr>
              <a:t> </a:t>
            </a:r>
            <a:r>
              <a:rPr lang="en-US" sz="2800" b="1" dirty="0" err="1">
                <a:solidFill>
                  <a:schemeClr val="bg1"/>
                </a:solidFill>
                <a:latin typeface="Nunito" pitchFamily="2" charset="0"/>
              </a:rPr>
              <a:t>bằng</a:t>
            </a:r>
            <a:r>
              <a:rPr lang="en-US" sz="2800" b="1" dirty="0">
                <a:solidFill>
                  <a:schemeClr val="bg1"/>
                </a:solidFill>
                <a:latin typeface="Nunito" pitchFamily="2" charset="0"/>
              </a:rPr>
              <a:t> </a:t>
            </a:r>
            <a:r>
              <a:rPr lang="en-US" sz="2800" b="1" dirty="0" err="1">
                <a:solidFill>
                  <a:schemeClr val="bg1"/>
                </a:solidFill>
                <a:latin typeface="Nunito" pitchFamily="2" charset="0"/>
              </a:rPr>
              <a:t>chiều</a:t>
            </a:r>
            <a:r>
              <a:rPr lang="en-US" sz="2800" b="1" dirty="0">
                <a:solidFill>
                  <a:schemeClr val="bg1"/>
                </a:solidFill>
                <a:latin typeface="Nunito" pitchFamily="2" charset="0"/>
              </a:rPr>
              <a:t> </a:t>
            </a:r>
            <a:r>
              <a:rPr lang="en-US" sz="2800" b="1" dirty="0" err="1">
                <a:solidFill>
                  <a:schemeClr val="bg1"/>
                </a:solidFill>
                <a:latin typeface="Nunito" pitchFamily="2" charset="0"/>
              </a:rPr>
              <a:t>dài</a:t>
            </a:r>
            <a:r>
              <a:rPr lang="en-US" sz="2800" b="1" dirty="0">
                <a:solidFill>
                  <a:schemeClr val="bg1"/>
                </a:solidFill>
                <a:latin typeface="Nunito" pitchFamily="2" charset="0"/>
              </a:rPr>
              <a:t> </a:t>
            </a:r>
            <a:r>
              <a:rPr lang="en-US" sz="2800" b="1" dirty="0" err="1">
                <a:solidFill>
                  <a:schemeClr val="bg1"/>
                </a:solidFill>
                <a:latin typeface="Nunito" pitchFamily="2" charset="0"/>
              </a:rPr>
              <a:t>của</a:t>
            </a:r>
            <a:r>
              <a:rPr lang="en-US" sz="2800" b="1" dirty="0">
                <a:solidFill>
                  <a:schemeClr val="bg1"/>
                </a:solidFill>
                <a:latin typeface="Nunito" pitchFamily="2" charset="0"/>
              </a:rPr>
              <a:t> </a:t>
            </a:r>
            <a:r>
              <a:rPr lang="en-US" sz="2800" b="1" dirty="0" err="1">
                <a:solidFill>
                  <a:schemeClr val="bg1"/>
                </a:solidFill>
                <a:latin typeface="Nunito" pitchFamily="2" charset="0"/>
              </a:rPr>
              <a:t>hình</a:t>
            </a:r>
            <a:r>
              <a:rPr lang="en-US" sz="2800" b="1" dirty="0">
                <a:solidFill>
                  <a:schemeClr val="bg1"/>
                </a:solidFill>
                <a:latin typeface="Nunito" pitchFamily="2" charset="0"/>
              </a:rPr>
              <a:t> </a:t>
            </a:r>
            <a:r>
              <a:rPr lang="en-US" sz="2800" b="1" dirty="0" err="1">
                <a:solidFill>
                  <a:schemeClr val="bg1"/>
                </a:solidFill>
                <a:latin typeface="Nunito" pitchFamily="2" charset="0"/>
              </a:rPr>
              <a:t>chữu</a:t>
            </a:r>
            <a:r>
              <a:rPr lang="en-US" sz="2800" b="1" dirty="0">
                <a:solidFill>
                  <a:schemeClr val="bg1"/>
                </a:solidFill>
                <a:latin typeface="Nunito" pitchFamily="2" charset="0"/>
              </a:rPr>
              <a:t> </a:t>
            </a:r>
            <a:r>
              <a:rPr lang="en-US" sz="2800" b="1" dirty="0" err="1">
                <a:solidFill>
                  <a:schemeClr val="bg1"/>
                </a:solidFill>
                <a:latin typeface="Nunito" pitchFamily="2" charset="0"/>
              </a:rPr>
              <a:t>nhật</a:t>
            </a:r>
            <a:r>
              <a:rPr lang="en-US" sz="2800" b="1" dirty="0">
                <a:solidFill>
                  <a:schemeClr val="bg1"/>
                </a:solidFill>
                <a:latin typeface="Nunito" pitchFamily="2" charset="0"/>
              </a:rPr>
              <a:t> ABCD </a:t>
            </a:r>
            <a:r>
              <a:rPr lang="en-US" sz="2800" b="1" dirty="0" err="1">
                <a:solidFill>
                  <a:schemeClr val="bg1"/>
                </a:solidFill>
                <a:latin typeface="Nunito" pitchFamily="2" charset="0"/>
              </a:rPr>
              <a:t>và</a:t>
            </a:r>
            <a:r>
              <a:rPr lang="en-US" sz="2800" b="1" dirty="0">
                <a:solidFill>
                  <a:schemeClr val="bg1"/>
                </a:solidFill>
                <a:latin typeface="Nunito" pitchFamily="2" charset="0"/>
              </a:rPr>
              <a:t> </a:t>
            </a:r>
            <a:r>
              <a:rPr lang="en-US" sz="2800" b="1" dirty="0" err="1">
                <a:solidFill>
                  <a:schemeClr val="bg1"/>
                </a:solidFill>
                <a:latin typeface="Nunito" pitchFamily="2" charset="0"/>
              </a:rPr>
              <a:t>bằng</a:t>
            </a:r>
            <a:r>
              <a:rPr lang="en-US" sz="2800" b="1" dirty="0">
                <a:solidFill>
                  <a:schemeClr val="bg1"/>
                </a:solidFill>
                <a:latin typeface="Nunito" pitchFamily="2" charset="0"/>
              </a:rPr>
              <a:t> 20 dm.</a:t>
            </a:r>
          </a:p>
        </p:txBody>
      </p:sp>
    </p:spTree>
    <p:extLst>
      <p:ext uri="{BB962C8B-B14F-4D97-AF65-F5344CB8AC3E}">
        <p14:creationId xmlns:p14="http://schemas.microsoft.com/office/powerpoint/2010/main" val="12841928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939E44C4-AAE6-45C9-922F-7F368A84348B}"/>
              </a:ext>
            </a:extLst>
          </p:cNvPr>
          <p:cNvPicPr>
            <a:picLocks noChangeAspect="1"/>
          </p:cNvPicPr>
          <p:nvPr/>
        </p:nvPicPr>
        <p:blipFill>
          <a:blip r:embed="rId2"/>
          <a:stretch>
            <a:fillRect/>
          </a:stretch>
        </p:blipFill>
        <p:spPr>
          <a:xfrm>
            <a:off x="244718" y="274930"/>
            <a:ext cx="2191350" cy="867166"/>
          </a:xfrm>
          <a:prstGeom prst="rect">
            <a:avLst/>
          </a:prstGeom>
          <a:ln>
            <a:noFill/>
          </a:ln>
          <a:effectLst>
            <a:softEdge rad="112500"/>
          </a:effectLst>
        </p:spPr>
      </p:pic>
      <p:pic>
        <p:nvPicPr>
          <p:cNvPr id="6" name="Picture 5">
            <a:extLst>
              <a:ext uri="{FF2B5EF4-FFF2-40B4-BE49-F238E27FC236}">
                <a16:creationId xmlns="" xmlns:a16="http://schemas.microsoft.com/office/drawing/2014/main" id="{5483AD99-0AA2-4B8F-AD5D-B1E9F93807EE}"/>
              </a:ext>
            </a:extLst>
          </p:cNvPr>
          <p:cNvPicPr>
            <a:picLocks noChangeAspect="1"/>
          </p:cNvPicPr>
          <p:nvPr/>
        </p:nvPicPr>
        <p:blipFill rotWithShape="1">
          <a:blip r:embed="rId3"/>
          <a:srcRect l="4506" t="39723" r="4344"/>
          <a:stretch/>
        </p:blipFill>
        <p:spPr>
          <a:xfrm>
            <a:off x="562707" y="2883877"/>
            <a:ext cx="10818056" cy="2523496"/>
          </a:xfrm>
          <a:prstGeom prst="rect">
            <a:avLst/>
          </a:prstGeom>
        </p:spPr>
      </p:pic>
      <p:sp>
        <p:nvSpPr>
          <p:cNvPr id="7" name="TextBox 6">
            <a:extLst>
              <a:ext uri="{FF2B5EF4-FFF2-40B4-BE49-F238E27FC236}">
                <a16:creationId xmlns="" xmlns:a16="http://schemas.microsoft.com/office/drawing/2014/main" id="{D824C5F5-EB9B-2EF5-7BA6-88076032BD36}"/>
              </a:ext>
            </a:extLst>
          </p:cNvPr>
          <p:cNvSpPr txBox="1"/>
          <p:nvPr/>
        </p:nvSpPr>
        <p:spPr>
          <a:xfrm>
            <a:off x="562706" y="1450627"/>
            <a:ext cx="11202574" cy="1384995"/>
          </a:xfrm>
          <a:prstGeom prst="rect">
            <a:avLst/>
          </a:prstGeom>
          <a:noFill/>
        </p:spPr>
        <p:txBody>
          <a:bodyPr wrap="square">
            <a:spAutoFit/>
          </a:bodyPr>
          <a:lstStyle/>
          <a:p>
            <a:r>
              <a:rPr lang="vi-VN" sz="2800" b="1" i="0">
                <a:solidFill>
                  <a:srgbClr val="000000"/>
                </a:solidFill>
                <a:effectLst/>
                <a:latin typeface="Nunito" pitchFamily="2" charset="0"/>
              </a:rPr>
              <a:t>Một con đường thẳng nối từ địa điểm A đến địa điểm B. Do đoạn đường CD bị hỏng nên người ta phải làm một đường tránh CMND có kích thước như hình vẽ. Biết CDNM là hình chữ nhật.</a:t>
            </a:r>
            <a:endParaRPr lang="en-US" sz="2800" b="1">
              <a:latin typeface="Nunito" pitchFamily="2" charset="0"/>
            </a:endParaRPr>
          </a:p>
        </p:txBody>
      </p:sp>
      <p:pic>
        <p:nvPicPr>
          <p:cNvPr id="8" name="Picture 7">
            <a:extLst>
              <a:ext uri="{FF2B5EF4-FFF2-40B4-BE49-F238E27FC236}">
                <a16:creationId xmlns="" xmlns:a16="http://schemas.microsoft.com/office/drawing/2014/main" id="{875E2FDC-F8A6-9768-9FA0-A3E58CC2EC19}"/>
              </a:ext>
            </a:extLst>
          </p:cNvPr>
          <p:cNvPicPr>
            <a:picLocks noChangeAspect="1"/>
          </p:cNvPicPr>
          <p:nvPr/>
        </p:nvPicPr>
        <p:blipFill>
          <a:blip r:embed="rId4"/>
          <a:stretch>
            <a:fillRect/>
          </a:stretch>
        </p:blipFill>
        <p:spPr>
          <a:xfrm>
            <a:off x="188595" y="1450627"/>
            <a:ext cx="476250" cy="504825"/>
          </a:xfrm>
          <a:prstGeom prst="rect">
            <a:avLst/>
          </a:prstGeom>
        </p:spPr>
      </p:pic>
    </p:spTree>
    <p:extLst>
      <p:ext uri="{BB962C8B-B14F-4D97-AF65-F5344CB8AC3E}">
        <p14:creationId xmlns:p14="http://schemas.microsoft.com/office/powerpoint/2010/main" val="841801254"/>
      </p:ext>
    </p:extLst>
  </p:cSld>
  <p:clrMapOvr>
    <a:masterClrMapping/>
  </p:clrMapOvr>
  <p:transition spd="slow">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BD74881-9173-47E6-B1B5-100013D85422}"/>
              </a:ext>
            </a:extLst>
          </p:cNvPr>
          <p:cNvPicPr>
            <a:picLocks noChangeAspect="1"/>
          </p:cNvPicPr>
          <p:nvPr/>
        </p:nvPicPr>
        <p:blipFill rotWithShape="1">
          <a:blip r:embed="rId2"/>
          <a:srcRect r="17762"/>
          <a:stretch/>
        </p:blipFill>
        <p:spPr>
          <a:xfrm>
            <a:off x="-1" y="1"/>
            <a:ext cx="1927275" cy="864728"/>
          </a:xfrm>
          <a:prstGeom prst="rect">
            <a:avLst/>
          </a:prstGeom>
          <a:ln>
            <a:noFill/>
          </a:ln>
          <a:effectLst>
            <a:softEdge rad="112500"/>
          </a:effectLst>
        </p:spPr>
      </p:pic>
      <p:sp>
        <p:nvSpPr>
          <p:cNvPr id="7" name="Oval 6">
            <a:extLst>
              <a:ext uri="{FF2B5EF4-FFF2-40B4-BE49-F238E27FC236}">
                <a16:creationId xmlns="" xmlns:a16="http://schemas.microsoft.com/office/drawing/2014/main" id="{6B62AF39-DF35-432C-8BCC-42536E2B7E2D}"/>
              </a:ext>
            </a:extLst>
          </p:cNvPr>
          <p:cNvSpPr/>
          <p:nvPr/>
        </p:nvSpPr>
        <p:spPr>
          <a:xfrm>
            <a:off x="3686148" y="3173506"/>
            <a:ext cx="519953" cy="528918"/>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8" name="Picture 7">
            <a:extLst>
              <a:ext uri="{FF2B5EF4-FFF2-40B4-BE49-F238E27FC236}">
                <a16:creationId xmlns="" xmlns:a16="http://schemas.microsoft.com/office/drawing/2014/main" id="{EF5094BD-FACA-BBD6-1494-F04CE9C984C4}"/>
              </a:ext>
            </a:extLst>
          </p:cNvPr>
          <p:cNvPicPr>
            <a:picLocks noChangeAspect="1"/>
          </p:cNvPicPr>
          <p:nvPr/>
        </p:nvPicPr>
        <p:blipFill rotWithShape="1">
          <a:blip r:embed="rId3"/>
          <a:srcRect r="84024" b="77148"/>
          <a:stretch/>
        </p:blipFill>
        <p:spPr>
          <a:xfrm>
            <a:off x="121628" y="864729"/>
            <a:ext cx="1369548" cy="528919"/>
          </a:xfrm>
          <a:prstGeom prst="rect">
            <a:avLst/>
          </a:prstGeom>
          <a:ln>
            <a:noFill/>
          </a:ln>
          <a:effectLst>
            <a:softEdge rad="112500"/>
          </a:effectLst>
        </p:spPr>
      </p:pic>
      <p:sp>
        <p:nvSpPr>
          <p:cNvPr id="10" name="TextBox 9">
            <a:extLst>
              <a:ext uri="{FF2B5EF4-FFF2-40B4-BE49-F238E27FC236}">
                <a16:creationId xmlns="" xmlns:a16="http://schemas.microsoft.com/office/drawing/2014/main" id="{97462435-2B42-C402-22EA-42693824297C}"/>
              </a:ext>
            </a:extLst>
          </p:cNvPr>
          <p:cNvSpPr txBox="1"/>
          <p:nvPr/>
        </p:nvSpPr>
        <p:spPr>
          <a:xfrm>
            <a:off x="576672" y="1455655"/>
            <a:ext cx="10930700" cy="2246769"/>
          </a:xfrm>
          <a:prstGeom prst="rect">
            <a:avLst/>
          </a:prstGeom>
          <a:noFill/>
        </p:spPr>
        <p:txBody>
          <a:bodyPr wrap="square">
            <a:spAutoFit/>
          </a:bodyPr>
          <a:lstStyle/>
          <a:p>
            <a:pPr algn="l"/>
            <a:r>
              <a:rPr lang="vi-VN" sz="2800" b="0" i="0" dirty="0">
                <a:effectLst/>
                <a:latin typeface="Nunito Black" pitchFamily="2" charset="0"/>
              </a:rPr>
              <a:t>Độ dài đoạn đường CD là .... km.</a:t>
            </a:r>
          </a:p>
          <a:p>
            <a:pPr algn="l"/>
            <a:r>
              <a:rPr lang="vi-VN" sz="2800" b="0" i="0" dirty="0">
                <a:solidFill>
                  <a:srgbClr val="0070C0"/>
                </a:solidFill>
                <a:effectLst/>
                <a:latin typeface="Nunito Black" pitchFamily="2" charset="0"/>
              </a:rPr>
              <a:t>b) Chọn câu trả lời đúng.</a:t>
            </a:r>
          </a:p>
          <a:p>
            <a:pPr algn="l"/>
            <a:r>
              <a:rPr lang="vi-VN" sz="2800" b="0" i="0" dirty="0">
                <a:solidFill>
                  <a:srgbClr val="0070C0"/>
                </a:solidFill>
                <a:effectLst/>
                <a:latin typeface="Nunito Black" pitchFamily="2" charset="0"/>
              </a:rPr>
              <a:t>Đi từ địa điểm A đến địa điểm B theo đường tránh dài hơn đi theo đường thẳng bao nhiêu ki-lô-mét?</a:t>
            </a:r>
          </a:p>
          <a:p>
            <a:pPr algn="l"/>
            <a:r>
              <a:rPr lang="vi-VN" sz="2800" b="0" i="0" dirty="0">
                <a:solidFill>
                  <a:srgbClr val="0070C0"/>
                </a:solidFill>
                <a:effectLst/>
                <a:latin typeface="Nunito Black" pitchFamily="2" charset="0"/>
              </a:rPr>
              <a:t>A. 1km                   B. 3 km                  C. 2 km</a:t>
            </a:r>
          </a:p>
        </p:txBody>
      </p:sp>
      <p:sp>
        <p:nvSpPr>
          <p:cNvPr id="6" name="Rectangle: Rounded Corners 5">
            <a:extLst>
              <a:ext uri="{FF2B5EF4-FFF2-40B4-BE49-F238E27FC236}">
                <a16:creationId xmlns="" xmlns:a16="http://schemas.microsoft.com/office/drawing/2014/main" id="{88798EB2-DEEC-4512-914D-779F96B30502}"/>
              </a:ext>
            </a:extLst>
          </p:cNvPr>
          <p:cNvSpPr/>
          <p:nvPr/>
        </p:nvSpPr>
        <p:spPr>
          <a:xfrm>
            <a:off x="5020098" y="1294967"/>
            <a:ext cx="519953" cy="528918"/>
          </a:xfrm>
          <a:prstGeom prst="round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a:solidFill>
                  <a:schemeClr val="bg1"/>
                </a:solidFill>
                <a:latin typeface="Nunito Black" pitchFamily="2" charset="0"/>
              </a:rPr>
              <a:t>2</a:t>
            </a:r>
          </a:p>
        </p:txBody>
      </p:sp>
      <p:pic>
        <p:nvPicPr>
          <p:cNvPr id="11" name="Picture 10">
            <a:extLst>
              <a:ext uri="{FF2B5EF4-FFF2-40B4-BE49-F238E27FC236}">
                <a16:creationId xmlns="" xmlns:a16="http://schemas.microsoft.com/office/drawing/2014/main" id="{D0EDD3A9-8C50-565A-8F47-B80A552D1DBF}"/>
              </a:ext>
            </a:extLst>
          </p:cNvPr>
          <p:cNvPicPr>
            <a:picLocks noChangeAspect="1"/>
          </p:cNvPicPr>
          <p:nvPr/>
        </p:nvPicPr>
        <p:blipFill>
          <a:blip r:embed="rId4"/>
          <a:stretch>
            <a:fillRect/>
          </a:stretch>
        </p:blipFill>
        <p:spPr>
          <a:xfrm>
            <a:off x="576672" y="3764431"/>
            <a:ext cx="10821338" cy="2523963"/>
          </a:xfrm>
          <a:prstGeom prst="rect">
            <a:avLst/>
          </a:prstGeom>
        </p:spPr>
      </p:pic>
    </p:spTree>
    <p:extLst>
      <p:ext uri="{BB962C8B-B14F-4D97-AF65-F5344CB8AC3E}">
        <p14:creationId xmlns:p14="http://schemas.microsoft.com/office/powerpoint/2010/main" val="40292960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fade">
                                      <p:cBhvr>
                                        <p:cTn id="19" dur="1000"/>
                                        <p:tgtEl>
                                          <p:spTgt spid="10">
                                            <p:txEl>
                                              <p:pRg st="1" end="1"/>
                                            </p:txEl>
                                          </p:spTgt>
                                        </p:tgtEl>
                                      </p:cBhvr>
                                    </p:animEffect>
                                    <p:anim calcmode="lin" valueType="num">
                                      <p:cBhvr>
                                        <p:cTn id="20"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fade">
                                      <p:cBhvr>
                                        <p:cTn id="24" dur="1000"/>
                                        <p:tgtEl>
                                          <p:spTgt spid="10">
                                            <p:txEl>
                                              <p:pRg st="2" end="2"/>
                                            </p:txEl>
                                          </p:spTgt>
                                        </p:tgtEl>
                                      </p:cBhvr>
                                    </p:animEffect>
                                    <p:anim calcmode="lin" valueType="num">
                                      <p:cBhvr>
                                        <p:cTn id="25"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10">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animEffect transition="in" filter="fade">
                                      <p:cBhvr>
                                        <p:cTn id="29" dur="1000"/>
                                        <p:tgtEl>
                                          <p:spTgt spid="10">
                                            <p:txEl>
                                              <p:pRg st="3" end="3"/>
                                            </p:txEl>
                                          </p:spTgt>
                                        </p:tgtEl>
                                      </p:cBhvr>
                                    </p:animEffect>
                                    <p:anim calcmode="lin" valueType="num">
                                      <p:cBhvr>
                                        <p:cTn id="30"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F6EAFA98-1EB5-46D5-9EDE-376E09193914}"/>
              </a:ext>
            </a:extLst>
          </p:cNvPr>
          <p:cNvPicPr>
            <a:picLocks noChangeAspect="1"/>
          </p:cNvPicPr>
          <p:nvPr/>
        </p:nvPicPr>
        <p:blipFill>
          <a:blip r:embed="rId2"/>
          <a:stretch>
            <a:fillRect/>
          </a:stretch>
        </p:blipFill>
        <p:spPr>
          <a:xfrm>
            <a:off x="327225" y="926363"/>
            <a:ext cx="10541942" cy="2289894"/>
          </a:xfrm>
          <a:prstGeom prst="rect">
            <a:avLst/>
          </a:prstGeom>
        </p:spPr>
      </p:pic>
      <p:pic>
        <p:nvPicPr>
          <p:cNvPr id="7" name="Picture 6">
            <a:extLst>
              <a:ext uri="{FF2B5EF4-FFF2-40B4-BE49-F238E27FC236}">
                <a16:creationId xmlns="" xmlns:a16="http://schemas.microsoft.com/office/drawing/2014/main" id="{869212E2-1CC3-4472-BB35-C5A8777E0E1C}"/>
              </a:ext>
            </a:extLst>
          </p:cNvPr>
          <p:cNvPicPr>
            <a:picLocks noChangeAspect="1"/>
          </p:cNvPicPr>
          <p:nvPr/>
        </p:nvPicPr>
        <p:blipFill rotWithShape="1">
          <a:blip r:embed="rId3"/>
          <a:srcRect r="17343"/>
          <a:stretch/>
        </p:blipFill>
        <p:spPr>
          <a:xfrm>
            <a:off x="-1" y="0"/>
            <a:ext cx="2222696" cy="992215"/>
          </a:xfrm>
          <a:prstGeom prst="rect">
            <a:avLst/>
          </a:prstGeom>
          <a:ln>
            <a:noFill/>
          </a:ln>
          <a:effectLst>
            <a:softEdge rad="112500"/>
          </a:effectLst>
        </p:spPr>
      </p:pic>
      <p:sp>
        <p:nvSpPr>
          <p:cNvPr id="8" name="TextBox 7">
            <a:extLst>
              <a:ext uri="{FF2B5EF4-FFF2-40B4-BE49-F238E27FC236}">
                <a16:creationId xmlns="" xmlns:a16="http://schemas.microsoft.com/office/drawing/2014/main" id="{4FAB2063-522F-40AE-9520-15CA66E82A3E}"/>
              </a:ext>
            </a:extLst>
          </p:cNvPr>
          <p:cNvSpPr txBox="1"/>
          <p:nvPr/>
        </p:nvSpPr>
        <p:spPr>
          <a:xfrm>
            <a:off x="327225" y="3339381"/>
            <a:ext cx="5257800" cy="461665"/>
          </a:xfrm>
          <a:prstGeom prst="rect">
            <a:avLst/>
          </a:prstGeom>
          <a:noFill/>
        </p:spPr>
        <p:txBody>
          <a:bodyPr wrap="square" rtlCol="0">
            <a:spAutoFit/>
          </a:bodyPr>
          <a:lstStyle/>
          <a:p>
            <a:r>
              <a:rPr lang="en-US" sz="2400" dirty="0" err="1"/>
              <a:t>Có</a:t>
            </a:r>
            <a:r>
              <a:rPr lang="en-US" sz="2400" dirty="0"/>
              <a:t> 2 </a:t>
            </a:r>
            <a:r>
              <a:rPr lang="en-US" sz="2400" dirty="0" err="1"/>
              <a:t>cách</a:t>
            </a:r>
            <a:r>
              <a:rPr lang="en-US" sz="2400" dirty="0"/>
              <a:t> </a:t>
            </a:r>
            <a:r>
              <a:rPr lang="en-US" sz="2400" dirty="0" err="1"/>
              <a:t>xếp</a:t>
            </a:r>
            <a:r>
              <a:rPr lang="en-US" sz="2400" dirty="0"/>
              <a:t>:</a:t>
            </a:r>
          </a:p>
        </p:txBody>
      </p:sp>
      <p:pic>
        <p:nvPicPr>
          <p:cNvPr id="15" name="Picture 14">
            <a:extLst>
              <a:ext uri="{FF2B5EF4-FFF2-40B4-BE49-F238E27FC236}">
                <a16:creationId xmlns="" xmlns:a16="http://schemas.microsoft.com/office/drawing/2014/main" id="{46651B93-887C-4A61-9A9A-9B32303237AC}"/>
              </a:ext>
            </a:extLst>
          </p:cNvPr>
          <p:cNvPicPr>
            <a:picLocks noChangeAspect="1"/>
          </p:cNvPicPr>
          <p:nvPr/>
        </p:nvPicPr>
        <p:blipFill>
          <a:blip r:embed="rId4"/>
          <a:stretch>
            <a:fillRect/>
          </a:stretch>
        </p:blipFill>
        <p:spPr>
          <a:xfrm>
            <a:off x="2448621" y="3570213"/>
            <a:ext cx="3078747" cy="2339543"/>
          </a:xfrm>
          <a:prstGeom prst="rect">
            <a:avLst/>
          </a:prstGeom>
        </p:spPr>
      </p:pic>
      <p:pic>
        <p:nvPicPr>
          <p:cNvPr id="17" name="Picture 16">
            <a:extLst>
              <a:ext uri="{FF2B5EF4-FFF2-40B4-BE49-F238E27FC236}">
                <a16:creationId xmlns="" xmlns:a16="http://schemas.microsoft.com/office/drawing/2014/main" id="{7737A9CF-C9C2-45FE-A7CE-849667808620}"/>
              </a:ext>
            </a:extLst>
          </p:cNvPr>
          <p:cNvPicPr>
            <a:picLocks noChangeAspect="1"/>
          </p:cNvPicPr>
          <p:nvPr/>
        </p:nvPicPr>
        <p:blipFill>
          <a:blip r:embed="rId5"/>
          <a:stretch>
            <a:fillRect/>
          </a:stretch>
        </p:blipFill>
        <p:spPr>
          <a:xfrm>
            <a:off x="5682633" y="3429000"/>
            <a:ext cx="3932261" cy="2248095"/>
          </a:xfrm>
          <a:prstGeom prst="rect">
            <a:avLst/>
          </a:prstGeom>
        </p:spPr>
      </p:pic>
    </p:spTree>
    <p:extLst>
      <p:ext uri="{BB962C8B-B14F-4D97-AF65-F5344CB8AC3E}">
        <p14:creationId xmlns:p14="http://schemas.microsoft.com/office/powerpoint/2010/main" val="3292421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ector con mèo hoạt hình dễ thương | Thư viện stock vector đẹp miễn phí">
            <a:extLst>
              <a:ext uri="{FF2B5EF4-FFF2-40B4-BE49-F238E27FC236}">
                <a16:creationId xmlns="" xmlns:a16="http://schemas.microsoft.com/office/drawing/2014/main" id="{B7FB7BCF-9CD0-028D-4C49-9752B6E0DFA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0401" r="2" b="600"/>
          <a:stretch/>
        </p:blipFill>
        <p:spPr bwMode="auto">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5C5533C3-177C-AEE7-EFD8-1C083F0A2106}"/>
              </a:ext>
            </a:extLst>
          </p:cNvPr>
          <p:cNvSpPr txBox="1"/>
          <p:nvPr/>
        </p:nvSpPr>
        <p:spPr>
          <a:xfrm>
            <a:off x="5320145" y="2990818"/>
            <a:ext cx="6548890" cy="2913872"/>
          </a:xfrm>
          <a:prstGeom prst="rect">
            <a:avLst/>
          </a:prstGeom>
        </p:spPr>
        <p:txBody>
          <a:bodyPr vert="horz" lIns="91440" tIns="45720" rIns="91440" bIns="45720" rtlCol="0" anchor="t">
            <a:normAutofit/>
          </a:bodyPr>
          <a:lstStyle/>
          <a:p>
            <a:pPr>
              <a:lnSpc>
                <a:spcPct val="90000"/>
              </a:lnSpc>
              <a:spcAft>
                <a:spcPts val="600"/>
              </a:spcAft>
            </a:pPr>
            <a:r>
              <a:rPr lang="en-US" sz="4000">
                <a:solidFill>
                  <a:srgbClr val="FF0000">
                    <a:alpha val="80000"/>
                  </a:srgbClr>
                </a:solidFill>
                <a:latin typeface="Sigmar One" panose="00000500000000000000" pitchFamily="2" charset="0"/>
              </a:rPr>
              <a:t>Hẹn gặp lại các em!</a:t>
            </a:r>
          </a:p>
        </p:txBody>
      </p:sp>
    </p:spTree>
    <p:extLst>
      <p:ext uri="{BB962C8B-B14F-4D97-AF65-F5344CB8AC3E}">
        <p14:creationId xmlns:p14="http://schemas.microsoft.com/office/powerpoint/2010/main" val="20945062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descr="Whiteboard&#10;&#10;Description automatically generated with medium confidence">
            <a:extLst>
              <a:ext uri="{FF2B5EF4-FFF2-40B4-BE49-F238E27FC236}">
                <a16:creationId xmlns="" xmlns:a16="http://schemas.microsoft.com/office/drawing/2014/main" id="{B992B7DD-81A7-4C20-920D-DB032B1424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4789" y="503853"/>
            <a:ext cx="10357211" cy="6354147"/>
          </a:xfrm>
          <a:prstGeom prst="rect">
            <a:avLst/>
          </a:prstGeom>
        </p:spPr>
      </p:pic>
      <p:pic>
        <p:nvPicPr>
          <p:cNvPr id="7" name="Picture 6" descr="A picture containing graphical user interface&#10;&#10;Description automatically generated">
            <a:extLst>
              <a:ext uri="{FF2B5EF4-FFF2-40B4-BE49-F238E27FC236}">
                <a16:creationId xmlns="" xmlns:a16="http://schemas.microsoft.com/office/drawing/2014/main" id="{6C4F38F7-0EED-4FFF-9A21-7DA2213EF2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70321" y="1651100"/>
            <a:ext cx="7132580" cy="1368842"/>
          </a:xfrm>
          <a:prstGeom prst="rect">
            <a:avLst/>
          </a:prstGeom>
        </p:spPr>
      </p:pic>
      <p:sp>
        <p:nvSpPr>
          <p:cNvPr id="10" name="Title 1">
            <a:extLst>
              <a:ext uri="{FF2B5EF4-FFF2-40B4-BE49-F238E27FC236}">
                <a16:creationId xmlns="" xmlns:a16="http://schemas.microsoft.com/office/drawing/2014/main" id="{012417D5-AC24-4A1D-BB0E-F8C5CA164938}"/>
              </a:ext>
            </a:extLst>
          </p:cNvPr>
          <p:cNvSpPr txBox="1">
            <a:spLocks/>
          </p:cNvSpPr>
          <p:nvPr/>
        </p:nvSpPr>
        <p:spPr>
          <a:xfrm>
            <a:off x="2831649" y="1903878"/>
            <a:ext cx="7723713" cy="7186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79199D13-84DD-4ED2-8588-BBF40795FA58}"/>
              </a:ext>
            </a:extLst>
          </p:cNvPr>
          <p:cNvSpPr txBox="1"/>
          <p:nvPr/>
        </p:nvSpPr>
        <p:spPr>
          <a:xfrm>
            <a:off x="3552933" y="3591838"/>
            <a:ext cx="3882039" cy="523220"/>
          </a:xfrm>
          <a:prstGeom prst="rect">
            <a:avLst/>
          </a:prstGeom>
          <a:noFill/>
        </p:spPr>
        <p:txBody>
          <a:bodyPr wrap="square" rtlCol="0">
            <a:spAutoFit/>
          </a:bodyPr>
          <a:lstStyle/>
          <a:p>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A. 2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góc</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vuông</a:t>
            </a:r>
            <a:endPar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pic>
        <p:nvPicPr>
          <p:cNvPr id="12" name="ĐỒNG HỒ ĐẾM NGƯỢC 5 GIÂY + CHUÔNG BÁO HẾT GIỜ">
            <a:hlinkClick r:id="" action="ppaction://media"/>
            <a:extLst>
              <a:ext uri="{FF2B5EF4-FFF2-40B4-BE49-F238E27FC236}">
                <a16:creationId xmlns="" xmlns:a16="http://schemas.microsoft.com/office/drawing/2014/main" id="{8F695929-627F-44D9-92B2-54B297947CD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96001" y="364266"/>
            <a:ext cx="986619" cy="775649"/>
          </a:xfrm>
          <a:prstGeom prst="rect">
            <a:avLst/>
          </a:prstGeom>
          <a:ln>
            <a:noFill/>
          </a:ln>
          <a:effectLst>
            <a:softEdge rad="112500"/>
          </a:effectLst>
        </p:spPr>
      </p:pic>
      <p:sp>
        <p:nvSpPr>
          <p:cNvPr id="13" name="TextBox 12">
            <a:extLst>
              <a:ext uri="{FF2B5EF4-FFF2-40B4-BE49-F238E27FC236}">
                <a16:creationId xmlns="" xmlns:a16="http://schemas.microsoft.com/office/drawing/2014/main" id="{AA3AC9E6-D7E5-42D1-8E4A-9F3C37DCF05D}"/>
              </a:ext>
            </a:extLst>
          </p:cNvPr>
          <p:cNvSpPr txBox="1"/>
          <p:nvPr/>
        </p:nvSpPr>
        <p:spPr>
          <a:xfrm>
            <a:off x="6750051" y="4057650"/>
            <a:ext cx="1920875" cy="523220"/>
          </a:xfrm>
          <a:prstGeom prst="rect">
            <a:avLst/>
          </a:prstGeom>
          <a:noFill/>
        </p:spPr>
        <p:txBody>
          <a:bodyPr wrap="square" rtlCol="0">
            <a:spAutoFit/>
          </a:bodyPr>
          <a:lstStyle/>
          <a:p>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 xmlns:a16="http://schemas.microsoft.com/office/drawing/2014/main" id="{2B97E405-714E-4616-9486-1E7E3399AEF4}"/>
              </a:ext>
            </a:extLst>
          </p:cNvPr>
          <p:cNvSpPr txBox="1"/>
          <p:nvPr/>
        </p:nvSpPr>
        <p:spPr>
          <a:xfrm>
            <a:off x="7110222" y="3525237"/>
            <a:ext cx="3663885" cy="523220"/>
          </a:xfrm>
          <a:prstGeom prst="rect">
            <a:avLst/>
          </a:prstGeom>
          <a:noFill/>
        </p:spPr>
        <p:txBody>
          <a:bodyPr wrap="square" rtlCol="0">
            <a:spAutoFit/>
          </a:bodyPr>
          <a:lstStyle/>
          <a:p>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B. 1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góc</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vuông</a:t>
            </a:r>
            <a:endPar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 xmlns:a16="http://schemas.microsoft.com/office/drawing/2014/main" id="{22060519-1DC0-4F8E-9754-DA0356EC2D9C}"/>
              </a:ext>
            </a:extLst>
          </p:cNvPr>
          <p:cNvSpPr txBox="1"/>
          <p:nvPr/>
        </p:nvSpPr>
        <p:spPr>
          <a:xfrm>
            <a:off x="3548867" y="4384471"/>
            <a:ext cx="3663885" cy="523220"/>
          </a:xfrm>
          <a:prstGeom prst="rect">
            <a:avLst/>
          </a:prstGeom>
          <a:noFill/>
        </p:spPr>
        <p:txBody>
          <a:bodyPr wrap="square" rtlCol="0">
            <a:spAutoFit/>
          </a:bodyPr>
          <a:lstStyle/>
          <a:p>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C. 3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góc</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vuông</a:t>
            </a:r>
            <a:endPar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a:extLst>
              <a:ext uri="{FF2B5EF4-FFF2-40B4-BE49-F238E27FC236}">
                <a16:creationId xmlns="" xmlns:a16="http://schemas.microsoft.com/office/drawing/2014/main" id="{E758142D-64A4-4C3B-ADE5-139386CD1C80}"/>
              </a:ext>
            </a:extLst>
          </p:cNvPr>
          <p:cNvSpPr txBox="1"/>
          <p:nvPr/>
        </p:nvSpPr>
        <p:spPr>
          <a:xfrm>
            <a:off x="7110222" y="4410539"/>
            <a:ext cx="3194474" cy="523220"/>
          </a:xfrm>
          <a:prstGeom prst="rect">
            <a:avLst/>
          </a:prstGeom>
          <a:noFill/>
        </p:spPr>
        <p:txBody>
          <a:bodyPr wrap="square" rtlCol="0">
            <a:spAutoFit/>
          </a:bodyPr>
          <a:lstStyle/>
          <a:p>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D. 4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góc</a:t>
            </a:r>
            <a:r>
              <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B050"/>
                </a:solidFill>
                <a:latin typeface="Tahoma" panose="020B0604030504040204" pitchFamily="34" charset="0"/>
                <a:ea typeface="Tahoma" panose="020B0604030504040204" pitchFamily="34" charset="0"/>
                <a:cs typeface="Tahoma" panose="020B0604030504040204" pitchFamily="34" charset="0"/>
              </a:rPr>
              <a:t>vuông</a:t>
            </a:r>
            <a:endParaRPr lang="en-US" sz="28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pic>
        <p:nvPicPr>
          <p:cNvPr id="18" name="Content Placeholder 4" descr="Icon&#10;&#10;Description automatically generated">
            <a:extLst>
              <a:ext uri="{FF2B5EF4-FFF2-40B4-BE49-F238E27FC236}">
                <a16:creationId xmlns="" xmlns:a16="http://schemas.microsoft.com/office/drawing/2014/main" id="{E3EBB59D-C5AB-40E8-B9BB-2DA436306F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7437" y="53104"/>
            <a:ext cx="1513588" cy="1415779"/>
          </a:xfrm>
          <a:prstGeom prst="rect">
            <a:avLst/>
          </a:prstGeom>
        </p:spPr>
      </p:pic>
      <p:sp>
        <p:nvSpPr>
          <p:cNvPr id="19" name="TextBox 18">
            <a:extLst>
              <a:ext uri="{FF2B5EF4-FFF2-40B4-BE49-F238E27FC236}">
                <a16:creationId xmlns="" xmlns:a16="http://schemas.microsoft.com/office/drawing/2014/main" id="{4649C9A7-D566-43DB-BBAF-F369ED44E84F}"/>
              </a:ext>
            </a:extLst>
          </p:cNvPr>
          <p:cNvSpPr txBox="1"/>
          <p:nvPr/>
        </p:nvSpPr>
        <p:spPr>
          <a:xfrm>
            <a:off x="3370321" y="1695355"/>
            <a:ext cx="6934375" cy="1323632"/>
          </a:xfrm>
          <a:prstGeom prst="rect">
            <a:avLst/>
          </a:prstGeom>
          <a:noFill/>
        </p:spPr>
        <p:txBody>
          <a:bodyPr wrap="square">
            <a:spAutoFit/>
          </a:bodyPr>
          <a:lstStyle/>
          <a:p>
            <a:r>
              <a:rPr lang="en-US" sz="2667" b="1" dirty="0" err="1">
                <a:solidFill>
                  <a:srgbClr val="C00000"/>
                </a:solidFill>
              </a:rPr>
              <a:t>Hình</a:t>
            </a:r>
            <a:r>
              <a:rPr lang="en-US" sz="2667" b="1" dirty="0">
                <a:solidFill>
                  <a:srgbClr val="C00000"/>
                </a:solidFill>
              </a:rPr>
              <a:t> </a:t>
            </a:r>
            <a:r>
              <a:rPr lang="en-US" sz="2667" b="1" dirty="0" err="1">
                <a:solidFill>
                  <a:srgbClr val="C00000"/>
                </a:solidFill>
              </a:rPr>
              <a:t>bên</a:t>
            </a:r>
            <a:r>
              <a:rPr lang="en-US" sz="2667" b="1" dirty="0">
                <a:solidFill>
                  <a:srgbClr val="C00000"/>
                </a:solidFill>
              </a:rPr>
              <a:t> </a:t>
            </a:r>
            <a:r>
              <a:rPr lang="en-US" sz="2667" b="1" dirty="0" err="1">
                <a:solidFill>
                  <a:srgbClr val="C00000"/>
                </a:solidFill>
              </a:rPr>
              <a:t>có</a:t>
            </a:r>
            <a:r>
              <a:rPr lang="en-US" sz="2667" b="1" dirty="0">
                <a:solidFill>
                  <a:srgbClr val="C00000"/>
                </a:solidFill>
              </a:rPr>
              <a:t> </a:t>
            </a:r>
            <a:r>
              <a:rPr lang="en-US" sz="2667" b="1" dirty="0" err="1">
                <a:solidFill>
                  <a:srgbClr val="C00000"/>
                </a:solidFill>
              </a:rPr>
              <a:t>mấy</a:t>
            </a:r>
            <a:r>
              <a:rPr lang="en-US" sz="2667" b="1" dirty="0">
                <a:solidFill>
                  <a:srgbClr val="C00000"/>
                </a:solidFill>
              </a:rPr>
              <a:t> </a:t>
            </a:r>
            <a:r>
              <a:rPr lang="en-US" sz="2667" b="1" dirty="0" err="1">
                <a:solidFill>
                  <a:srgbClr val="C00000"/>
                </a:solidFill>
              </a:rPr>
              <a:t>góc</a:t>
            </a:r>
            <a:r>
              <a:rPr lang="en-US" sz="2667" b="1" dirty="0">
                <a:solidFill>
                  <a:srgbClr val="C00000"/>
                </a:solidFill>
              </a:rPr>
              <a:t> </a:t>
            </a:r>
            <a:r>
              <a:rPr lang="en-US" sz="2667" b="1" dirty="0" err="1">
                <a:solidFill>
                  <a:srgbClr val="C00000"/>
                </a:solidFill>
              </a:rPr>
              <a:t>vuông</a:t>
            </a:r>
            <a:r>
              <a:rPr lang="en-US" sz="2667" b="1" dirty="0">
                <a:solidFill>
                  <a:srgbClr val="C00000"/>
                </a:solidFill>
              </a:rPr>
              <a:t> ?</a:t>
            </a:r>
          </a:p>
          <a:p>
            <a:pPr algn="ctr"/>
            <a:endParaRPr lang="en-US" sz="2667" b="1" dirty="0">
              <a:solidFill>
                <a:srgbClr val="C00000"/>
              </a:solidFill>
            </a:endParaRPr>
          </a:p>
          <a:p>
            <a:pPr algn="ctr"/>
            <a:endParaRPr lang="en-US" sz="2667" b="1" dirty="0">
              <a:solidFill>
                <a:srgbClr val="C00000"/>
              </a:solidFill>
            </a:endParaRPr>
          </a:p>
        </p:txBody>
      </p:sp>
      <p:pic>
        <p:nvPicPr>
          <p:cNvPr id="20" name="Picture 3">
            <a:extLst>
              <a:ext uri="{FF2B5EF4-FFF2-40B4-BE49-F238E27FC236}">
                <a16:creationId xmlns="" xmlns:a16="http://schemas.microsoft.com/office/drawing/2014/main" id="{BD933BB4-6F09-4A6F-8C87-CE05AE1AB21B}"/>
              </a:ext>
            </a:extLst>
          </p:cNvPr>
          <p:cNvPicPr>
            <a:picLocks noChangeAspect="1"/>
          </p:cNvPicPr>
          <p:nvPr/>
        </p:nvPicPr>
        <p:blipFill>
          <a:blip r:embed="rId8"/>
          <a:srcRect/>
          <a:stretch>
            <a:fillRect/>
          </a:stretch>
        </p:blipFill>
        <p:spPr>
          <a:xfrm rot="1339021">
            <a:off x="679154" y="3738055"/>
            <a:ext cx="1495349" cy="1457965"/>
          </a:xfrm>
          <a:prstGeom prst="rect">
            <a:avLst/>
          </a:prstGeom>
        </p:spPr>
      </p:pic>
      <p:pic>
        <p:nvPicPr>
          <p:cNvPr id="21" name="Picture 7">
            <a:extLst>
              <a:ext uri="{FF2B5EF4-FFF2-40B4-BE49-F238E27FC236}">
                <a16:creationId xmlns="" xmlns:a16="http://schemas.microsoft.com/office/drawing/2014/main" id="{7466839C-4F68-44C6-A022-9E1F4F552CC9}"/>
              </a:ext>
            </a:extLst>
          </p:cNvPr>
          <p:cNvPicPr>
            <a:picLocks noChangeAspect="1"/>
          </p:cNvPicPr>
          <p:nvPr/>
        </p:nvPicPr>
        <p:blipFill>
          <a:blip r:embed="rId9"/>
          <a:srcRect/>
          <a:stretch>
            <a:fillRect/>
          </a:stretch>
        </p:blipFill>
        <p:spPr>
          <a:xfrm>
            <a:off x="97285" y="4057650"/>
            <a:ext cx="2290699" cy="2814990"/>
          </a:xfrm>
          <a:prstGeom prst="rect">
            <a:avLst/>
          </a:prstGeom>
        </p:spPr>
      </p:pic>
      <p:pic>
        <p:nvPicPr>
          <p:cNvPr id="3" name="Picture 2">
            <a:extLst>
              <a:ext uri="{FF2B5EF4-FFF2-40B4-BE49-F238E27FC236}">
                <a16:creationId xmlns="" xmlns:a16="http://schemas.microsoft.com/office/drawing/2014/main" id="{576316A0-C492-8974-DE21-95F2CCBB985E}"/>
              </a:ext>
            </a:extLst>
          </p:cNvPr>
          <p:cNvPicPr>
            <a:picLocks noChangeAspect="1"/>
          </p:cNvPicPr>
          <p:nvPr/>
        </p:nvPicPr>
        <p:blipFill>
          <a:blip r:embed="rId10"/>
          <a:stretch>
            <a:fillRect/>
          </a:stretch>
        </p:blipFill>
        <p:spPr>
          <a:xfrm>
            <a:off x="7954172" y="1671119"/>
            <a:ext cx="2484287" cy="1701711"/>
          </a:xfrm>
          <a:prstGeom prst="rect">
            <a:avLst/>
          </a:prstGeom>
        </p:spPr>
      </p:pic>
    </p:spTree>
    <p:extLst>
      <p:ext uri="{BB962C8B-B14F-4D97-AF65-F5344CB8AC3E}">
        <p14:creationId xmlns:p14="http://schemas.microsoft.com/office/powerpoint/2010/main" val="10431323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55"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6" presetClass="emph" presetSubtype="0" fill="hold" nodeType="clickEffect">
                                  <p:stCondLst>
                                    <p:cond delay="0"/>
                                  </p:stCondLst>
                                  <p:iterate type="lt">
                                    <p:tmPct val="4000"/>
                                  </p:iterate>
                                  <p:childTnLst>
                                    <p:set>
                                      <p:cBhvr override="childStyle">
                                        <p:cTn id="10" dur="500" fill="hold"/>
                                        <p:tgtEl>
                                          <p:spTgt spid="11"/>
                                        </p:tgtEl>
                                        <p:attrNameLst>
                                          <p:attrName>style.color</p:attrName>
                                        </p:attrNameLst>
                                      </p:cBhvr>
                                      <p:to>
                                        <p:clrVal>
                                          <a:srgbClr val="FF0000"/>
                                        </p:clrVal>
                                      </p:to>
                                    </p:set>
                                    <p:set>
                                      <p:cBhvr>
                                        <p:cTn id="11" dur="500" fill="hold"/>
                                        <p:tgtEl>
                                          <p:spTgt spid="11"/>
                                        </p:tgtEl>
                                        <p:attrNameLst>
                                          <p:attrName>fillcolor</p:attrName>
                                        </p:attrNameLst>
                                      </p:cBhvr>
                                      <p:to>
                                        <p:clrVal>
                                          <a:srgbClr val="FF0000"/>
                                        </p:clrVal>
                                      </p:to>
                                    </p:set>
                                    <p:set>
                                      <p:cBhvr>
                                        <p:cTn id="12" dur="5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50F6ED12-5E72-41D8-8E23-F5686B268E47}"/>
              </a:ext>
            </a:extLst>
          </p:cNvPr>
          <p:cNvPicPr>
            <a:picLocks noChangeAspect="1"/>
          </p:cNvPicPr>
          <p:nvPr/>
        </p:nvPicPr>
        <p:blipFill rotWithShape="1">
          <a:blip r:embed="rId2"/>
          <a:srcRect l="8609"/>
          <a:stretch/>
        </p:blipFill>
        <p:spPr>
          <a:xfrm>
            <a:off x="248191" y="251863"/>
            <a:ext cx="3156469" cy="1044030"/>
          </a:xfrm>
          <a:prstGeom prst="rect">
            <a:avLst/>
          </a:prstGeom>
        </p:spPr>
      </p:pic>
      <p:pic>
        <p:nvPicPr>
          <p:cNvPr id="6" name="Picture 5">
            <a:extLst>
              <a:ext uri="{FF2B5EF4-FFF2-40B4-BE49-F238E27FC236}">
                <a16:creationId xmlns="" xmlns:a16="http://schemas.microsoft.com/office/drawing/2014/main" id="{7A066B45-E695-4BBA-B04B-B632E356607D}"/>
              </a:ext>
            </a:extLst>
          </p:cNvPr>
          <p:cNvPicPr>
            <a:picLocks noChangeAspect="1"/>
          </p:cNvPicPr>
          <p:nvPr/>
        </p:nvPicPr>
        <p:blipFill>
          <a:blip r:embed="rId3"/>
          <a:stretch>
            <a:fillRect/>
          </a:stretch>
        </p:blipFill>
        <p:spPr>
          <a:xfrm>
            <a:off x="3071674" y="852256"/>
            <a:ext cx="7954392" cy="5331469"/>
          </a:xfrm>
          <a:prstGeom prst="rect">
            <a:avLst/>
          </a:prstGeom>
        </p:spPr>
      </p:pic>
    </p:spTree>
    <p:extLst>
      <p:ext uri="{BB962C8B-B14F-4D97-AF65-F5344CB8AC3E}">
        <p14:creationId xmlns:p14="http://schemas.microsoft.com/office/powerpoint/2010/main" val="30640962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6306FA6-D1CA-0507-8558-9EC4915F5F38}"/>
              </a:ext>
            </a:extLst>
          </p:cNvPr>
          <p:cNvPicPr>
            <a:picLocks noChangeAspect="1"/>
          </p:cNvPicPr>
          <p:nvPr/>
        </p:nvPicPr>
        <p:blipFill>
          <a:blip r:embed="rId2"/>
          <a:stretch>
            <a:fillRect/>
          </a:stretch>
        </p:blipFill>
        <p:spPr>
          <a:xfrm>
            <a:off x="0" y="0"/>
            <a:ext cx="2337637" cy="1185779"/>
          </a:xfrm>
          <a:prstGeom prst="rect">
            <a:avLst/>
          </a:prstGeom>
        </p:spPr>
      </p:pic>
      <p:sp>
        <p:nvSpPr>
          <p:cNvPr id="4" name="Oval 3">
            <a:extLst>
              <a:ext uri="{FF2B5EF4-FFF2-40B4-BE49-F238E27FC236}">
                <a16:creationId xmlns="" xmlns:a16="http://schemas.microsoft.com/office/drawing/2014/main" id="{79FB7E77-DBF3-8D61-3433-F5C958A89041}"/>
              </a:ext>
            </a:extLst>
          </p:cNvPr>
          <p:cNvSpPr/>
          <p:nvPr/>
        </p:nvSpPr>
        <p:spPr>
          <a:xfrm>
            <a:off x="5400675" y="1907771"/>
            <a:ext cx="123825" cy="104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 xmlns:a16="http://schemas.microsoft.com/office/drawing/2014/main" id="{A43B1B07-AC5D-738D-E05F-89230FAA2779}"/>
              </a:ext>
            </a:extLst>
          </p:cNvPr>
          <p:cNvSpPr/>
          <p:nvPr/>
        </p:nvSpPr>
        <p:spPr>
          <a:xfrm>
            <a:off x="4336834" y="3791321"/>
            <a:ext cx="123825" cy="104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 xmlns:a16="http://schemas.microsoft.com/office/drawing/2014/main" id="{356BE04B-3653-9045-F8A5-D959BE6AE00F}"/>
              </a:ext>
            </a:extLst>
          </p:cNvPr>
          <p:cNvSpPr/>
          <p:nvPr/>
        </p:nvSpPr>
        <p:spPr>
          <a:xfrm>
            <a:off x="7293100" y="3755812"/>
            <a:ext cx="123825" cy="104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E36C5C50-8B87-82A8-08AD-75821E8C1BB0}"/>
              </a:ext>
            </a:extLst>
          </p:cNvPr>
          <p:cNvSpPr txBox="1"/>
          <p:nvPr/>
        </p:nvSpPr>
        <p:spPr>
          <a:xfrm>
            <a:off x="5178964" y="1474167"/>
            <a:ext cx="269382"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A</a:t>
            </a:r>
          </a:p>
        </p:txBody>
      </p:sp>
      <p:sp>
        <p:nvSpPr>
          <p:cNvPr id="9" name="TextBox 8">
            <a:extLst>
              <a:ext uri="{FF2B5EF4-FFF2-40B4-BE49-F238E27FC236}">
                <a16:creationId xmlns="" xmlns:a16="http://schemas.microsoft.com/office/drawing/2014/main" id="{08AA3DB9-6104-0DAC-40C9-49E4AAA07906}"/>
              </a:ext>
            </a:extLst>
          </p:cNvPr>
          <p:cNvSpPr txBox="1"/>
          <p:nvPr/>
        </p:nvSpPr>
        <p:spPr>
          <a:xfrm>
            <a:off x="3999714" y="3429000"/>
            <a:ext cx="269382"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B</a:t>
            </a:r>
          </a:p>
        </p:txBody>
      </p:sp>
      <p:sp>
        <p:nvSpPr>
          <p:cNvPr id="10" name="TextBox 9">
            <a:extLst>
              <a:ext uri="{FF2B5EF4-FFF2-40B4-BE49-F238E27FC236}">
                <a16:creationId xmlns="" xmlns:a16="http://schemas.microsoft.com/office/drawing/2014/main" id="{1FD60469-B7B8-4063-FD84-8F488F50EAFC}"/>
              </a:ext>
            </a:extLst>
          </p:cNvPr>
          <p:cNvSpPr txBox="1"/>
          <p:nvPr/>
        </p:nvSpPr>
        <p:spPr>
          <a:xfrm>
            <a:off x="7416925" y="3386480"/>
            <a:ext cx="269382"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C</a:t>
            </a:r>
          </a:p>
        </p:txBody>
      </p:sp>
      <p:cxnSp>
        <p:nvCxnSpPr>
          <p:cNvPr id="20" name="Straight Connector 19">
            <a:extLst>
              <a:ext uri="{FF2B5EF4-FFF2-40B4-BE49-F238E27FC236}">
                <a16:creationId xmlns="" xmlns:a16="http://schemas.microsoft.com/office/drawing/2014/main" id="{8907DFEE-CE32-85D1-A108-037A1AA6A1F4}"/>
              </a:ext>
            </a:extLst>
          </p:cNvPr>
          <p:cNvCxnSpPr>
            <a:stCxn id="4" idx="0"/>
            <a:endCxn id="5" idx="5"/>
          </p:cNvCxnSpPr>
          <p:nvPr/>
        </p:nvCxnSpPr>
        <p:spPr>
          <a:xfrm flipH="1">
            <a:off x="4442525" y="1907771"/>
            <a:ext cx="1020063" cy="197298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0043932C-19EA-0E69-1955-7DBFAF26B1AC}"/>
              </a:ext>
            </a:extLst>
          </p:cNvPr>
          <p:cNvCxnSpPr>
            <a:cxnSpLocks/>
            <a:stCxn id="6" idx="3"/>
            <a:endCxn id="5" idx="5"/>
          </p:cNvCxnSpPr>
          <p:nvPr/>
        </p:nvCxnSpPr>
        <p:spPr>
          <a:xfrm flipH="1">
            <a:off x="4442525" y="3845243"/>
            <a:ext cx="2868709" cy="3550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46A642EF-55AE-5C90-1C9E-20C917B36EB9}"/>
              </a:ext>
            </a:extLst>
          </p:cNvPr>
          <p:cNvCxnSpPr>
            <a:cxnSpLocks/>
            <a:stCxn id="4" idx="5"/>
            <a:endCxn id="6" idx="6"/>
          </p:cNvCxnSpPr>
          <p:nvPr/>
        </p:nvCxnSpPr>
        <p:spPr>
          <a:xfrm>
            <a:off x="5506366" y="1997202"/>
            <a:ext cx="1910559" cy="1810998"/>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38780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05FB9AF-975A-1900-4462-ACAA0C9D3DA2}"/>
              </a:ext>
            </a:extLst>
          </p:cNvPr>
          <p:cNvPicPr>
            <a:picLocks noChangeAspect="1"/>
          </p:cNvPicPr>
          <p:nvPr/>
        </p:nvPicPr>
        <p:blipFill>
          <a:blip r:embed="rId2"/>
          <a:stretch>
            <a:fillRect/>
          </a:stretch>
        </p:blipFill>
        <p:spPr>
          <a:xfrm>
            <a:off x="4247824" y="280802"/>
            <a:ext cx="4667901" cy="2657846"/>
          </a:xfrm>
          <a:prstGeom prst="rect">
            <a:avLst/>
          </a:prstGeom>
        </p:spPr>
      </p:pic>
      <p:pic>
        <p:nvPicPr>
          <p:cNvPr id="5" name="Picture 4">
            <a:extLst>
              <a:ext uri="{FF2B5EF4-FFF2-40B4-BE49-F238E27FC236}">
                <a16:creationId xmlns="" xmlns:a16="http://schemas.microsoft.com/office/drawing/2014/main" id="{6C814C5C-2C1F-31D9-2FF7-9E91AB3542FC}"/>
              </a:ext>
            </a:extLst>
          </p:cNvPr>
          <p:cNvPicPr>
            <a:picLocks noChangeAspect="1"/>
          </p:cNvPicPr>
          <p:nvPr/>
        </p:nvPicPr>
        <p:blipFill>
          <a:blip r:embed="rId3"/>
          <a:stretch>
            <a:fillRect/>
          </a:stretch>
        </p:blipFill>
        <p:spPr>
          <a:xfrm>
            <a:off x="0" y="0"/>
            <a:ext cx="2784919" cy="841828"/>
          </a:xfrm>
          <a:prstGeom prst="rect">
            <a:avLst/>
          </a:prstGeom>
        </p:spPr>
      </p:pic>
      <p:sp>
        <p:nvSpPr>
          <p:cNvPr id="14" name="Block Arc 13">
            <a:extLst>
              <a:ext uri="{FF2B5EF4-FFF2-40B4-BE49-F238E27FC236}">
                <a16:creationId xmlns="" xmlns:a16="http://schemas.microsoft.com/office/drawing/2014/main" id="{4523E9A8-D65C-142D-1295-4348E5BE20D9}"/>
              </a:ext>
            </a:extLst>
          </p:cNvPr>
          <p:cNvSpPr/>
          <p:nvPr/>
        </p:nvSpPr>
        <p:spPr>
          <a:xfrm rot="5178145">
            <a:off x="5073251" y="2521169"/>
            <a:ext cx="289930" cy="93339"/>
          </a:xfrm>
          <a:prstGeom prst="blockArc">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Block Arc 14">
            <a:extLst>
              <a:ext uri="{FF2B5EF4-FFF2-40B4-BE49-F238E27FC236}">
                <a16:creationId xmlns="" xmlns:a16="http://schemas.microsoft.com/office/drawing/2014/main" id="{EC31B96E-218D-9991-DC9D-184C0A87925D}"/>
              </a:ext>
            </a:extLst>
          </p:cNvPr>
          <p:cNvSpPr/>
          <p:nvPr/>
        </p:nvSpPr>
        <p:spPr>
          <a:xfrm rot="16393472">
            <a:off x="7593793" y="2510973"/>
            <a:ext cx="289930" cy="93339"/>
          </a:xfrm>
          <a:prstGeom prst="blockArc">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Block Arc 15">
            <a:extLst>
              <a:ext uri="{FF2B5EF4-FFF2-40B4-BE49-F238E27FC236}">
                <a16:creationId xmlns="" xmlns:a16="http://schemas.microsoft.com/office/drawing/2014/main" id="{47DC2BA0-234C-CF18-5A4C-8D839EE95FA3}"/>
              </a:ext>
            </a:extLst>
          </p:cNvPr>
          <p:cNvSpPr/>
          <p:nvPr/>
        </p:nvSpPr>
        <p:spPr>
          <a:xfrm rot="10379852">
            <a:off x="5970654" y="932219"/>
            <a:ext cx="289930" cy="93339"/>
          </a:xfrm>
          <a:prstGeom prst="blockArc">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0665022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AAB08DD6-BFEF-5549-DECE-4DC8BCAE180A}"/>
              </a:ext>
            </a:extLst>
          </p:cNvPr>
          <p:cNvPicPr>
            <a:picLocks noChangeAspect="1"/>
          </p:cNvPicPr>
          <p:nvPr/>
        </p:nvPicPr>
        <p:blipFill rotWithShape="1">
          <a:blip r:embed="rId2"/>
          <a:srcRect l="39369"/>
          <a:stretch/>
        </p:blipFill>
        <p:spPr>
          <a:xfrm>
            <a:off x="5510895" y="581517"/>
            <a:ext cx="2183802" cy="2261582"/>
          </a:xfrm>
          <a:prstGeom prst="rect">
            <a:avLst/>
          </a:prstGeom>
          <a:ln>
            <a:noFill/>
          </a:ln>
          <a:effectLst>
            <a:softEdge rad="112500"/>
          </a:effectLst>
        </p:spPr>
      </p:pic>
      <p:pic>
        <p:nvPicPr>
          <p:cNvPr id="10" name="Picture 9">
            <a:extLst>
              <a:ext uri="{FF2B5EF4-FFF2-40B4-BE49-F238E27FC236}">
                <a16:creationId xmlns="" xmlns:a16="http://schemas.microsoft.com/office/drawing/2014/main" id="{8BC28B88-600B-5E12-4FF9-4B3371F338B3}"/>
              </a:ext>
            </a:extLst>
          </p:cNvPr>
          <p:cNvPicPr>
            <a:picLocks noChangeAspect="1"/>
          </p:cNvPicPr>
          <p:nvPr/>
        </p:nvPicPr>
        <p:blipFill>
          <a:blip r:embed="rId3"/>
          <a:stretch>
            <a:fillRect/>
          </a:stretch>
        </p:blipFill>
        <p:spPr>
          <a:xfrm>
            <a:off x="4321353" y="3211963"/>
            <a:ext cx="5062194" cy="2261582"/>
          </a:xfrm>
          <a:prstGeom prst="rect">
            <a:avLst/>
          </a:prstGeom>
        </p:spPr>
      </p:pic>
      <p:pic>
        <p:nvPicPr>
          <p:cNvPr id="8" name="Picture 7">
            <a:extLst>
              <a:ext uri="{FF2B5EF4-FFF2-40B4-BE49-F238E27FC236}">
                <a16:creationId xmlns="" xmlns:a16="http://schemas.microsoft.com/office/drawing/2014/main" id="{C553554C-1988-B8BE-5253-9742AD3421BA}"/>
              </a:ext>
            </a:extLst>
          </p:cNvPr>
          <p:cNvPicPr>
            <a:picLocks noChangeAspect="1"/>
          </p:cNvPicPr>
          <p:nvPr/>
        </p:nvPicPr>
        <p:blipFill>
          <a:blip r:embed="rId4"/>
          <a:stretch>
            <a:fillRect/>
          </a:stretch>
        </p:blipFill>
        <p:spPr>
          <a:xfrm>
            <a:off x="221733" y="226129"/>
            <a:ext cx="1711234" cy="517274"/>
          </a:xfrm>
          <a:prstGeom prst="rect">
            <a:avLst/>
          </a:prstGeom>
        </p:spPr>
      </p:pic>
    </p:spTree>
    <p:extLst>
      <p:ext uri="{BB962C8B-B14F-4D97-AF65-F5344CB8AC3E}">
        <p14:creationId xmlns:p14="http://schemas.microsoft.com/office/powerpoint/2010/main" val="33451663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C553554C-1988-B8BE-5253-9742AD3421BA}"/>
              </a:ext>
            </a:extLst>
          </p:cNvPr>
          <p:cNvPicPr>
            <a:picLocks noChangeAspect="1"/>
          </p:cNvPicPr>
          <p:nvPr/>
        </p:nvPicPr>
        <p:blipFill>
          <a:blip r:embed="rId2"/>
          <a:stretch>
            <a:fillRect/>
          </a:stretch>
        </p:blipFill>
        <p:spPr>
          <a:xfrm>
            <a:off x="0" y="0"/>
            <a:ext cx="3156358" cy="954107"/>
          </a:xfrm>
          <a:prstGeom prst="rect">
            <a:avLst/>
          </a:prstGeom>
        </p:spPr>
      </p:pic>
      <p:pic>
        <p:nvPicPr>
          <p:cNvPr id="2" name="Picture 1"/>
          <p:cNvPicPr>
            <a:picLocks noChangeAspect="1"/>
          </p:cNvPicPr>
          <p:nvPr/>
        </p:nvPicPr>
        <p:blipFill rotWithShape="1">
          <a:blip r:embed="rId3"/>
          <a:srcRect t="1246" r="3659" b="5225"/>
          <a:stretch/>
        </p:blipFill>
        <p:spPr>
          <a:xfrm>
            <a:off x="1208913" y="2087207"/>
            <a:ext cx="3618274" cy="1907177"/>
          </a:xfrm>
          <a:prstGeom prst="rect">
            <a:avLst/>
          </a:prstGeom>
        </p:spPr>
      </p:pic>
      <p:pic>
        <p:nvPicPr>
          <p:cNvPr id="6" name="Picture 5">
            <a:extLst>
              <a:ext uri="{FF2B5EF4-FFF2-40B4-BE49-F238E27FC236}">
                <a16:creationId xmlns="" xmlns:a16="http://schemas.microsoft.com/office/drawing/2014/main" id="{06B5A946-E5BC-7A85-5801-3D74EAD0380D}"/>
              </a:ext>
            </a:extLst>
          </p:cNvPr>
          <p:cNvPicPr>
            <a:picLocks noChangeAspect="1"/>
          </p:cNvPicPr>
          <p:nvPr/>
        </p:nvPicPr>
        <p:blipFill>
          <a:blip r:embed="rId4"/>
          <a:stretch>
            <a:fillRect/>
          </a:stretch>
        </p:blipFill>
        <p:spPr>
          <a:xfrm>
            <a:off x="5354281" y="2344784"/>
            <a:ext cx="5589770" cy="2614570"/>
          </a:xfrm>
          <a:prstGeom prst="rect">
            <a:avLst/>
          </a:prstGeom>
        </p:spPr>
      </p:pic>
    </p:spTree>
    <p:extLst>
      <p:ext uri="{BB962C8B-B14F-4D97-AF65-F5344CB8AC3E}">
        <p14:creationId xmlns:p14="http://schemas.microsoft.com/office/powerpoint/2010/main" val="30463222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771</TotalTime>
  <Words>546</Words>
  <Application>Microsoft Office PowerPoint</Application>
  <PresentationFormat>Custom</PresentationFormat>
  <Paragraphs>60</Paragraphs>
  <Slides>37</Slides>
  <Notes>0</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37</vt:i4>
      </vt:variant>
    </vt:vector>
  </HeadingPairs>
  <TitlesOfParts>
    <vt:vector size="49" baseType="lpstr">
      <vt:lpstr>Arial</vt:lpstr>
      <vt:lpstr>Muli Regular Bold</vt:lpstr>
      <vt:lpstr>Nunito</vt:lpstr>
      <vt:lpstr>Times New Roman</vt:lpstr>
      <vt:lpstr>Sigmar One</vt:lpstr>
      <vt:lpstr>Calibri Light</vt:lpstr>
      <vt:lpstr>Tahoma</vt:lpstr>
      <vt:lpstr>OpenSans</vt:lpstr>
      <vt:lpstr>Nunito Black</vt:lpstr>
      <vt:lpstr>Calibri</vt:lpstr>
      <vt:lpstr>Open Sans</vt:lpstr>
      <vt:lpstr>Office Theme</vt:lpstr>
      <vt:lpstr>PowerPoint Presentation</vt:lpstr>
      <vt:lpstr>  Em hãy cho biết hình dưới đây là góc: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Manh</dc:creator>
  <cp:lastModifiedBy>hdc</cp:lastModifiedBy>
  <cp:revision>35</cp:revision>
  <dcterms:created xsi:type="dcterms:W3CDTF">2022-03-30T08:39:23Z</dcterms:created>
  <dcterms:modified xsi:type="dcterms:W3CDTF">2022-10-19T14:45:21Z</dcterms:modified>
</cp:coreProperties>
</file>