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09" r:id="rId3"/>
    <p:sldMasterId id="2147483722" r:id="rId4"/>
    <p:sldMasterId id="2147483726" r:id="rId5"/>
    <p:sldMasterId id="2147483738" r:id="rId6"/>
    <p:sldMasterId id="2147483750" r:id="rId7"/>
    <p:sldMasterId id="2147483762" r:id="rId8"/>
    <p:sldMasterId id="2147483774" r:id="rId9"/>
    <p:sldMasterId id="2147483786" r:id="rId10"/>
  </p:sldMasterIdLst>
  <p:notesMasterIdLst>
    <p:notesMasterId r:id="rId45"/>
  </p:notesMasterIdLst>
  <p:sldIdLst>
    <p:sldId id="340" r:id="rId11"/>
    <p:sldId id="257" r:id="rId12"/>
    <p:sldId id="341" r:id="rId13"/>
    <p:sldId id="342" r:id="rId14"/>
    <p:sldId id="343" r:id="rId15"/>
    <p:sldId id="344" r:id="rId16"/>
    <p:sldId id="345" r:id="rId17"/>
    <p:sldId id="339" r:id="rId18"/>
    <p:sldId id="346" r:id="rId19"/>
    <p:sldId id="289" r:id="rId20"/>
    <p:sldId id="272" r:id="rId21"/>
    <p:sldId id="269" r:id="rId22"/>
    <p:sldId id="316" r:id="rId23"/>
    <p:sldId id="322" r:id="rId24"/>
    <p:sldId id="331" r:id="rId25"/>
    <p:sldId id="332" r:id="rId26"/>
    <p:sldId id="294" r:id="rId27"/>
    <p:sldId id="347" r:id="rId28"/>
    <p:sldId id="349" r:id="rId29"/>
    <p:sldId id="348" r:id="rId30"/>
    <p:sldId id="350" r:id="rId31"/>
    <p:sldId id="431" r:id="rId32"/>
    <p:sldId id="334" r:id="rId33"/>
    <p:sldId id="321" r:id="rId34"/>
    <p:sldId id="432" r:id="rId35"/>
    <p:sldId id="264" r:id="rId36"/>
    <p:sldId id="337" r:id="rId37"/>
    <p:sldId id="315" r:id="rId38"/>
    <p:sldId id="304" r:id="rId39"/>
    <p:sldId id="305" r:id="rId40"/>
    <p:sldId id="306" r:id="rId41"/>
    <p:sldId id="317" r:id="rId42"/>
    <p:sldId id="338" r:id="rId43"/>
    <p:sldId id="26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8934" autoAdjust="0"/>
  </p:normalViewPr>
  <p:slideViewPr>
    <p:cSldViewPr snapToGrid="0">
      <p:cViewPr varScale="1">
        <p:scale>
          <a:sx n="57" d="100"/>
          <a:sy n="57" d="100"/>
        </p:scale>
        <p:origin x="10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62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ỨNG.</a:t>
            </a:r>
            <a:br>
              <a:rPr lang="en-US" dirty="0"/>
            </a:b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 1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change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166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368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49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648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1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29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094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552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082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512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15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978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11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1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366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566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5373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65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727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094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49482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82882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548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42483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1297100" y="896733"/>
            <a:ext cx="9598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22542" flipH="1">
            <a:off x="-961002" y="3841709"/>
            <a:ext cx="2621700" cy="300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3266" flipH="1">
            <a:off x="-699197" y="5024281"/>
            <a:ext cx="3508541" cy="224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8046" flipH="1">
            <a:off x="11081725" y="3084978"/>
            <a:ext cx="2242225" cy="257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21902" y="4277167"/>
            <a:ext cx="1755961" cy="292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925987" y="5575533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B9315AB-934B-7947-ECA1-F071CA97D5E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498360" y="29353"/>
            <a:ext cx="2498360" cy="249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04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36186" y="3390000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587">
            <a:off x="9430652" y="5093147"/>
            <a:ext cx="2798285" cy="90320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2675567" y="1155933"/>
            <a:ext cx="6840800" cy="4212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54463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780033" y="3070267"/>
            <a:ext cx="4632000" cy="8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851500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4306800" y="4036233"/>
            <a:ext cx="3578800" cy="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7400" y="46726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259462" y="39360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7233" y="5239066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40176" y="5472936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34E1FBF-3B4E-8F05-7953-DFAA7F4AA51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488366" y="1"/>
            <a:ext cx="2488367" cy="24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566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163" y="56385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1"/>
          </p:nvPr>
        </p:nvSpPr>
        <p:spPr>
          <a:xfrm>
            <a:off x="1284775" y="2839863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2"/>
          </p:nvPr>
        </p:nvSpPr>
        <p:spPr>
          <a:xfrm>
            <a:off x="4642788" y="2839863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3"/>
          </p:nvPr>
        </p:nvSpPr>
        <p:spPr>
          <a:xfrm>
            <a:off x="8011239" y="2839863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4"/>
          </p:nvPr>
        </p:nvSpPr>
        <p:spPr>
          <a:xfrm>
            <a:off x="1284775" y="5046016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5"/>
          </p:nvPr>
        </p:nvSpPr>
        <p:spPr>
          <a:xfrm>
            <a:off x="4642788" y="5046016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6"/>
          </p:nvPr>
        </p:nvSpPr>
        <p:spPr>
          <a:xfrm>
            <a:off x="8011239" y="5046016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subTitle" idx="7"/>
          </p:nvPr>
        </p:nvSpPr>
        <p:spPr>
          <a:xfrm>
            <a:off x="1278688" y="2261500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8"/>
          </p:nvPr>
        </p:nvSpPr>
        <p:spPr>
          <a:xfrm>
            <a:off x="4642788" y="2261500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subTitle" idx="9"/>
          </p:nvPr>
        </p:nvSpPr>
        <p:spPr>
          <a:xfrm>
            <a:off x="8017312" y="2261500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3"/>
          </p:nvPr>
        </p:nvSpPr>
        <p:spPr>
          <a:xfrm>
            <a:off x="1278688" y="4461597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subTitle" idx="14"/>
          </p:nvPr>
        </p:nvSpPr>
        <p:spPr>
          <a:xfrm>
            <a:off x="4642788" y="4461597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subTitle" idx="15"/>
          </p:nvPr>
        </p:nvSpPr>
        <p:spPr>
          <a:xfrm>
            <a:off x="8017312" y="4461597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19" name="Google Shape;2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7833">
            <a:off x="10957497" y="5314217"/>
            <a:ext cx="1781260" cy="20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715062" y="5390447"/>
            <a:ext cx="2679999" cy="171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1022" flipH="1">
            <a:off x="9270191" y="6157081"/>
            <a:ext cx="2673320" cy="86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3CDB106-FB88-EDEB-CD2C-476F0B0DD9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488366" y="1"/>
            <a:ext cx="2488367" cy="24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6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66401" y="3356933"/>
            <a:ext cx="5859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166401" y="1786867"/>
            <a:ext cx="5859200" cy="174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166401" y="4544633"/>
            <a:ext cx="5859200" cy="59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 rot="5400000">
            <a:off x="-366215" y="1811699"/>
            <a:ext cx="5412380" cy="4680055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3"/>
          <p:cNvSpPr/>
          <p:nvPr/>
        </p:nvSpPr>
        <p:spPr>
          <a:xfrm>
            <a:off x="10140134" y="5565400"/>
            <a:ext cx="315200" cy="31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3"/>
          <p:cNvSpPr/>
          <p:nvPr/>
        </p:nvSpPr>
        <p:spPr>
          <a:xfrm>
            <a:off x="5948000" y="6146000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3"/>
          <p:cNvSpPr/>
          <p:nvPr/>
        </p:nvSpPr>
        <p:spPr>
          <a:xfrm>
            <a:off x="5948000" y="269600"/>
            <a:ext cx="296000" cy="29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3"/>
          <p:cNvSpPr/>
          <p:nvPr/>
        </p:nvSpPr>
        <p:spPr>
          <a:xfrm>
            <a:off x="821470" y="379700"/>
            <a:ext cx="491200" cy="49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3"/>
          <p:cNvSpPr/>
          <p:nvPr/>
        </p:nvSpPr>
        <p:spPr>
          <a:xfrm>
            <a:off x="3741734" y="1884267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3"/>
          <p:cNvSpPr/>
          <p:nvPr/>
        </p:nvSpPr>
        <p:spPr>
          <a:xfrm>
            <a:off x="11897300" y="4318933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076397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26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 flipH="1">
            <a:off x="4" y="5112430"/>
            <a:ext cx="2018776" cy="1745572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4" name="Google Shape;254;p26"/>
          <p:cNvSpPr/>
          <p:nvPr/>
        </p:nvSpPr>
        <p:spPr>
          <a:xfrm>
            <a:off x="3625767" y="306800"/>
            <a:ext cx="510000" cy="51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26"/>
          <p:cNvSpPr/>
          <p:nvPr/>
        </p:nvSpPr>
        <p:spPr>
          <a:xfrm>
            <a:off x="3378484" y="6138600"/>
            <a:ext cx="231200" cy="2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26"/>
          <p:cNvSpPr/>
          <p:nvPr/>
        </p:nvSpPr>
        <p:spPr>
          <a:xfrm>
            <a:off x="430133" y="3772033"/>
            <a:ext cx="135200" cy="13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58661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66FE-424D-C3AA-1934-4BE81A1E3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8E284-734C-CEC1-6922-943A512DB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D8102-48BF-470C-4CC4-4308494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6120F-69B0-707C-BE20-541FA511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AF87-EEC1-DC76-B5C6-5B1417CF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29505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8174-AC80-F648-EB4B-CA194E4E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87A3-E8B4-85F9-995C-772A4D27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049C-60A0-DB92-893E-E8E7DDEC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FEAF4-2446-DD7B-FE1B-B5D2D61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19E3E-6336-EC66-2E93-062427E2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35816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DAD8-BEA2-7680-685D-78661F93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E4BB3-01BA-7016-BAAD-61C1992AB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B15F4-1ECA-FB4C-F5AE-C86F1032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1BEA9-F65D-7EBF-F9D9-5A1902EA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E08FC-4604-3230-65F6-C820154D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3324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55C4-0086-2EDE-415D-D1C08B8C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ECB18-5802-48D3-1C68-31774C46E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34BF3-1342-32A4-5311-C3E68EF62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B5B27-5C2B-A0D2-DFA0-CE9CA73F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BE377-CA1F-F376-8C99-FD629968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672EB-F7EC-97AA-7A28-27806DAF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88641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88878-A071-DD75-ACA7-ED973DFF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A094F-9C7C-B0A7-D90C-212304393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42B39-9DEF-31C1-70E8-553D122DE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54D8E-658F-081B-3127-2DE0681A9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F622C-11B2-2E36-2109-DD25D7378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615BC-5917-B57E-ECEC-496430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B3B15-630F-5E23-759C-20F9A2C3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48E79-B45E-E2A9-A55D-8AC73456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95474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C49C-E2D4-4CDC-0B27-D0389E7B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338A0-0CB2-5C2F-4F89-5E6FBE4E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19B43-C9A5-8C78-500C-8A7A4D41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495-3778-5759-1ABD-DE1236E8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97779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E8E29-4A85-206F-FD99-BEEA6BD2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0421D-05F9-0BF6-2444-C573115B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6EB6-CDCD-B275-DF50-F1568265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76451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E191-30CF-FB84-65D3-A76E169F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F98C-B6C8-2637-571E-A8587C413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D20D1-16E5-392C-D19E-D83090C4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C6316-9874-74E2-B76C-F9A3488A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49006-A786-77CF-85E5-62E0D8C5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35C4C-114E-0231-B0BC-781C0990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51275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71B6B-425E-EFCF-677D-0968F90E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B03B4-5303-79CD-7CF6-9A57B032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7DCEC-ACA2-E803-4271-E6C5E1BA0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33745-6C43-FB1F-22D7-6A903D81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EA8B5-455D-CB9F-B6B1-BC422585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2C317-0F78-2EA5-23A1-378E5B4F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7180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264B-F486-DE23-9D83-82781118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32072-65A9-A1FD-FA8F-7D06598DD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A975F-5345-B1B6-D3B8-8F8D19E8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3F22-7519-FC6F-D5CE-C1C460D6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70C5-4671-A3DF-452B-4FBE5C45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25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EDBCF-69A2-E4C0-B689-8133D99CF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CBA12-E857-98F9-2578-AFAF785FE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DE80F-5B54-6787-3C31-AFBD5B1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6704-254C-D337-F85D-38B39531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D4E99-391E-8591-01B6-BE388AAB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00160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885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058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799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74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330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677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33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46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843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965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189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7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72352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98867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37618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15207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4725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4534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671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25498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61215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07242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66FE-424D-C3AA-1934-4BE81A1E3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8E284-734C-CEC1-6922-943A512DB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D8102-48BF-470C-4CC4-4308494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6120F-69B0-707C-BE20-541FA511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AF87-EEC1-DC76-B5C6-5B1417CF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46020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8174-AC80-F648-EB4B-CA194E4E0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87A3-E8B4-85F9-995C-772A4D278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049C-60A0-DB92-893E-E8E7DDEC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FEAF4-2446-DD7B-FE1B-B5D2D61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19E3E-6336-EC66-2E93-062427E2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036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DAD8-BEA2-7680-685D-78661F93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E4BB3-01BA-7016-BAAD-61C1992AB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B15F4-1ECA-FB4C-F5AE-C86F1032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1BEA9-F65D-7EBF-F9D9-5A1902EA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E08FC-4604-3230-65F6-C820154D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20710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55C4-0086-2EDE-415D-D1C08B8C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ECB18-5802-48D3-1C68-31774C46E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34BF3-1342-32A4-5311-C3E68EF62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B5B27-5C2B-A0D2-DFA0-CE9CA73F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BE377-CA1F-F376-8C99-FD629968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672EB-F7EC-97AA-7A28-27806DAF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11388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88878-A071-DD75-ACA7-ED973DFF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A094F-9C7C-B0A7-D90C-212304393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42B39-9DEF-31C1-70E8-553D122DE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54D8E-658F-081B-3127-2DE0681A9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F622C-11B2-2E36-2109-DD25D7378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615BC-5917-B57E-ECEC-496430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B3B15-630F-5E23-759C-20F9A2C3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48E79-B45E-E2A9-A55D-8AC73456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67537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C49C-E2D4-4CDC-0B27-D0389E7B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338A0-0CB2-5C2F-4F89-5E6FBE4E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19B43-C9A5-8C78-500C-8A7A4D41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495-3778-5759-1ABD-DE1236E8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7457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E8E29-4A85-206F-FD99-BEEA6BD2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0421D-05F9-0BF6-2444-C573115B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6EB6-CDCD-B275-DF50-F1568265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56386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E191-30CF-FB84-65D3-A76E169F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F98C-B6C8-2637-571E-A8587C413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D20D1-16E5-392C-D19E-D83090C4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C6316-9874-74E2-B76C-F9A3488A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49006-A786-77CF-85E5-62E0D8C5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35C4C-114E-0231-B0BC-781C0990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61256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71B6B-425E-EFCF-677D-0968F90E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B03B4-5303-79CD-7CF6-9A57B032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7DCEC-ACA2-E803-4271-E6C5E1BA0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33745-6C43-FB1F-22D7-6A903D81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EA8B5-455D-CB9F-B6B1-BC422585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2C317-0F78-2EA5-23A1-378E5B4F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9794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264B-F486-DE23-9D83-82781118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32072-65A9-A1FD-FA8F-7D06598DD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A975F-5345-B1B6-D3B8-8F8D19E8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3F22-7519-FC6F-D5CE-C1C460D6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70C5-4671-A3DF-452B-4FBE5C45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54672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EDBCF-69A2-E4C0-B689-8133D99CF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CBA12-E857-98F9-2578-AFAF785FE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DE80F-5B54-6787-3C31-AFBD5B1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6704-254C-D337-F85D-38B39531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D4E99-391E-8591-01B6-BE388AAB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27882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67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133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518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17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279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AF884208-11F7-22EA-5F12-D70F01AB1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88FA19-C787-F9B0-62E4-2544ACB0D93E}"/>
              </a:ext>
            </a:extLst>
          </p:cNvPr>
          <p:cNvSpPr/>
          <p:nvPr userDrawn="1"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D360A6-19F3-E6B0-B135-2BFE7363693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008" y="144159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A10CC23-F89D-4BB2-BEF7-84904657CAE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2096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000C1375-6616-2136-8BA1-E19E1665C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26F3A1-A0B2-36AA-86A7-3875B4A8C0E6}"/>
              </a:ext>
            </a:extLst>
          </p:cNvPr>
          <p:cNvSpPr/>
          <p:nvPr userDrawn="1"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524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A6BDF4-9D2F-5718-222D-02C58B9EBB7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008" y="144159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1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15/08/2025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06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F0A4DE8-F899-BB22-07B1-6F62FA8CFA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357344-BE12-6079-B62A-4A5A1BC52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74753-DEB4-3D2E-808A-48BCCF782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8FA0F-2FC6-65CE-10E8-BE6B85F80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76BE5-FBCA-4A42-A888-20A74EDCF40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2A81-9263-7F50-C896-236E3529D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FA6CA-361B-D15F-DB0D-021B40AB0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4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65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jpg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7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7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7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7" Type="http://schemas.openxmlformats.org/officeDocument/2006/relationships/image" Target="../media/image7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8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85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85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slide" Target="slide28.xml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89.png"/><Relationship Id="rId12" Type="http://schemas.openxmlformats.org/officeDocument/2006/relationships/image" Target="../media/image9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8.png"/><Relationship Id="rId11" Type="http://schemas.microsoft.com/office/2007/relationships/hdphoto" Target="../media/hdphoto6.wdp"/><Relationship Id="rId5" Type="http://schemas.openxmlformats.org/officeDocument/2006/relationships/image" Target="../media/image87.jpeg"/><Relationship Id="rId10" Type="http://schemas.openxmlformats.org/officeDocument/2006/relationships/image" Target="../media/image91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Relationship Id="rId1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3" Type="http://schemas.openxmlformats.org/officeDocument/2006/relationships/image" Target="../media/image87.jpeg"/><Relationship Id="rId7" Type="http://schemas.microsoft.com/office/2007/relationships/hdphoto" Target="../media/hdphoto5.wdp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0.png"/><Relationship Id="rId11" Type="http://schemas.openxmlformats.org/officeDocument/2006/relationships/slide" Target="slide30.xml"/><Relationship Id="rId5" Type="http://schemas.openxmlformats.org/officeDocument/2006/relationships/slide" Target="slide29.xml"/><Relationship Id="rId15" Type="http://schemas.openxmlformats.org/officeDocument/2006/relationships/slide" Target="slide8.xml"/><Relationship Id="rId10" Type="http://schemas.microsoft.com/office/2007/relationships/hdphoto" Target="../media/hdphoto6.wdp"/><Relationship Id="rId4" Type="http://schemas.openxmlformats.org/officeDocument/2006/relationships/image" Target="../media/image88.png"/><Relationship Id="rId9" Type="http://schemas.openxmlformats.org/officeDocument/2006/relationships/image" Target="../media/image91.png"/><Relationship Id="rId14" Type="http://schemas.openxmlformats.org/officeDocument/2006/relationships/slide" Target="slide3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png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openxmlformats.org/officeDocument/2006/relationships/slide" Target="slide2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5.png"/><Relationship Id="rId11" Type="http://schemas.openxmlformats.org/officeDocument/2006/relationships/image" Target="../media/image100.GIF"/><Relationship Id="rId5" Type="http://schemas.openxmlformats.org/officeDocument/2006/relationships/audio" Target="../media/audio3.wav"/><Relationship Id="rId10" Type="http://schemas.openxmlformats.org/officeDocument/2006/relationships/image" Target="../media/image99.png"/><Relationship Id="rId4" Type="http://schemas.openxmlformats.org/officeDocument/2006/relationships/audio" Target="../media/audio2.wav"/><Relationship Id="rId9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6" Type="http://schemas.openxmlformats.org/officeDocument/2006/relationships/slide" Target="slide5.xm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png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openxmlformats.org/officeDocument/2006/relationships/slide" Target="slide2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5.png"/><Relationship Id="rId11" Type="http://schemas.openxmlformats.org/officeDocument/2006/relationships/image" Target="../media/image100.GIF"/><Relationship Id="rId5" Type="http://schemas.openxmlformats.org/officeDocument/2006/relationships/audio" Target="../media/audio3.wav"/><Relationship Id="rId10" Type="http://schemas.openxmlformats.org/officeDocument/2006/relationships/image" Target="../media/image99.png"/><Relationship Id="rId4" Type="http://schemas.openxmlformats.org/officeDocument/2006/relationships/audio" Target="../media/audio2.wav"/><Relationship Id="rId9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png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openxmlformats.org/officeDocument/2006/relationships/slide" Target="slide2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5.png"/><Relationship Id="rId11" Type="http://schemas.openxmlformats.org/officeDocument/2006/relationships/image" Target="../media/image100.GIF"/><Relationship Id="rId5" Type="http://schemas.openxmlformats.org/officeDocument/2006/relationships/audio" Target="../media/audio3.wav"/><Relationship Id="rId10" Type="http://schemas.openxmlformats.org/officeDocument/2006/relationships/image" Target="../media/image99.png"/><Relationship Id="rId4" Type="http://schemas.openxmlformats.org/officeDocument/2006/relationships/audio" Target="../media/audio2.wav"/><Relationship Id="rId9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5.png"/><Relationship Id="rId11" Type="http://schemas.openxmlformats.org/officeDocument/2006/relationships/slide" Target="slide28.xml"/><Relationship Id="rId5" Type="http://schemas.openxmlformats.org/officeDocument/2006/relationships/audio" Target="../media/audio3.wav"/><Relationship Id="rId10" Type="http://schemas.openxmlformats.org/officeDocument/2006/relationships/image" Target="../media/image100.GIF"/><Relationship Id="rId4" Type="http://schemas.openxmlformats.org/officeDocument/2006/relationships/audio" Target="../media/audio2.wav"/><Relationship Id="rId9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1.png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openxmlformats.org/officeDocument/2006/relationships/slide" Target="slide2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5.png"/><Relationship Id="rId11" Type="http://schemas.openxmlformats.org/officeDocument/2006/relationships/image" Target="../media/image100.GIF"/><Relationship Id="rId5" Type="http://schemas.openxmlformats.org/officeDocument/2006/relationships/audio" Target="../media/audio3.wav"/><Relationship Id="rId10" Type="http://schemas.openxmlformats.org/officeDocument/2006/relationships/image" Target="../media/image97.png"/><Relationship Id="rId4" Type="http://schemas.openxmlformats.org/officeDocument/2006/relationships/audio" Target="../media/audio2.wav"/><Relationship Id="rId9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38.png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0.png"/><Relationship Id="rId5" Type="http://schemas.openxmlformats.org/officeDocument/2006/relationships/image" Target="../media/image29.png"/><Relationship Id="rId4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38.png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0.png"/><Relationship Id="rId5" Type="http://schemas.openxmlformats.org/officeDocument/2006/relationships/image" Target="../media/image29.png"/><Relationship Id="rId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38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0.png"/><Relationship Id="rId5" Type="http://schemas.openxmlformats.org/officeDocument/2006/relationships/image" Target="../media/image29.png"/><Relationship Id="rId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38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0.png"/><Relationship Id="rId5" Type="http://schemas.openxmlformats.org/officeDocument/2006/relationships/image" Target="../media/image29.png"/><Relationship Id="rId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0A1C1-BD2F-B748-3309-94252B6DB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888" y="917402"/>
            <a:ext cx="6185903" cy="5023196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971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78A10-704C-BC54-D448-6E72224A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2905" l="9929" r="89894">
                        <a14:foregroundMark x1="47163" y1="92905" x2="47163" y2="92905"/>
                        <a14:foregroundMark x1="48227" y1="11530" x2="48227" y2="11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415" y="1997241"/>
            <a:ext cx="6352910" cy="508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25082F6-ADDB-4B3C-4E5E-329FF3D62D1C}"/>
              </a:ext>
            </a:extLst>
          </p:cNvPr>
          <p:cNvSpPr/>
          <p:nvPr/>
        </p:nvSpPr>
        <p:spPr>
          <a:xfrm>
            <a:off x="4322963" y="479497"/>
            <a:ext cx="6689942" cy="5162917"/>
          </a:xfrm>
          <a:prstGeom prst="wedgeEllipseCallout">
            <a:avLst>
              <a:gd name="adj1" fmla="val -63192"/>
              <a:gd name="adj2" fmla="val -2205"/>
            </a:avLst>
          </a:prstGeom>
          <a:solidFill>
            <a:srgbClr val="DCEEF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709C4-8E2E-E663-4205-B905E184D6C3}"/>
              </a:ext>
            </a:extLst>
          </p:cNvPr>
          <p:cNvSpPr txBox="1"/>
          <p:nvPr/>
        </p:nvSpPr>
        <p:spPr>
          <a:xfrm>
            <a:off x="4988866" y="1524308"/>
            <a:ext cx="54898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B3EF3-5F97-6EC6-39E4-F52CC3363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832" y="2191395"/>
            <a:ext cx="4434480" cy="525975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99EE79-3ED9-32D1-58A9-F6B87B1FE5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32" y="155951"/>
            <a:ext cx="1418230" cy="14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25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725654" y="3506117"/>
            <a:ext cx="3224462" cy="1511051"/>
          </a:xfrm>
          <a:custGeom>
            <a:avLst/>
            <a:gdLst>
              <a:gd name="connsiteX0" fmla="*/ 0 w 3224462"/>
              <a:gd name="connsiteY0" fmla="*/ 251847 h 1511051"/>
              <a:gd name="connsiteX1" fmla="*/ 251847 w 3224462"/>
              <a:gd name="connsiteY1" fmla="*/ 0 h 1511051"/>
              <a:gd name="connsiteX2" fmla="*/ 714378 w 3224462"/>
              <a:gd name="connsiteY2" fmla="*/ 0 h 1511051"/>
              <a:gd name="connsiteX3" fmla="*/ 1312947 w 3224462"/>
              <a:gd name="connsiteY3" fmla="*/ 0 h 1511051"/>
              <a:gd name="connsiteX4" fmla="*/ 1857100 w 3224462"/>
              <a:gd name="connsiteY4" fmla="*/ 0 h 1511051"/>
              <a:gd name="connsiteX5" fmla="*/ 2319631 w 3224462"/>
              <a:gd name="connsiteY5" fmla="*/ 0 h 1511051"/>
              <a:gd name="connsiteX6" fmla="*/ 2972615 w 3224462"/>
              <a:gd name="connsiteY6" fmla="*/ 0 h 1511051"/>
              <a:gd name="connsiteX7" fmla="*/ 3224462 w 3224462"/>
              <a:gd name="connsiteY7" fmla="*/ 251847 h 1511051"/>
              <a:gd name="connsiteX8" fmla="*/ 3224462 w 3224462"/>
              <a:gd name="connsiteY8" fmla="*/ 735378 h 1511051"/>
              <a:gd name="connsiteX9" fmla="*/ 3224462 w 3224462"/>
              <a:gd name="connsiteY9" fmla="*/ 1259204 h 1511051"/>
              <a:gd name="connsiteX10" fmla="*/ 2972615 w 3224462"/>
              <a:gd name="connsiteY10" fmla="*/ 1511051 h 1511051"/>
              <a:gd name="connsiteX11" fmla="*/ 2374046 w 3224462"/>
              <a:gd name="connsiteY11" fmla="*/ 1511051 h 1511051"/>
              <a:gd name="connsiteX12" fmla="*/ 1884308 w 3224462"/>
              <a:gd name="connsiteY12" fmla="*/ 1511051 h 1511051"/>
              <a:gd name="connsiteX13" fmla="*/ 1285739 w 3224462"/>
              <a:gd name="connsiteY13" fmla="*/ 1511051 h 1511051"/>
              <a:gd name="connsiteX14" fmla="*/ 251847 w 3224462"/>
              <a:gd name="connsiteY14" fmla="*/ 1511051 h 1511051"/>
              <a:gd name="connsiteX15" fmla="*/ 0 w 3224462"/>
              <a:gd name="connsiteY15" fmla="*/ 1259204 h 1511051"/>
              <a:gd name="connsiteX16" fmla="*/ 0 w 3224462"/>
              <a:gd name="connsiteY16" fmla="*/ 735378 h 1511051"/>
              <a:gd name="connsiteX17" fmla="*/ 0 w 3224462"/>
              <a:gd name="connsiteY17" fmla="*/ 251847 h 1511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224462" h="1511051" fill="none" extrusionOk="0">
                <a:moveTo>
                  <a:pt x="0" y="251847"/>
                </a:moveTo>
                <a:cubicBezTo>
                  <a:pt x="17073" y="104150"/>
                  <a:pt x="121207" y="-813"/>
                  <a:pt x="251847" y="0"/>
                </a:cubicBezTo>
                <a:cubicBezTo>
                  <a:pt x="344909" y="-29701"/>
                  <a:pt x="594596" y="34333"/>
                  <a:pt x="714378" y="0"/>
                </a:cubicBezTo>
                <a:cubicBezTo>
                  <a:pt x="834160" y="-34333"/>
                  <a:pt x="1033561" y="27730"/>
                  <a:pt x="1312947" y="0"/>
                </a:cubicBezTo>
                <a:cubicBezTo>
                  <a:pt x="1592333" y="-27730"/>
                  <a:pt x="1736412" y="15158"/>
                  <a:pt x="1857100" y="0"/>
                </a:cubicBezTo>
                <a:cubicBezTo>
                  <a:pt x="1977788" y="-15158"/>
                  <a:pt x="2203539" y="17285"/>
                  <a:pt x="2319631" y="0"/>
                </a:cubicBezTo>
                <a:cubicBezTo>
                  <a:pt x="2435723" y="-17285"/>
                  <a:pt x="2739139" y="30479"/>
                  <a:pt x="2972615" y="0"/>
                </a:cubicBezTo>
                <a:cubicBezTo>
                  <a:pt x="3081281" y="16113"/>
                  <a:pt x="3246471" y="130557"/>
                  <a:pt x="3224462" y="251847"/>
                </a:cubicBezTo>
                <a:cubicBezTo>
                  <a:pt x="3275826" y="350553"/>
                  <a:pt x="3197863" y="583641"/>
                  <a:pt x="3224462" y="735378"/>
                </a:cubicBezTo>
                <a:cubicBezTo>
                  <a:pt x="3251061" y="887115"/>
                  <a:pt x="3180947" y="1009242"/>
                  <a:pt x="3224462" y="1259204"/>
                </a:cubicBezTo>
                <a:cubicBezTo>
                  <a:pt x="3209983" y="1391651"/>
                  <a:pt x="3109444" y="1469734"/>
                  <a:pt x="2972615" y="1511051"/>
                </a:cubicBezTo>
                <a:cubicBezTo>
                  <a:pt x="2850765" y="1549158"/>
                  <a:pt x="2569456" y="1453059"/>
                  <a:pt x="2374046" y="1511051"/>
                </a:cubicBezTo>
                <a:cubicBezTo>
                  <a:pt x="2178636" y="1569043"/>
                  <a:pt x="1983754" y="1469330"/>
                  <a:pt x="1884308" y="1511051"/>
                </a:cubicBezTo>
                <a:cubicBezTo>
                  <a:pt x="1784862" y="1552772"/>
                  <a:pt x="1484785" y="1474954"/>
                  <a:pt x="1285739" y="1511051"/>
                </a:cubicBezTo>
                <a:cubicBezTo>
                  <a:pt x="1086693" y="1547148"/>
                  <a:pt x="586420" y="1508591"/>
                  <a:pt x="251847" y="1511051"/>
                </a:cubicBezTo>
                <a:cubicBezTo>
                  <a:pt x="146137" y="1495609"/>
                  <a:pt x="-14861" y="1427201"/>
                  <a:pt x="0" y="1259204"/>
                </a:cubicBezTo>
                <a:cubicBezTo>
                  <a:pt x="-35218" y="1124455"/>
                  <a:pt x="33789" y="918807"/>
                  <a:pt x="0" y="735378"/>
                </a:cubicBezTo>
                <a:cubicBezTo>
                  <a:pt x="-33789" y="551949"/>
                  <a:pt x="26154" y="403875"/>
                  <a:pt x="0" y="251847"/>
                </a:cubicBezTo>
                <a:close/>
              </a:path>
              <a:path w="3224462" h="1511051" stroke="0" extrusionOk="0">
                <a:moveTo>
                  <a:pt x="0" y="251847"/>
                </a:moveTo>
                <a:cubicBezTo>
                  <a:pt x="5954" y="105914"/>
                  <a:pt x="90112" y="-21337"/>
                  <a:pt x="251847" y="0"/>
                </a:cubicBezTo>
                <a:cubicBezTo>
                  <a:pt x="503732" y="-1653"/>
                  <a:pt x="674525" y="49050"/>
                  <a:pt x="796001" y="0"/>
                </a:cubicBezTo>
                <a:cubicBezTo>
                  <a:pt x="917477" y="-49050"/>
                  <a:pt x="1161124" y="19229"/>
                  <a:pt x="1285739" y="0"/>
                </a:cubicBezTo>
                <a:cubicBezTo>
                  <a:pt x="1410354" y="-19229"/>
                  <a:pt x="1607236" y="36041"/>
                  <a:pt x="1775477" y="0"/>
                </a:cubicBezTo>
                <a:cubicBezTo>
                  <a:pt x="1943718" y="-36041"/>
                  <a:pt x="2087718" y="62886"/>
                  <a:pt x="2346838" y="0"/>
                </a:cubicBezTo>
                <a:cubicBezTo>
                  <a:pt x="2605958" y="-62886"/>
                  <a:pt x="2842031" y="13276"/>
                  <a:pt x="2972615" y="0"/>
                </a:cubicBezTo>
                <a:cubicBezTo>
                  <a:pt x="3125710" y="971"/>
                  <a:pt x="3237378" y="112252"/>
                  <a:pt x="3224462" y="251847"/>
                </a:cubicBezTo>
                <a:cubicBezTo>
                  <a:pt x="3256609" y="363196"/>
                  <a:pt x="3182380" y="660518"/>
                  <a:pt x="3224462" y="775673"/>
                </a:cubicBezTo>
                <a:cubicBezTo>
                  <a:pt x="3266544" y="890828"/>
                  <a:pt x="3180320" y="1141346"/>
                  <a:pt x="3224462" y="1259204"/>
                </a:cubicBezTo>
                <a:cubicBezTo>
                  <a:pt x="3244263" y="1389309"/>
                  <a:pt x="3136489" y="1512494"/>
                  <a:pt x="2972615" y="1511051"/>
                </a:cubicBezTo>
                <a:cubicBezTo>
                  <a:pt x="2846950" y="1513031"/>
                  <a:pt x="2691982" y="1454164"/>
                  <a:pt x="2428461" y="1511051"/>
                </a:cubicBezTo>
                <a:cubicBezTo>
                  <a:pt x="2164940" y="1567938"/>
                  <a:pt x="2078522" y="1500539"/>
                  <a:pt x="1965931" y="1511051"/>
                </a:cubicBezTo>
                <a:cubicBezTo>
                  <a:pt x="1853340" y="1521563"/>
                  <a:pt x="1605818" y="1503827"/>
                  <a:pt x="1448985" y="1511051"/>
                </a:cubicBezTo>
                <a:cubicBezTo>
                  <a:pt x="1292152" y="1518275"/>
                  <a:pt x="1184317" y="1476842"/>
                  <a:pt x="959247" y="1511051"/>
                </a:cubicBezTo>
                <a:cubicBezTo>
                  <a:pt x="734177" y="1545260"/>
                  <a:pt x="424379" y="1469519"/>
                  <a:pt x="251847" y="1511051"/>
                </a:cubicBezTo>
                <a:cubicBezTo>
                  <a:pt x="118687" y="1524673"/>
                  <a:pt x="18240" y="1431292"/>
                  <a:pt x="0" y="1259204"/>
                </a:cubicBezTo>
                <a:cubicBezTo>
                  <a:pt x="-52385" y="1064051"/>
                  <a:pt x="33428" y="903078"/>
                  <a:pt x="0" y="755526"/>
                </a:cubicBezTo>
                <a:cubicBezTo>
                  <a:pt x="-33428" y="607974"/>
                  <a:pt x="57410" y="366524"/>
                  <a:pt x="0" y="251847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9DC4E7-C085-0BA5-28D6-AA0797BFF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32" y="155951"/>
            <a:ext cx="1418230" cy="14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100849"/>
            <a:ext cx="47588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75075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y_put_the_202508141641_cf1us">
            <a:hlinkClick r:id="" action="ppaction://media"/>
            <a:extLst>
              <a:ext uri="{FF2B5EF4-FFF2-40B4-BE49-F238E27FC236}">
                <a16:creationId xmlns:a16="http://schemas.microsoft.com/office/drawing/2014/main" id="{E1BA1F73-8C28-601E-D545-DB8E739F1E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2610" y="673769"/>
            <a:ext cx="9946105" cy="5594684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8D15B1D9-2A9B-0833-E9CA-374627F611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10957" y="48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3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to video 丨 girl pulls the wire with her hand">
            <a:hlinkClick r:id="" action="ppaction://media"/>
            <a:extLst>
              <a:ext uri="{FF2B5EF4-FFF2-40B4-BE49-F238E27FC236}">
                <a16:creationId xmlns:a16="http://schemas.microsoft.com/office/drawing/2014/main" id="{FACE3187-61B9-D8FF-7923-900FEAE07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6662" y="846220"/>
            <a:ext cx="8958713" cy="4977063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03926BEC-642D-D74B-876A-9602F0B8A1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2537" y="4224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9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_boy_touched_202508141646_8490j">
            <a:hlinkClick r:id="" action="ppaction://media"/>
            <a:extLst>
              <a:ext uri="{FF2B5EF4-FFF2-40B4-BE49-F238E27FC236}">
                <a16:creationId xmlns:a16="http://schemas.microsoft.com/office/drawing/2014/main" id="{03D7C49E-83C1-F69B-56C4-DFC5BF3CA3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632" y="625642"/>
            <a:ext cx="9881938" cy="5558590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3131BF8D-F880-DD38-D3D0-F5046AB2B0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16284" y="6149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9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_girl_let_202508141650_i2jw5">
            <a:hlinkClick r:id="" action="ppaction://media"/>
            <a:extLst>
              <a:ext uri="{FF2B5EF4-FFF2-40B4-BE49-F238E27FC236}">
                <a16:creationId xmlns:a16="http://schemas.microsoft.com/office/drawing/2014/main" id="{8BE81C3F-4AAA-153E-61C6-1E84A43C0D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504" y="517357"/>
            <a:ext cx="10107863" cy="5685673"/>
          </a:xfrm>
          <a:prstGeom prst="rect">
            <a:avLst/>
          </a:prstGeom>
        </p:spPr>
      </p:pic>
      <p:pic>
        <p:nvPicPr>
          <p:cNvPr id="3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E860B8B6-8B3C-3351-5584-92A85B4AF4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473" y="3622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5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+ hình nền thiên nhiên đẹp cho powerpoint mẫu thiết kế chất lượng cao">
            <a:extLst>
              <a:ext uri="{FF2B5EF4-FFF2-40B4-BE49-F238E27FC236}">
                <a16:creationId xmlns:a16="http://schemas.microsoft.com/office/drawing/2014/main" id="{EA37351C-7111-421D-ACA0-3173FCF4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4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3E408F-5939-4FA0-A0D2-B81DABFBA07A}"/>
              </a:ext>
            </a:extLst>
          </p:cNvPr>
          <p:cNvGrpSpPr/>
          <p:nvPr/>
        </p:nvGrpSpPr>
        <p:grpSpPr>
          <a:xfrm>
            <a:off x="4214038" y="1903475"/>
            <a:ext cx="7704114" cy="4877531"/>
            <a:chOff x="3825749" y="3527705"/>
            <a:chExt cx="8149567" cy="2717328"/>
          </a:xfrm>
        </p:grpSpPr>
        <p:sp>
          <p:nvSpPr>
            <p:cNvPr id="6" name="Speech Bubble: Rectangle with Corners Rounded 16">
              <a:extLst>
                <a:ext uri="{FF2B5EF4-FFF2-40B4-BE49-F238E27FC236}">
                  <a16:creationId xmlns:a16="http://schemas.microsoft.com/office/drawing/2014/main" id="{CA5F5DA7-7E03-4911-A061-F9355471FE4A}"/>
                </a:ext>
              </a:extLst>
            </p:cNvPr>
            <p:cNvSpPr/>
            <p:nvPr/>
          </p:nvSpPr>
          <p:spPr>
            <a:xfrm>
              <a:off x="3825749" y="3527705"/>
              <a:ext cx="8149567" cy="2620271"/>
            </a:xfrm>
            <a:prstGeom prst="wedgeRoundRectCallout">
              <a:avLst>
                <a:gd name="adj1" fmla="val -26383"/>
                <a:gd name="adj2" fmla="val 50187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9748BF-12D8-4353-9C8D-9369594DFEEC}"/>
                </a:ext>
              </a:extLst>
            </p:cNvPr>
            <p:cNvSpPr txBox="1"/>
            <p:nvPr/>
          </p:nvSpPr>
          <p:spPr>
            <a:xfrm>
              <a:off x="4280465" y="3604459"/>
              <a:ext cx="7240136" cy="26405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dọi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bật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tục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giật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hở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5B652EC3-DCF4-498F-B314-9F0EE70D9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 flipH="1">
            <a:off x="-424539" y="519024"/>
            <a:ext cx="3858726" cy="67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405D3AED-3060-984A-132A-7A28EBBC1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70" y="147044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42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7" y="572229"/>
            <a:ext cx="10990549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sử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dụng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đèn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an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cần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lưu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ý: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ắt đèn khi không sử dụng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ặt ở vị trí khô ráo-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an toàn điện, phía tay trái người ngồi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không bị bóng tay người viết che mất chữ viết</a:t>
            </a:r>
            <a:endParaRPr lang="en-US" alt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bỏng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1823E-ACCB-2382-B007-940143146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+ hình nền thiên nhiên đẹp cho powerpoint mẫu thiết kế chất lượng cao">
            <a:extLst>
              <a:ext uri="{FF2B5EF4-FFF2-40B4-BE49-F238E27FC236}">
                <a16:creationId xmlns:a16="http://schemas.microsoft.com/office/drawing/2014/main" id="{FE7D099F-A6C6-F556-B662-6C22889C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4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B28F2B-0A95-A140-FC62-C452758FE37A}"/>
              </a:ext>
            </a:extLst>
          </p:cNvPr>
          <p:cNvGrpSpPr/>
          <p:nvPr/>
        </p:nvGrpSpPr>
        <p:grpSpPr>
          <a:xfrm>
            <a:off x="4214038" y="1903475"/>
            <a:ext cx="7704114" cy="5062196"/>
            <a:chOff x="3825749" y="3527705"/>
            <a:chExt cx="8149567" cy="2820207"/>
          </a:xfrm>
        </p:grpSpPr>
        <p:sp>
          <p:nvSpPr>
            <p:cNvPr id="6" name="Speech Bubble: Rectangle with Corners Rounded 16">
              <a:extLst>
                <a:ext uri="{FF2B5EF4-FFF2-40B4-BE49-F238E27FC236}">
                  <a16:creationId xmlns:a16="http://schemas.microsoft.com/office/drawing/2014/main" id="{2CE11195-FD1F-0155-2B95-4C0CE07B8D13}"/>
                </a:ext>
              </a:extLst>
            </p:cNvPr>
            <p:cNvSpPr/>
            <p:nvPr/>
          </p:nvSpPr>
          <p:spPr>
            <a:xfrm>
              <a:off x="3825749" y="3527705"/>
              <a:ext cx="8149567" cy="2620271"/>
            </a:xfrm>
            <a:prstGeom prst="wedgeRoundRectCallout">
              <a:avLst>
                <a:gd name="adj1" fmla="val -26383"/>
                <a:gd name="adj2" fmla="val 50187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F7052E-D7FD-A4C0-CAD6-E9AAFDFC0F71}"/>
                </a:ext>
              </a:extLst>
            </p:cNvPr>
            <p:cNvSpPr txBox="1"/>
            <p:nvPr/>
          </p:nvSpPr>
          <p:spPr>
            <a:xfrm>
              <a:off x="4280465" y="3604459"/>
              <a:ext cx="7240136" cy="27434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lvl="0" indent="-457200" algn="just">
                <a:buFont typeface="Arial" panose="020B0604020202020204" pitchFamily="34" charset="0"/>
                <a:buChar char="•"/>
                <a:defRPr/>
              </a:pPr>
              <a:r>
                <a:rPr lang="nl-NL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Cần đảm bảo tuyệt đối về an toàn khi sử dụng đèn học</a:t>
              </a:r>
            </a:p>
            <a:p>
              <a:pPr marL="457200" lvl="0" indent="-457200" algn="just">
                <a:buFont typeface="Arial" panose="020B0604020202020204" pitchFamily="34" charset="0"/>
                <a:buChar char="•"/>
                <a:defRPr/>
              </a:pP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ử</a:t>
              </a:r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 chữa, thay thế để đảm bảo an toàn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  <a:defRPr/>
              </a:pPr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 thay thế hỏng hóc cần được đúng trong túi bóng ghi lưu ý nguy hiểm và phân loại bỏ thùng rác.</a:t>
              </a:r>
              <a:endParaRPr lang="zh-CN" altLang="en-US" sz="3200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pPr marL="457200" lvl="0" indent="-457200" algn="just">
                <a:buFont typeface="Arial" panose="020B0604020202020204" pitchFamily="34" charset="0"/>
                <a:buChar char="•"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99D72948-9275-3AEC-402B-63CF577BD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 flipH="1">
            <a:off x="-424539" y="519024"/>
            <a:ext cx="3858726" cy="67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08699AAF-1E57-8D7F-BA51-6C7F05A63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70" y="147044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84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D0A8D0F6-F391-D7B3-8A3B-D16D12527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1730" y="285750"/>
            <a:ext cx="525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0000"/>
                </a:solidFill>
                <a:latin typeface="Arial"/>
                <a:sym typeface="Arial" panose="020B0604020202020204"/>
              </a:rPr>
              <a:t>GAME </a:t>
            </a:r>
          </a:p>
          <a:p>
            <a:pPr algn="ctr">
              <a:buClr>
                <a:srgbClr val="000000"/>
              </a:buClr>
            </a:pPr>
            <a:r>
              <a:rPr lang="en-US" sz="3600" b="1" i="1" kern="0">
                <a:solidFill>
                  <a:srgbClr val="FF0000"/>
                </a:solidFill>
                <a:latin typeface="Arial"/>
                <a:sym typeface="Arial" panose="020B0604020202020204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7315200" y="184266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9106695" y="274320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746186" y="3214292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75" y="516255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6900069" y="162117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8081169" y="196435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520399" y="2894842"/>
            <a:ext cx="1656522" cy="2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82" y="-959323"/>
            <a:ext cx="6410325" cy="403187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vào từng bụi cỏ để đi đến câu hỏi (Giúp HS phần biệt bụi cỏ 2 lá, 3 lá… để chọn.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 slide câu hỏi, click vào xu ở góc phải để quay về đây.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Nhổ hết cỏ thì click vào mũi tên để tới bài học. </a:t>
            </a:r>
          </a:p>
          <a:p>
            <a:pPr marL="514350" indent="-514350">
              <a:buClr>
                <a:srgbClr val="000000"/>
              </a:buClr>
              <a:buFont typeface="Arial" panose="020B0604020202020204"/>
              <a:buAutoNum type="arabicPeriod"/>
            </a:pPr>
            <a:r>
              <a:rPr lang="en-US" sz="32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 xong thầy cô xoá ô này đi.</a:t>
            </a:r>
          </a:p>
        </p:txBody>
      </p:sp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86" y="6056102"/>
            <a:ext cx="1253331" cy="704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F8BA3F0-6410-4A1E-8AAE-6D3D043499F9}"/>
              </a:ext>
            </a:extLst>
          </p:cNvPr>
          <p:cNvSpPr/>
          <p:nvPr/>
        </p:nvSpPr>
        <p:spPr>
          <a:xfrm>
            <a:off x="3566160" y="2777491"/>
            <a:ext cx="7705402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 chỉnh độ cao và hướng chiếu sáng của đèn phù hợp 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B0C471-444E-48C4-8C28-8FBC4A9B5526}"/>
              </a:ext>
            </a:extLst>
          </p:cNvPr>
          <p:cNvSpPr/>
          <p:nvPr/>
        </p:nvSpPr>
        <p:spPr>
          <a:xfrm>
            <a:off x="3214956" y="5517670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ướt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666" y="3036262"/>
            <a:ext cx="725543" cy="7115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5E46C2-AF90-4F24-B0F8-715313CDC1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2B8BD7-3C39-4A53-9890-599BF88D7D9C}"/>
              </a:ext>
            </a:extLst>
          </p:cNvPr>
          <p:cNvSpPr/>
          <p:nvPr/>
        </p:nvSpPr>
        <p:spPr>
          <a:xfrm>
            <a:off x="3219151" y="4309684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Cho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xuống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thấp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nhìn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rõ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7EA804-39B7-4B92-B647-31ACBC6A2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929" y="4410056"/>
            <a:ext cx="734142" cy="707593"/>
          </a:xfrm>
          <a:prstGeom prst="rect">
            <a:avLst/>
          </a:prstGeom>
        </p:spPr>
      </p:pic>
      <p:sp>
        <p:nvSpPr>
          <p:cNvPr id="24" name="Cloud Callout 11">
            <a:extLst>
              <a:ext uri="{FF2B5EF4-FFF2-40B4-BE49-F238E27FC236}">
                <a16:creationId xmlns:a16="http://schemas.microsoft.com/office/drawing/2014/main" id="{17D903C1-14D2-4944-95B0-E7FED59B5E0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918939-2ED3-45F1-8EF5-E06DC2854A28}"/>
              </a:ext>
            </a:extLst>
          </p:cNvPr>
          <p:cNvSpPr txBox="1"/>
          <p:nvPr/>
        </p:nvSpPr>
        <p:spPr>
          <a:xfrm>
            <a:off x="4806858" y="713252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6" name="sóc">
            <a:extLst>
              <a:ext uri="{FF2B5EF4-FFF2-40B4-BE49-F238E27FC236}">
                <a16:creationId xmlns:a16="http://schemas.microsoft.com/office/drawing/2014/main" id="{808597DC-7B30-4389-8D21-9C7988CF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89" y="2585765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ú">
            <a:extLst>
              <a:ext uri="{FF2B5EF4-FFF2-40B4-BE49-F238E27FC236}">
                <a16:creationId xmlns:a16="http://schemas.microsoft.com/office/drawing/2014/main" id="{7CDA1772-FDA1-4E16-99F2-19EB63ED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872" y="5305189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èo">
            <a:extLst>
              <a:ext uri="{FF2B5EF4-FFF2-40B4-BE49-F238E27FC236}">
                <a16:creationId xmlns:a16="http://schemas.microsoft.com/office/drawing/2014/main" id="{9F025229-3B93-4B22-A280-D51E5DA1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8DA7E207-1C5F-4FE9-96CA-0AE2C0BC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663353A9-365E-4163-A8F6-9B45BBF7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53F821DC-AC91-F22C-B029-DCC63EBAB5B0}"/>
              </a:ext>
            </a:extLst>
          </p:cNvPr>
          <p:cNvSpPr/>
          <p:nvPr/>
        </p:nvSpPr>
        <p:spPr>
          <a:xfrm>
            <a:off x="192505" y="108284"/>
            <a:ext cx="1191127" cy="3729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9B382-1D43-4CCF-865B-89B4D25F648F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giật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3F5F2-96E0-4155-9155-74668E0F84EC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Rất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63D6FF-3533-49D2-B8ED-C9DC5BFA7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313BF4-C300-4D98-89D7-34D833BB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5914FC-AAD3-488A-A508-D00671127DD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66EAD4-8BC2-4033-83C7-77180EA29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5" name="Cloud Callout 11">
            <a:extLst>
              <a:ext uri="{FF2B5EF4-FFF2-40B4-BE49-F238E27FC236}">
                <a16:creationId xmlns:a16="http://schemas.microsoft.com/office/drawing/2014/main" id="{F9DFCBC0-8C94-485A-841A-6305D30428B3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4F5825-6E52-4281-BD1F-C94A8E06A985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 tay ướt mà bật 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7" name="sóc">
            <a:extLst>
              <a:ext uri="{FF2B5EF4-FFF2-40B4-BE49-F238E27FC236}">
                <a16:creationId xmlns:a16="http://schemas.microsoft.com/office/drawing/2014/main" id="{14CC9A33-428A-4797-BB12-9472AF64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082" y="4125173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>
            <a:extLst>
              <a:ext uri="{FF2B5EF4-FFF2-40B4-BE49-F238E27FC236}">
                <a16:creationId xmlns:a16="http://schemas.microsoft.com/office/drawing/2014/main" id="{0F070DF3-833B-4799-BD33-3E0316BB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èo">
            <a:extLst>
              <a:ext uri="{FF2B5EF4-FFF2-40B4-BE49-F238E27FC236}">
                <a16:creationId xmlns:a16="http://schemas.microsoft.com/office/drawing/2014/main" id="{DFDF7D03-6972-4826-B488-3865FD56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530" y="302612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AB28F953-F450-4C0C-A648-1D1759EC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D3F6E8D7-E62B-4AE8-878F-3B4EE268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6AF7EF-8180-4F10-93E8-602E985788A5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hỏng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1C0E3E-25E9-40F1-9267-5CB5D45A2EC9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kiệm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045C4B-FA98-4425-BE00-19C18F5BA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7C34B3-8143-4826-8E95-43D1A5B1E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4AFFA4-1C51-4330-BDC3-C8BB171BAEF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vấn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3F5D0D-560F-44CF-9EB9-F0C9AC0DC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:a16="http://schemas.microsoft.com/office/drawing/2014/main" id="{0E93410A-2DEB-4C74-A9F7-F81B6BDA5CC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B0A64-51F9-4898-B248-465E0B99E42C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bật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liên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tục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</a:p>
        </p:txBody>
      </p:sp>
      <p:pic>
        <p:nvPicPr>
          <p:cNvPr id="25" name="sóc">
            <a:extLst>
              <a:ext uri="{FF2B5EF4-FFF2-40B4-BE49-F238E27FC236}">
                <a16:creationId xmlns:a16="http://schemas.microsoft.com/office/drawing/2014/main" id="{C9F4C48D-E79B-45E5-BD09-B1DCCDCB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179" y="4088278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ú">
            <a:extLst>
              <a:ext uri="{FF2B5EF4-FFF2-40B4-BE49-F238E27FC236}">
                <a16:creationId xmlns:a16="http://schemas.microsoft.com/office/drawing/2014/main" id="{89931F51-9ADA-44E3-B7B3-B875A518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èo">
            <a:extLst>
              <a:ext uri="{FF2B5EF4-FFF2-40B4-BE49-F238E27FC236}">
                <a16:creationId xmlns:a16="http://schemas.microsoft.com/office/drawing/2014/main" id="{12761FC7-557C-4F4A-A0CC-6D399785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4804" y="3023838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E07E1FC0-922E-47C5-B09F-8BB027E0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CF656675-8805-4D18-AB7F-DAF8DB1F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3" grpId="0" animBg="1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308506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mỏi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ảnh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hưởng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lực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39" y="3134457"/>
            <a:ext cx="725543" cy="711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430968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sáng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hơn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5428" y="267988"/>
            <a:ext cx="5713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ngồi quá lâu dưới ánh sáng quá lớn thì  điều gì sẽ có thể xảy ra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6230" y="2548316"/>
            <a:ext cx="1364284" cy="15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4485" y="5746748"/>
            <a:ext cx="740621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đều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đúng</a:t>
            </a:r>
            <a:endParaRPr lang="en-US" sz="4000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9320" y="2871317"/>
            <a:ext cx="7564696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 đèn khi không sử dụng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44" y="5842266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04" y="2976998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9319" y="4309684"/>
            <a:ext cx="7568891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Đặt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ở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vị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trí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ráo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30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544987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bảo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quản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bền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9360" y="5332096"/>
            <a:ext cx="858320" cy="15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9" y="2631548"/>
            <a:ext cx="1244365" cy="10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8" y="4129690"/>
            <a:ext cx="1065632" cy="12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6" y="152724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535E2E-F550-888B-8577-239B9E0B6F6C}"/>
              </a:ext>
            </a:extLst>
          </p:cNvPr>
          <p:cNvGrpSpPr/>
          <p:nvPr/>
        </p:nvGrpSpPr>
        <p:grpSpPr>
          <a:xfrm>
            <a:off x="4284538" y="1339877"/>
            <a:ext cx="3105337" cy="830998"/>
            <a:chOff x="4543331" y="552089"/>
            <a:chExt cx="3105337" cy="830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70E271-CE30-D1D6-A702-50B0CD1317F0}"/>
                </a:ext>
              </a:extLst>
            </p:cNvPr>
            <p:cNvSpPr txBox="1"/>
            <p:nvPr/>
          </p:nvSpPr>
          <p:spPr>
            <a:xfrm>
              <a:off x="4543331" y="552090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133350">
                    <a:solidFill>
                      <a:srgbClr val="FFC000"/>
                    </a:solidFill>
                  </a:ln>
                  <a:solidFill>
                    <a:prstClr val="black"/>
                  </a:solidFill>
                  <a:effectLst>
                    <a:outerShdw dist="38100" dir="5400000" sx="107000" sy="107000" algn="t" rotWithShape="0">
                      <a:prstClr val="white"/>
                    </a:outerShdw>
                  </a:effectLst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 w="133350"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outerShdw dist="38100" dir="5400000" sx="107000" sy="107000" algn="t" rotWithShape="0">
                    <a:prstClr val="white"/>
                  </a:outerShdw>
                </a:effectLst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02B8F7-06F4-2602-7A9D-F46B7B06B036}"/>
                </a:ext>
              </a:extLst>
            </p:cNvPr>
            <p:cNvSpPr txBox="1"/>
            <p:nvPr/>
          </p:nvSpPr>
          <p:spPr>
            <a:xfrm>
              <a:off x="4543331" y="552089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8371DE-0CCE-2C25-680C-02215CF38866}"/>
              </a:ext>
            </a:extLst>
          </p:cNvPr>
          <p:cNvGrpSpPr/>
          <p:nvPr/>
        </p:nvGrpSpPr>
        <p:grpSpPr>
          <a:xfrm>
            <a:off x="2709053" y="2586374"/>
            <a:ext cx="6829965" cy="1015664"/>
            <a:chOff x="3142170" y="1772030"/>
            <a:chExt cx="6829965" cy="101566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BB73DC-B408-7B7C-473A-64BC6CFB59B3}"/>
                </a:ext>
              </a:extLst>
            </p:cNvPr>
            <p:cNvSpPr txBox="1"/>
            <p:nvPr/>
          </p:nvSpPr>
          <p:spPr>
            <a:xfrm>
              <a:off x="3142170" y="1772031"/>
              <a:ext cx="682996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 w="158750">
                    <a:solidFill>
                      <a:prstClr val="white"/>
                    </a:solidFill>
                  </a:ln>
                  <a:solidFill>
                    <a:srgbClr val="222222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+mn-cs"/>
                </a:rPr>
                <a:t>TẠM BIỆT CÁC EM!</a:t>
              </a:r>
              <a:endParaRPr kumimoji="0" lang="en-US" sz="6000" b="0" i="0" u="none" strike="noStrike" kern="1200" cap="none" spc="0" normalizeH="0" baseline="0" noProof="0" dirty="0">
                <a:ln w="158750">
                  <a:solidFill>
                    <a:prstClr val="white"/>
                  </a:solidFill>
                </a:ln>
                <a:solidFill>
                  <a:srgbClr val="222222"/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9A66A5-1206-4BC9-F4CC-919EFD6CBDE6}"/>
                </a:ext>
              </a:extLst>
            </p:cNvPr>
            <p:cNvSpPr txBox="1"/>
            <p:nvPr/>
          </p:nvSpPr>
          <p:spPr>
            <a:xfrm>
              <a:off x="3275879" y="1772030"/>
              <a:ext cx="656254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BE4B98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+mn-cs"/>
                </a:rPr>
                <a:t>TẠM BIỆT CÁC EM!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BE4B98"/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058650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36098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tên từng bộ phận của đèn học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860158" y="4018548"/>
            <a:ext cx="4816549" cy="2095172"/>
          </a:xfrm>
          <a:prstGeom prst="wedgeRoundRectCallout">
            <a:avLst>
              <a:gd name="adj1" fmla="val 60945"/>
              <a:gd name="adj2" fmla="val -19941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srgbClr val="FF0000"/>
                </a:solidFill>
              </a:rPr>
              <a:t>bóng đèn, thân đèn, chụp đèn, đế đèn, công tắc, dây nguồn.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6829359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 nguồn đèn học có tác dụng gì?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370221" y="4102768"/>
            <a:ext cx="5306486" cy="2010951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>
                <a:solidFill>
                  <a:srgbClr val="FF0000"/>
                </a:solidFill>
              </a:rPr>
              <a:t>Nối đèn học với </a:t>
            </a:r>
          </a:p>
          <a:p>
            <a:pPr lvl="0" algn="ctr">
              <a:defRPr/>
            </a:pPr>
            <a:r>
              <a:rPr lang="en-US" sz="6000">
                <a:solidFill>
                  <a:srgbClr val="FF0000"/>
                </a:solidFill>
              </a:rPr>
              <a:t>nguồn điện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8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576F0D3-FC38-2E4B-BEC0-32C88A546E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084540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062177" y="4463242"/>
            <a:ext cx="4614530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>
                <a:solidFill>
                  <a:srgbClr val="FF0000"/>
                </a:solidFill>
              </a:rPr>
              <a:t>Bật và tắt đèn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 đèn</a:t>
            </a:r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5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349796" y="3573378"/>
            <a:ext cx="5869172" cy="2784891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dirty="0" err="1">
                <a:solidFill>
                  <a:srgbClr val="FF0000"/>
                </a:solidFill>
              </a:rPr>
              <a:t>Giữ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cho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đèn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đứng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vững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9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867291-CD37-0F02-B334-1034A3C4C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96" y="311575"/>
            <a:ext cx="3627434" cy="1286367"/>
          </a:xfrm>
          <a:prstGeom prst="rect">
            <a:avLst/>
          </a:prstGeom>
        </p:spPr>
      </p:pic>
      <p:sp>
        <p:nvSpPr>
          <p:cNvPr id="6" name="Freeform 13">
            <a:extLst>
              <a:ext uri="{FF2B5EF4-FFF2-40B4-BE49-F238E27FC236}">
                <a16:creationId xmlns:a16="http://schemas.microsoft.com/office/drawing/2014/main" id="{7482D795-605B-079E-702A-F4A234DBE1BE}"/>
              </a:ext>
            </a:extLst>
          </p:cNvPr>
          <p:cNvSpPr/>
          <p:nvPr/>
        </p:nvSpPr>
        <p:spPr>
          <a:xfrm>
            <a:off x="306487" y="4037825"/>
            <a:ext cx="2215134" cy="2743200"/>
          </a:xfrm>
          <a:custGeom>
            <a:avLst/>
            <a:gdLst/>
            <a:ahLst/>
            <a:cxnLst/>
            <a:rect l="l" t="t" r="r" b="b"/>
            <a:pathLst>
              <a:path w="3322701" h="4114800">
                <a:moveTo>
                  <a:pt x="0" y="0"/>
                </a:moveTo>
                <a:lnTo>
                  <a:pt x="3322701" y="0"/>
                </a:lnTo>
                <a:lnTo>
                  <a:pt x="3322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71F070-5336-F398-FE9B-D07CCB81B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091" y="3959315"/>
            <a:ext cx="2255716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31B56F-AFA8-ABC5-487A-9C11E5EBC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368" y="1415598"/>
            <a:ext cx="5456393" cy="2591025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3F2FD6-32E5-F258-7305-41C2AEAFD1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992" y="4487559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9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403FC1-B43E-DB2F-2DEC-5CF936F45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F9D6B8-5DCC-558F-83D5-3C036125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741E0BCB-3051-608F-BB7A-077034255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BF134BE7-5CD7-AA54-318A-DF2D31BF156E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id="{7FF0EAD2-489C-8FC3-6DB7-2D31E3477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38" y="1258636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60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oblem Solving Lesson by Slidesgo">
  <a:themeElements>
    <a:clrScheme name="Simple Light">
      <a:dk1>
        <a:srgbClr val="472D30"/>
      </a:dk1>
      <a:lt1>
        <a:srgbClr val="83424D"/>
      </a:lt1>
      <a:dk2>
        <a:srgbClr val="E26D5C"/>
      </a:dk2>
      <a:lt2>
        <a:srgbClr val="FFE1A8"/>
      </a:lt2>
      <a:accent1>
        <a:srgbClr val="FFF6E4"/>
      </a:accent1>
      <a:accent2>
        <a:srgbClr val="C9CBA3"/>
      </a:accent2>
      <a:accent3>
        <a:srgbClr val="472D30"/>
      </a:accent3>
      <a:accent4>
        <a:srgbClr val="723D46"/>
      </a:accent4>
      <a:accent5>
        <a:srgbClr val="E26D5C"/>
      </a:accent5>
      <a:accent6>
        <a:srgbClr val="FFE1A8"/>
      </a:accent6>
      <a:hlink>
        <a:srgbClr val="472D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747</Words>
  <Application>Microsoft Office PowerPoint</Application>
  <PresentationFormat>Widescreen</PresentationFormat>
  <Paragraphs>86</Paragraphs>
  <Slides>34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34</vt:i4>
      </vt:variant>
    </vt:vector>
  </HeadingPairs>
  <TitlesOfParts>
    <vt:vector size="62" baseType="lpstr">
      <vt:lpstr>等线</vt:lpstr>
      <vt:lpstr>等线 Light</vt:lpstr>
      <vt:lpstr>Gloria Hallelujah</vt:lpstr>
      <vt:lpstr>Handlee</vt:lpstr>
      <vt:lpstr>微软雅黑</vt:lpstr>
      <vt:lpstr>Pompiere</vt:lpstr>
      <vt:lpstr>#9Slide07 IcielCrocante</vt:lpstr>
      <vt:lpstr>#9Slide07 IcielNabila</vt:lpstr>
      <vt:lpstr>Arial</vt:lpstr>
      <vt:lpstr>Arial-Rounded</vt:lpstr>
      <vt:lpstr>Bebas Neue</vt:lpstr>
      <vt:lpstr>Calibri</vt:lpstr>
      <vt:lpstr>Calibri Light</vt:lpstr>
      <vt:lpstr>Cambria</vt:lpstr>
      <vt:lpstr>Georgia</vt:lpstr>
      <vt:lpstr>Lato</vt:lpstr>
      <vt:lpstr>Open Sans</vt:lpstr>
      <vt:lpstr>Times New Roman</vt:lpstr>
      <vt:lpstr>Office 主题​​</vt:lpstr>
      <vt:lpstr>1_Office 主题​​</vt:lpstr>
      <vt:lpstr>1_Simple Light</vt:lpstr>
      <vt:lpstr>Problem Solving Lesson by Slidesgo</vt:lpstr>
      <vt:lpstr>1_Office Theme</vt:lpstr>
      <vt:lpstr>2_Office Theme</vt:lpstr>
      <vt:lpstr>3_Office Theme</vt:lpstr>
      <vt:lpstr>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60</cp:revision>
  <dcterms:created xsi:type="dcterms:W3CDTF">2022-07-17T00:36:39Z</dcterms:created>
  <dcterms:modified xsi:type="dcterms:W3CDTF">2025-08-15T06:05:48Z</dcterms:modified>
</cp:coreProperties>
</file>