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7"/>
  </p:notesMasterIdLst>
  <p:sldIdLst>
    <p:sldId id="296" r:id="rId3"/>
    <p:sldId id="258" r:id="rId4"/>
    <p:sldId id="295" r:id="rId5"/>
    <p:sldId id="326" r:id="rId6"/>
    <p:sldId id="330" r:id="rId7"/>
    <p:sldId id="334" r:id="rId8"/>
    <p:sldId id="327" r:id="rId9"/>
    <p:sldId id="417" r:id="rId10"/>
    <p:sldId id="335" r:id="rId11"/>
    <p:sldId id="336" r:id="rId12"/>
    <p:sldId id="337" r:id="rId13"/>
    <p:sldId id="338" r:id="rId14"/>
    <p:sldId id="416" r:id="rId15"/>
    <p:sldId id="41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A08B4-BAD6-49A5-A184-D904435AA9E2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810EE-13EC-46AC-8003-40B41A8B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>
          <a:extLst>
            <a:ext uri="{FF2B5EF4-FFF2-40B4-BE49-F238E27FC236}">
              <a16:creationId xmlns:a16="http://schemas.microsoft.com/office/drawing/2014/main" id="{E8A09B84-4825-A4DE-0432-13C23FE4C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>
            <a:extLst>
              <a:ext uri="{FF2B5EF4-FFF2-40B4-BE49-F238E27FC236}">
                <a16:creationId xmlns:a16="http://schemas.microsoft.com/office/drawing/2014/main" id="{705A2876-8178-75F4-57E6-532C3F92F4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>
            <a:extLst>
              <a:ext uri="{FF2B5EF4-FFF2-40B4-BE49-F238E27FC236}">
                <a16:creationId xmlns:a16="http://schemas.microsoft.com/office/drawing/2014/main" id="{59F8B37B-C831-1E53-852B-750129B6F7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3417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44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>
          <a:extLst>
            <a:ext uri="{FF2B5EF4-FFF2-40B4-BE49-F238E27FC236}">
              <a16:creationId xmlns:a16="http://schemas.microsoft.com/office/drawing/2014/main" id="{14A75D84-1C4C-71A7-6DF9-32AA62FCA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>
            <a:extLst>
              <a:ext uri="{FF2B5EF4-FFF2-40B4-BE49-F238E27FC236}">
                <a16:creationId xmlns:a16="http://schemas.microsoft.com/office/drawing/2014/main" id="{9CC44F4D-26EF-A5BA-7469-1DACEE4256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>
            <a:extLst>
              <a:ext uri="{FF2B5EF4-FFF2-40B4-BE49-F238E27FC236}">
                <a16:creationId xmlns:a16="http://schemas.microsoft.com/office/drawing/2014/main" id="{19327FD3-6E43-E3C7-3342-1E03AA599C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107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>
          <a:extLst>
            <a:ext uri="{FF2B5EF4-FFF2-40B4-BE49-F238E27FC236}">
              <a16:creationId xmlns:a16="http://schemas.microsoft.com/office/drawing/2014/main" id="{0F792A0B-E8F5-5D52-AD65-E44CDA8F3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>
            <a:extLst>
              <a:ext uri="{FF2B5EF4-FFF2-40B4-BE49-F238E27FC236}">
                <a16:creationId xmlns:a16="http://schemas.microsoft.com/office/drawing/2014/main" id="{09F64B85-0AA0-EC09-6142-442630CC42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>
            <a:extLst>
              <a:ext uri="{FF2B5EF4-FFF2-40B4-BE49-F238E27FC236}">
                <a16:creationId xmlns:a16="http://schemas.microsoft.com/office/drawing/2014/main" id="{2C63DDB6-3A29-F0CF-99B3-F41584DCEE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945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>
          <a:extLst>
            <a:ext uri="{FF2B5EF4-FFF2-40B4-BE49-F238E27FC236}">
              <a16:creationId xmlns:a16="http://schemas.microsoft.com/office/drawing/2014/main" id="{BCE946EA-5139-8793-3980-5EE6616B5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>
            <a:extLst>
              <a:ext uri="{FF2B5EF4-FFF2-40B4-BE49-F238E27FC236}">
                <a16:creationId xmlns:a16="http://schemas.microsoft.com/office/drawing/2014/main" id="{001C460C-95D0-10A9-6481-0BA9228904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>
            <a:extLst>
              <a:ext uri="{FF2B5EF4-FFF2-40B4-BE49-F238E27FC236}">
                <a16:creationId xmlns:a16="http://schemas.microsoft.com/office/drawing/2014/main" id="{2DBA1D99-5655-7536-74F1-4D2C9F4B8E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771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2F26-5D5B-4ACB-B591-16FAC2D25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6F343-815F-4696-832B-8B0B4117B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EFC6-BF03-4458-A021-EC23C0B7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B8416-AE91-4D78-AA0C-FBBFC273F27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0DFE-A71C-4301-888E-39FC90A3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16950-20A3-4720-B6ED-C26FA6B7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33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A362-8326-4D5D-A284-08F579E99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A5C9A-0485-4D70-ACFA-05A35B9A0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C5F1B-659D-4209-A92F-B07639C8E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6424D-56F7-489D-9C7D-791447FDB6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B8416-AE91-4D78-AA0C-FBBFC273F27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854A9-5A53-4EBE-89FE-2BC424BFD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9F7F3-B82C-4660-9288-C5FA6665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316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B477-ED56-4C11-AC2B-9D1ABD76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BF9EF1-D38B-456E-A5DD-F662CD4F0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D382B-52D6-43DF-8D3F-12C3D9BF8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6E912-FD2F-4292-882F-A15626D1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B8416-AE91-4D78-AA0C-FBBFC273F27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BE62C-B615-4F1D-991C-66BF5AE9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5E678-E5AD-4EEC-84F9-5F44982A5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700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50A4D-6CB7-4D3E-8D03-79C3EA8A2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16B33-B111-42A3-98D5-D4147AAAD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5DFBA-2E34-421B-B87E-F73CC509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B8416-AE91-4D78-AA0C-FBBFC273F27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A0DAD-18BE-4737-90FF-C3FCB035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55BC4-CEE0-4F55-9757-19430DE0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52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CF8B35-3A29-4218-90AE-54EB522AF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1CE9B-7B05-4B1C-9F18-1FE903B7A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6836D-08B1-4BC3-8E41-704E7837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B8416-AE91-4D78-AA0C-FBBFC273F27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60259-81F9-4DFB-AF0D-97BE1AB7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4BE1-EFD3-46EE-8C2E-3AD01A3F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1288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04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13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2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000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68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28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2F26-5D5B-4ACB-B591-16FAC2D25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6F343-815F-4696-832B-8B0B4117B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EFC6-BF03-4458-A021-EC23C0B7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B8416-AE91-4D78-AA0C-FBBFC273F27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0DFE-A71C-4301-888E-39FC90A3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16950-20A3-4720-B6ED-C26FA6B7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717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58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71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1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48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1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591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48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577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1AC5-7CA2-4913-A7C9-FD2CDBACF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02A97-A0DE-4E9E-92CB-21E5B5C43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8B284-73C6-4681-BFFC-09A2E0AE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B8416-AE91-4D78-AA0C-FBBFC273F27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25894-790D-4FC1-A34F-E5E630B6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09538-6B5C-4CBF-A22F-32FC195E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3571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1AC5-7CA2-4913-A7C9-FD2CDBACF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02A97-A0DE-4E9E-92CB-21E5B5C43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8B284-73C6-4681-BFFC-09A2E0AE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B8416-AE91-4D78-AA0C-FBBFC273F27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25894-790D-4FC1-A34F-E5E630B6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09538-6B5C-4CBF-A22F-32FC195E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966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C5DE6-542E-4B15-A693-49DFA13D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29850-387A-41AC-9286-F11348261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B4A9A-87F7-4100-9837-A3183BADF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B8416-AE91-4D78-AA0C-FBBFC273F27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D7A6B-D49B-4621-9C8B-0B8C41C1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FE5FC-8C33-4540-B7EC-6F73157E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982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115D-4292-4912-8ADF-45A2DD505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A2A3F-6445-4577-AB33-A3DFFF5F5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0374C-24AD-4369-84AB-7856BD743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38C17-303B-4F7B-986B-880DB83D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B8416-AE91-4D78-AA0C-FBBFC273F27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CE258-D39B-4A50-A77B-F8E9C1BE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94681-4896-475F-BC09-75012A28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828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D096-75A2-4AD3-ADD4-A75B70CE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7678A-5953-4C98-B39D-CE37F5BF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84FC4-CCFB-4316-AD13-A333AA034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10705-B289-457E-9590-D4C679BD6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4A98D-E0ED-405D-93EB-272B4A23E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47BE6-F6EE-40AE-9801-D8500E0CC8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B8416-AE91-4D78-AA0C-FBBFC273F27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D25C54-318E-4DE8-B521-9DB02E86E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DCB482-2312-4F93-A16F-2984E17B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41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3C6A-64D4-427B-AA8A-894338FB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04726-F395-4B60-BEED-ADFEA28EF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B8416-AE91-4D78-AA0C-FBBFC273F27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E6E3A-8926-4D42-A51A-844F0F7C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9BD2B-E792-461C-B330-5C872D52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8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75692E-CCBD-48B8-84C6-AB84D60F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B8416-AE91-4D78-AA0C-FBBFC273F27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B6CDC-2BB8-4944-8A49-A8BAF12C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0A66D-1083-4668-82BF-1F6376D81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878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0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DB48E4-1526-73B5-EFF5-7E823F45EC0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 t="3792" r="610"/>
          <a:stretch/>
        </p:blipFill>
        <p:spPr>
          <a:xfrm>
            <a:off x="-47656" y="0"/>
            <a:ext cx="12239656" cy="6857999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F9F56F-382E-3DB3-A661-5C05E38B385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684" y="154669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699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29.wmf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>
          <a:extLst>
            <a:ext uri="{FF2B5EF4-FFF2-40B4-BE49-F238E27FC236}">
              <a16:creationId xmlns:a16="http://schemas.microsoft.com/office/drawing/2014/main" id="{8CB19832-4D58-6398-ED4E-4EA2D856D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1">
            <a:extLst>
              <a:ext uri="{FF2B5EF4-FFF2-40B4-BE49-F238E27FC236}">
                <a16:creationId xmlns:a16="http://schemas.microsoft.com/office/drawing/2014/main" id="{EC82C665-7808-44C1-9B93-80EC5E4D5477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23" name="图片 5">
              <a:extLst>
                <a:ext uri="{FF2B5EF4-FFF2-40B4-BE49-F238E27FC236}">
                  <a16:creationId xmlns:a16="http://schemas.microsoft.com/office/drawing/2014/main" id="{B5728707-7F2B-2D10-AB34-7ECA802C7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4" name="图片 7">
              <a:extLst>
                <a:ext uri="{FF2B5EF4-FFF2-40B4-BE49-F238E27FC236}">
                  <a16:creationId xmlns:a16="http://schemas.microsoft.com/office/drawing/2014/main" id="{89161B33-061F-71DC-9E83-C1AE43FA0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AD6F8D16-9AB4-028F-7ED5-CDAB3B171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6" name="图片 23">
              <a:extLst>
                <a:ext uri="{FF2B5EF4-FFF2-40B4-BE49-F238E27FC236}">
                  <a16:creationId xmlns:a16="http://schemas.microsoft.com/office/drawing/2014/main" id="{25685A86-D90F-A2DB-08B5-CC4FD2E43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85CB886D-CABE-DBFC-1B3E-4ABACF24E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8" name="图片 12">
              <a:extLst>
                <a:ext uri="{FF2B5EF4-FFF2-40B4-BE49-F238E27FC236}">
                  <a16:creationId xmlns:a16="http://schemas.microsoft.com/office/drawing/2014/main" id="{C487CB77-FA1B-D802-A8FF-8B62573F5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9" name="图片 22">
              <a:extLst>
                <a:ext uri="{FF2B5EF4-FFF2-40B4-BE49-F238E27FC236}">
                  <a16:creationId xmlns:a16="http://schemas.microsoft.com/office/drawing/2014/main" id="{864EF2C8-7BB3-EA1B-1B10-9D1155E7C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A326581-EB27-9CE9-0F99-91F5A3EA62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5923" y="226239"/>
            <a:ext cx="9181372" cy="28653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AAB8DB-D938-0587-A192-F2028BF8DE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55" y="2136269"/>
            <a:ext cx="8392290" cy="41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3555" y="-2425277"/>
            <a:ext cx="2177412" cy="1704954"/>
          </a:xfrm>
          <a:prstGeom prst="rect">
            <a:avLst/>
          </a:prstGeom>
        </p:spPr>
      </p:pic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53992C33-3016-4CF6-8B63-E5BA16D1F2F7}"/>
              </a:ext>
            </a:extLst>
          </p:cNvPr>
          <p:cNvSpPr/>
          <p:nvPr/>
        </p:nvSpPr>
        <p:spPr>
          <a:xfrm>
            <a:off x="1460138" y="239427"/>
            <a:ext cx="9403403" cy="7689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4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bầu cuốn sách nhiều người đọc.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3C7A000-AB38-4ED7-8B10-28B75277092F}"/>
              </a:ext>
            </a:extLst>
          </p:cNvPr>
          <p:cNvGrpSpPr/>
          <p:nvPr/>
        </p:nvGrpSpPr>
        <p:grpSpPr>
          <a:xfrm>
            <a:off x="421198" y="4212959"/>
            <a:ext cx="3070843" cy="1785568"/>
            <a:chOff x="8416216" y="4844834"/>
            <a:chExt cx="3649410" cy="1874465"/>
          </a:xfrm>
        </p:grpSpPr>
        <p:pic>
          <p:nvPicPr>
            <p:cNvPr id="50" name="Picture 49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D8F58BB5-AA5F-44EE-8A3A-35D351F7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5D33951-6883-4790-A68A-E97FC20F9C79}"/>
                </a:ext>
              </a:extLst>
            </p:cNvPr>
            <p:cNvSpPr/>
            <p:nvPr/>
          </p:nvSpPr>
          <p:spPr>
            <a:xfrm>
              <a:off x="8416216" y="6133673"/>
              <a:ext cx="3649410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</a:p>
          </p:txBody>
        </p:sp>
      </p:grpSp>
      <p:sp>
        <p:nvSpPr>
          <p:cNvPr id="59" name="Rounded Rectangle 3">
            <a:extLst>
              <a:ext uri="{FF2B5EF4-FFF2-40B4-BE49-F238E27FC236}">
                <a16:creationId xmlns:a16="http://schemas.microsoft.com/office/drawing/2014/main" id="{4DE43222-5A73-4FDF-815E-9C42087187BD}"/>
              </a:ext>
            </a:extLst>
          </p:cNvPr>
          <p:cNvSpPr/>
          <p:nvPr/>
        </p:nvSpPr>
        <p:spPr>
          <a:xfrm>
            <a:off x="2785241" y="1894602"/>
            <a:ext cx="9314610" cy="13495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thành viên trong nhóm bình bầu người giới thiệu sách hay nhất và cuốn sách của 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ounded Rectangle 3">
            <a:extLst>
              <a:ext uri="{FF2B5EF4-FFF2-40B4-BE49-F238E27FC236}">
                <a16:creationId xmlns:a16="http://schemas.microsoft.com/office/drawing/2014/main" id="{0CD088D9-3068-4EC2-AE7B-14859F5238A0}"/>
              </a:ext>
            </a:extLst>
          </p:cNvPr>
          <p:cNvSpPr/>
          <p:nvPr/>
        </p:nvSpPr>
        <p:spPr>
          <a:xfrm>
            <a:off x="3546274" y="3727245"/>
            <a:ext cx="7752347" cy="13661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 phiếu kín cho cuốn sách và người giới thiệu sách.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2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9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9FCB5A-0964-2B28-5B90-60D6ED2332E5}"/>
              </a:ext>
            </a:extLst>
          </p:cNvPr>
          <p:cNvSpPr/>
          <p:nvPr/>
        </p:nvSpPr>
        <p:spPr>
          <a:xfrm>
            <a:off x="1055075" y="98670"/>
            <a:ext cx="10900647" cy="2950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D27D36-0703-10B4-C57C-720E4FC201DB}"/>
              </a:ext>
            </a:extLst>
          </p:cNvPr>
          <p:cNvSpPr/>
          <p:nvPr/>
        </p:nvSpPr>
        <p:spPr>
          <a:xfrm>
            <a:off x="1783362" y="3012680"/>
            <a:ext cx="12913849" cy="1475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456B0BA-C3A2-901D-CCD8-7C9C758E0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863" y="1935126"/>
            <a:ext cx="4467766" cy="563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8153280" imgH="1447920"/>
        </mc:Choice>
        <mc:Fallback>
          <p:control name="TextBox1" r:id="rId1" imgW="8153280" imgH="144792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E752E9DA-A0D9-73E6-4F7F-A85CC21CDA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98888" y="1573402"/>
                  <a:ext cx="8156575" cy="14462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8153280" imgH="1447920"/>
        </mc:Choice>
        <mc:Fallback>
          <p:control name="TextBox2" r:id="rId2" imgW="8153280" imgH="144792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64AACF90-A82B-9BEE-44AF-F126224D38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58375" y="4680665"/>
                  <a:ext cx="8156575" cy="1446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3479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175CC197-800F-1C31-1D1C-EF428E48F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46996">
            <a:off x="10086352" y="-231671"/>
            <a:ext cx="1780186" cy="5730737"/>
          </a:xfrm>
          <a:prstGeom prst="rect">
            <a:avLst/>
          </a:prstGeom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id="{500D8677-D9A1-6ADA-DE80-F9E72E23F9C1}"/>
              </a:ext>
            </a:extLst>
          </p:cNvPr>
          <p:cNvSpPr/>
          <p:nvPr/>
        </p:nvSpPr>
        <p:spPr>
          <a:xfrm>
            <a:off x="-284040" y="2426841"/>
            <a:ext cx="12845143" cy="3539113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文本框 7">
            <a:extLst>
              <a:ext uri="{FF2B5EF4-FFF2-40B4-BE49-F238E27FC236}">
                <a16:creationId xmlns:a16="http://schemas.microsoft.com/office/drawing/2014/main" id="{5711B401-1D8D-A1D7-A8FD-00D130954839}"/>
              </a:ext>
            </a:extLst>
          </p:cNvPr>
          <p:cNvSpPr txBox="1"/>
          <p:nvPr/>
        </p:nvSpPr>
        <p:spPr>
          <a:xfrm>
            <a:off x="453383" y="671302"/>
            <a:ext cx="10486291" cy="762966"/>
          </a:xfrm>
          <a:prstGeom prst="rect">
            <a:avLst/>
          </a:prstGeom>
          <a:solidFill>
            <a:schemeClr val="accent6"/>
          </a:solidFill>
          <a:ln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Theo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em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,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vì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sao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chúng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ta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cần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phải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đọc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sách</a:t>
            </a:r>
            <a:r>
              <a:rPr kumimoji="0" lang="en-US" altLang="zh-CN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?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sym typeface="+mn-lt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36E3F172-E0E7-9AA4-DF73-09D43B45F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69" y="2706017"/>
            <a:ext cx="3544557" cy="313348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90398E74-A011-595A-398A-0C365FA66966}"/>
              </a:ext>
            </a:extLst>
          </p:cNvPr>
          <p:cNvSpPr txBox="1"/>
          <p:nvPr/>
        </p:nvSpPr>
        <p:spPr>
          <a:xfrm>
            <a:off x="3537019" y="2590194"/>
            <a:ext cx="9308124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Làm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tăng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vốn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từ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sym typeface="+mn-lt"/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1B3752C3-7E99-4EE0-6AB2-F15A7F499337}"/>
              </a:ext>
            </a:extLst>
          </p:cNvPr>
          <p:cNvSpPr txBox="1"/>
          <p:nvPr/>
        </p:nvSpPr>
        <p:spPr>
          <a:xfrm>
            <a:off x="3644273" y="3515866"/>
            <a:ext cx="9308124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Mở</a:t>
            </a:r>
            <a:r>
              <a:rPr lang="en-US" altLang="zh-CN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mang</a:t>
            </a:r>
            <a:r>
              <a:rPr lang="en-US" altLang="zh-CN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tri </a:t>
            </a:r>
            <a:r>
              <a:rPr lang="en-US" altLang="zh-CN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thức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4A0A5B0-E597-1130-8A53-0A305466F235}"/>
              </a:ext>
            </a:extLst>
          </p:cNvPr>
          <p:cNvSpPr txBox="1"/>
          <p:nvPr/>
        </p:nvSpPr>
        <p:spPr>
          <a:xfrm>
            <a:off x="4447233" y="4631266"/>
            <a:ext cx="9308124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Tăng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khả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năng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tập</a:t>
            </a:r>
            <a:r>
              <a:rPr lang="en-US" altLang="zh-C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trung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sym typeface="+mn-lt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C16C9421-B31B-4C17-6FD7-9FF0A5C09F1C}"/>
              </a:ext>
            </a:extLst>
          </p:cNvPr>
          <p:cNvSpPr txBox="1"/>
          <p:nvPr/>
        </p:nvSpPr>
        <p:spPr>
          <a:xfrm>
            <a:off x="8219134" y="2888119"/>
            <a:ext cx="4946023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Nuôi</a:t>
            </a:r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dưỡng</a:t>
            </a:r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tâm</a:t>
            </a:r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hồn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sym typeface="+mn-lt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3C7716F1-AC3F-FD48-70C9-9237F730738A}"/>
              </a:ext>
            </a:extLst>
          </p:cNvPr>
          <p:cNvSpPr txBox="1"/>
          <p:nvPr/>
        </p:nvSpPr>
        <p:spPr>
          <a:xfrm>
            <a:off x="7958295" y="3916061"/>
            <a:ext cx="4523816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Giảm</a:t>
            </a:r>
            <a:r>
              <a:rPr lang="en-US" altLang="zh-CN" sz="4000" noProof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lang="en-US" altLang="zh-CN" sz="4000" noProof="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căng</a:t>
            </a:r>
            <a:r>
              <a:rPr lang="en-US" altLang="zh-CN" sz="4000" noProof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r>
              <a:rPr lang="en-US" altLang="zh-CN" sz="4000" noProof="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thẳng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540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3507DD-F6B5-755A-0D37-DCB475BE30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854"/>
          <a:stretch/>
        </p:blipFill>
        <p:spPr>
          <a:xfrm>
            <a:off x="1376072" y="-340910"/>
            <a:ext cx="8654143" cy="1673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0DF86-7A31-226D-5980-D7F8859C9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5" y="362008"/>
            <a:ext cx="12801797" cy="68256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D22297-228D-0C9C-5E26-E63ACE7FE4DC}"/>
              </a:ext>
            </a:extLst>
          </p:cNvPr>
          <p:cNvSpPr/>
          <p:nvPr/>
        </p:nvSpPr>
        <p:spPr>
          <a:xfrm>
            <a:off x="1271393" y="1449899"/>
            <a:ext cx="9544535" cy="1973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02796-A592-3364-5E4B-8387CF9934B1}"/>
              </a:ext>
            </a:extLst>
          </p:cNvPr>
          <p:cNvSpPr txBox="1"/>
          <p:nvPr/>
        </p:nvSpPr>
        <p:spPr>
          <a:xfrm>
            <a:off x="1055915" y="1884793"/>
            <a:ext cx="986469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với người thân mua những cuốn sách theo sở thích.</a:t>
            </a:r>
          </a:p>
        </p:txBody>
      </p:sp>
    </p:spTree>
    <p:extLst>
      <p:ext uri="{BB962C8B-B14F-4D97-AF65-F5344CB8AC3E}">
        <p14:creationId xmlns:p14="http://schemas.microsoft.com/office/powerpoint/2010/main" val="1727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BEE583-A468-90CC-9CB3-EABAE0347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514" y="32399"/>
            <a:ext cx="12801797" cy="6825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4C017-E200-9815-8BF3-37F310E9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24" y="-250637"/>
            <a:ext cx="11412701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5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ĐỌC SÁCH - EM YÊU TRƯỜNG EM (PARODY LYRIC)">
            <a:hlinkClick r:id="" action="ppaction://media"/>
            <a:extLst>
              <a:ext uri="{FF2B5EF4-FFF2-40B4-BE49-F238E27FC236}">
                <a16:creationId xmlns:a16="http://schemas.microsoft.com/office/drawing/2014/main" id="{B79DF336-1C11-4AC7-BF00-8E805B4570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D419FE-E4B9-C08B-9BF2-7A49069B67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282" y="-225629"/>
            <a:ext cx="1520918" cy="1520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2A5EEC-AFC9-D80D-139A-5DE2693BE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474" y="0"/>
            <a:ext cx="6779340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C3E0FE-47A9-3413-A5B0-580AEA282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21" y="501522"/>
            <a:ext cx="1749704" cy="1176630"/>
          </a:xfrm>
          <a:prstGeom prst="rect">
            <a:avLst/>
          </a:prstGeom>
        </p:spPr>
      </p:pic>
      <p:pic>
        <p:nvPicPr>
          <p:cNvPr id="3074" name="Picture 2" descr="5 imagenes que te gustarán &quot;dia de la lectura&quot;">
            <a:extLst>
              <a:ext uri="{FF2B5EF4-FFF2-40B4-BE49-F238E27FC236}">
                <a16:creationId xmlns:a16="http://schemas.microsoft.com/office/drawing/2014/main" id="{182D88FA-8815-0CAF-E08C-89394A8C4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3" b="89946" l="3804" r="97283">
                        <a14:foregroundMark x1="5299" y1="23098" x2="7201" y2="36277"/>
                        <a14:foregroundMark x1="5027" y1="79212" x2="7745" y2="83967"/>
                        <a14:foregroundMark x1="23234" y1="79348" x2="18886" y2="85870"/>
                        <a14:foregroundMark x1="18886" y1="85870" x2="18886" y2="85870"/>
                        <a14:foregroundMark x1="89674" y1="80299" x2="94022" y2="82880"/>
                        <a14:foregroundMark x1="88451" y1="33967" x2="91304" y2="51630"/>
                        <a14:foregroundMark x1="97283" y1="50679" x2="97283" y2="56522"/>
                        <a14:foregroundMark x1="4348" y1="23913" x2="3804" y2="31250"/>
                        <a14:foregroundMark x1="3804" y1="31250" x2="4212" y2="32065"/>
                        <a14:foregroundMark x1="4348" y1="76630" x2="7745" y2="80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51543"/>
            <a:ext cx="4348716" cy="434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CEF186-BF03-6ABA-AB39-72C27CC1B4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2228" y="1239156"/>
            <a:ext cx="8382727" cy="2402032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DE45892-D57D-85D2-B62B-46DF4474E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55" b="93930" l="1118" r="98403">
                        <a14:foregroundMark x1="5112" y1="40895" x2="7029" y2="47604"/>
                        <a14:foregroundMark x1="13898" y1="15655" x2="23802" y2="23482"/>
                        <a14:foregroundMark x1="19968" y1="26198" x2="40415" y2="29233"/>
                        <a14:foregroundMark x1="70447" y1="20767" x2="91534" y2="38339"/>
                        <a14:foregroundMark x1="70288" y1="14058" x2="90735" y2="22524"/>
                        <a14:foregroundMark x1="75559" y1="6390" x2="97764" y2="22045"/>
                        <a14:foregroundMark x1="16933" y1="6390" x2="24920" y2="7987"/>
                        <a14:foregroundMark x1="24920" y1="7987" x2="39617" y2="3514"/>
                        <a14:foregroundMark x1="30831" y1="93930" x2="73163" y2="88978"/>
                        <a14:foregroundMark x1="53994" y1="52716" x2="50000" y2="63099"/>
                        <a14:foregroundMark x1="2875" y1="58147" x2="8626" y2="66454"/>
                        <a14:foregroundMark x1="80511" y1="73962" x2="88498" y2="74281"/>
                        <a14:foregroundMark x1="88498" y1="74281" x2="95847" y2="68850"/>
                        <a14:foregroundMark x1="94409" y1="73482" x2="98722" y2="67732"/>
                        <a14:foregroundMark x1="82109" y1="72045" x2="93291" y2="71725"/>
                        <a14:foregroundMark x1="3195" y1="78435" x2="15176" y2="74920"/>
                        <a14:foregroundMark x1="2556" y1="78754" x2="9265" y2="73163"/>
                        <a14:foregroundMark x1="2396" y1="74920" x2="24281" y2="69489"/>
                        <a14:foregroundMark x1="1118" y1="41374" x2="3195" y2="49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71" y="3423682"/>
            <a:ext cx="3550167" cy="355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58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>
          <a:extLst>
            <a:ext uri="{FF2B5EF4-FFF2-40B4-BE49-F238E27FC236}">
              <a16:creationId xmlns:a16="http://schemas.microsoft.com/office/drawing/2014/main" id="{F4F4642C-A6AA-4EC9-641A-AEC3D9E8A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DB08D-2C49-78A6-BC64-02B08AB7A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197"/>
            <a:ext cx="12573358" cy="6703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AFDDCA-09E6-E20B-6F19-D8B2F7C1A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89" y="784043"/>
            <a:ext cx="11075822" cy="3197069"/>
          </a:xfrm>
          <a:prstGeom prst="rect">
            <a:avLst/>
          </a:prstGeom>
        </p:spPr>
      </p:pic>
      <p:grpSp>
        <p:nvGrpSpPr>
          <p:cNvPr id="22" name="组合 1">
            <a:extLst>
              <a:ext uri="{FF2B5EF4-FFF2-40B4-BE49-F238E27FC236}">
                <a16:creationId xmlns:a16="http://schemas.microsoft.com/office/drawing/2014/main" id="{1F2BDF8D-E9B4-0910-309F-BB8D2CDE8020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23" name="图片 5">
              <a:extLst>
                <a:ext uri="{FF2B5EF4-FFF2-40B4-BE49-F238E27FC236}">
                  <a16:creationId xmlns:a16="http://schemas.microsoft.com/office/drawing/2014/main" id="{270CDE93-4F71-AEEF-68B1-D07F361F1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4" name="图片 7">
              <a:extLst>
                <a:ext uri="{FF2B5EF4-FFF2-40B4-BE49-F238E27FC236}">
                  <a16:creationId xmlns:a16="http://schemas.microsoft.com/office/drawing/2014/main" id="{15CDF431-35F8-FB71-3148-97A033A70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EC422002-531A-6C30-DA48-8B1ED096E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6" name="图片 23">
              <a:extLst>
                <a:ext uri="{FF2B5EF4-FFF2-40B4-BE49-F238E27FC236}">
                  <a16:creationId xmlns:a16="http://schemas.microsoft.com/office/drawing/2014/main" id="{780229CA-705E-D85F-5BF0-BB5582A7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CA02FF61-3D7C-D672-A7AE-E8EC63DAB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8" name="图片 12">
              <a:extLst>
                <a:ext uri="{FF2B5EF4-FFF2-40B4-BE49-F238E27FC236}">
                  <a16:creationId xmlns:a16="http://schemas.microsoft.com/office/drawing/2014/main" id="{F14508DB-55DB-CA89-29EA-C2DFCE970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9" name="图片 22">
              <a:extLst>
                <a:ext uri="{FF2B5EF4-FFF2-40B4-BE49-F238E27FC236}">
                  <a16:creationId xmlns:a16="http://schemas.microsoft.com/office/drawing/2014/main" id="{CEF6BDA1-3BA9-3D21-5379-72648C002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47255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0BE2C36-994C-5F4A-9486-CE7DA02BABE9}"/>
              </a:ext>
            </a:extLst>
          </p:cNvPr>
          <p:cNvGrpSpPr/>
          <p:nvPr/>
        </p:nvGrpSpPr>
        <p:grpSpPr>
          <a:xfrm>
            <a:off x="322729" y="104172"/>
            <a:ext cx="11749666" cy="6513465"/>
            <a:chOff x="322729" y="240362"/>
            <a:chExt cx="11546541" cy="63772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324E6CD-A8D1-E537-E7E9-6787C363534A}"/>
                </a:ext>
              </a:extLst>
            </p:cNvPr>
            <p:cNvSpPr/>
            <p:nvPr/>
          </p:nvSpPr>
          <p:spPr>
            <a:xfrm>
              <a:off x="322729" y="240362"/>
              <a:ext cx="11546541" cy="6377275"/>
            </a:xfrm>
            <a:prstGeom prst="roundRect">
              <a:avLst>
                <a:gd name="adj" fmla="val 2884"/>
              </a:avLst>
            </a:prstGeom>
            <a:solidFill>
              <a:srgbClr val="FFE06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FFE06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113AEBA-CBDA-0E6E-D3AC-6A4C05C0E9B3}"/>
                </a:ext>
              </a:extLst>
            </p:cNvPr>
            <p:cNvSpPr/>
            <p:nvPr/>
          </p:nvSpPr>
          <p:spPr>
            <a:xfrm>
              <a:off x="472599" y="1231443"/>
              <a:ext cx="11268636" cy="5149742"/>
            </a:xfrm>
            <a:prstGeom prst="roundRect">
              <a:avLst>
                <a:gd name="adj" fmla="val 418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AB33CB-77E7-B992-A076-52781D94CEFB}"/>
              </a:ext>
            </a:extLst>
          </p:cNvPr>
          <p:cNvGrpSpPr/>
          <p:nvPr/>
        </p:nvGrpSpPr>
        <p:grpSpPr>
          <a:xfrm>
            <a:off x="421198" y="4212959"/>
            <a:ext cx="3070843" cy="1785568"/>
            <a:chOff x="8416216" y="4844834"/>
            <a:chExt cx="3649410" cy="1874465"/>
          </a:xfrm>
        </p:grpSpPr>
        <p:pic>
          <p:nvPicPr>
            <p:cNvPr id="20" name="Picture 19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A7C22FBE-E922-8D71-5BD4-F171D1E32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E85C721-BA70-430B-0171-B8BA6CF91B56}"/>
                </a:ext>
              </a:extLst>
            </p:cNvPr>
            <p:cNvSpPr/>
            <p:nvPr/>
          </p:nvSpPr>
          <p:spPr>
            <a:xfrm>
              <a:off x="8416216" y="6133673"/>
              <a:ext cx="3649410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Thảo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luận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nhóm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453E0E8-5D31-33B9-B8C3-407E63E89584}"/>
              </a:ext>
            </a:extLst>
          </p:cNvPr>
          <p:cNvSpPr txBox="1"/>
          <p:nvPr/>
        </p:nvSpPr>
        <p:spPr>
          <a:xfrm>
            <a:off x="790699" y="58892"/>
            <a:ext cx="11085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sở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chép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60007C2-42D9-82EF-31A1-05008B5C8C5C}"/>
              </a:ext>
            </a:extLst>
          </p:cNvPr>
          <p:cNvSpPr/>
          <p:nvPr/>
        </p:nvSpPr>
        <p:spPr>
          <a:xfrm>
            <a:off x="2218181" y="1393925"/>
            <a:ext cx="4123661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000000"/>
                </a:solidFill>
              </a:rPr>
              <a:t>Tên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cuốn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sách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gì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BEDCB5F3-D21A-96DB-CD6D-AAD2B448705F}"/>
              </a:ext>
            </a:extLst>
          </p:cNvPr>
          <p:cNvSpPr/>
          <p:nvPr/>
        </p:nvSpPr>
        <p:spPr>
          <a:xfrm>
            <a:off x="2310245" y="2344700"/>
            <a:ext cx="6153271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000000"/>
                </a:solidFill>
              </a:rPr>
              <a:t>Tác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giả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của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cuốn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sách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đó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là</a:t>
            </a:r>
            <a:r>
              <a:rPr lang="en-US" sz="3200" dirty="0">
                <a:solidFill>
                  <a:srgbClr val="000000"/>
                </a:solidFill>
              </a:rPr>
              <a:t> ai?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Rounded Rectangle 22">
            <a:extLst>
              <a:ext uri="{FF2B5EF4-FFF2-40B4-BE49-F238E27FC236}">
                <a16:creationId xmlns:a16="http://schemas.microsoft.com/office/drawing/2014/main" id="{0C611D11-FCD0-CCC2-2127-07AC7034ECB6}"/>
              </a:ext>
            </a:extLst>
          </p:cNvPr>
          <p:cNvSpPr/>
          <p:nvPr/>
        </p:nvSpPr>
        <p:spPr>
          <a:xfrm>
            <a:off x="2310243" y="3283055"/>
            <a:ext cx="6971979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000000"/>
                </a:solidFill>
              </a:rPr>
              <a:t>Nội</a:t>
            </a:r>
            <a:r>
              <a:rPr lang="en-US" sz="3200" dirty="0">
                <a:solidFill>
                  <a:srgbClr val="000000"/>
                </a:solidFill>
              </a:rPr>
              <a:t> dung </a:t>
            </a:r>
            <a:r>
              <a:rPr lang="en-US" sz="3200" dirty="0" err="1">
                <a:solidFill>
                  <a:srgbClr val="000000"/>
                </a:solidFill>
              </a:rPr>
              <a:t>cuốn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sách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nói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về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gì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Rounded Rectangle 22">
            <a:extLst>
              <a:ext uri="{FF2B5EF4-FFF2-40B4-BE49-F238E27FC236}">
                <a16:creationId xmlns:a16="http://schemas.microsoft.com/office/drawing/2014/main" id="{266ADBFE-D47A-8B51-4D49-A0CBE19DA3DC}"/>
              </a:ext>
            </a:extLst>
          </p:cNvPr>
          <p:cNvSpPr/>
          <p:nvPr/>
        </p:nvSpPr>
        <p:spPr>
          <a:xfrm>
            <a:off x="3438004" y="4354845"/>
            <a:ext cx="7035066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>
                <a:solidFill>
                  <a:srgbClr val="000000"/>
                </a:solidFill>
              </a:rPr>
              <a:t>Nêu một điểm thú vị của cuốn sách?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299C2B0-7628-817B-979A-64B210DA5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002" y="1393925"/>
            <a:ext cx="30956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6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99E62-DA2D-D3F1-4EC8-623DE2B48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765" y="216873"/>
            <a:ext cx="5224415" cy="4542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B47629-F430-6FA7-B87B-F8C2200F825A}"/>
              </a:ext>
            </a:extLst>
          </p:cNvPr>
          <p:cNvSpPr/>
          <p:nvPr/>
        </p:nvSpPr>
        <p:spPr>
          <a:xfrm>
            <a:off x="1010093" y="5214579"/>
            <a:ext cx="9686259" cy="13607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hoàn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phiếu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3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>
          <a:extLst>
            <a:ext uri="{FF2B5EF4-FFF2-40B4-BE49-F238E27FC236}">
              <a16:creationId xmlns:a16="http://schemas.microsoft.com/office/drawing/2014/main" id="{E091BF4F-703B-40AA-07BE-63C80C1F6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0;p13">
            <a:extLst>
              <a:ext uri="{FF2B5EF4-FFF2-40B4-BE49-F238E27FC236}">
                <a16:creationId xmlns:a16="http://schemas.microsoft.com/office/drawing/2014/main" id="{5BE0FA3F-13E9-B344-DE0B-A86DA32AB696}"/>
              </a:ext>
            </a:extLst>
          </p:cNvPr>
          <p:cNvSpPr/>
          <p:nvPr/>
        </p:nvSpPr>
        <p:spPr>
          <a:xfrm>
            <a:off x="2083981" y="509509"/>
            <a:ext cx="9701921" cy="1547497"/>
          </a:xfrm>
          <a:custGeom>
            <a:avLst/>
            <a:gdLst>
              <a:gd name="connsiteX0" fmla="*/ 0 w 9701921"/>
              <a:gd name="connsiteY0" fmla="*/ 134725 h 1547497"/>
              <a:gd name="connsiteX1" fmla="*/ 134725 w 9701921"/>
              <a:gd name="connsiteY1" fmla="*/ 0 h 1547497"/>
              <a:gd name="connsiteX2" fmla="*/ 9567196 w 9701921"/>
              <a:gd name="connsiteY2" fmla="*/ 0 h 1547497"/>
              <a:gd name="connsiteX3" fmla="*/ 9701921 w 9701921"/>
              <a:gd name="connsiteY3" fmla="*/ 134725 h 1547497"/>
              <a:gd name="connsiteX4" fmla="*/ 9701921 w 9701921"/>
              <a:gd name="connsiteY4" fmla="*/ 1412772 h 1547497"/>
              <a:gd name="connsiteX5" fmla="*/ 9567196 w 9701921"/>
              <a:gd name="connsiteY5" fmla="*/ 1547497 h 1547497"/>
              <a:gd name="connsiteX6" fmla="*/ 134725 w 9701921"/>
              <a:gd name="connsiteY6" fmla="*/ 1547497 h 1547497"/>
              <a:gd name="connsiteX7" fmla="*/ 0 w 9701921"/>
              <a:gd name="connsiteY7" fmla="*/ 1412772 h 1547497"/>
              <a:gd name="connsiteX8" fmla="*/ 0 w 9701921"/>
              <a:gd name="connsiteY8" fmla="*/ 134725 h 1547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01921" h="1547497" fill="none" extrusionOk="0">
                <a:moveTo>
                  <a:pt x="0" y="134725"/>
                </a:moveTo>
                <a:cubicBezTo>
                  <a:pt x="546" y="75110"/>
                  <a:pt x="61889" y="2636"/>
                  <a:pt x="134725" y="0"/>
                </a:cubicBezTo>
                <a:cubicBezTo>
                  <a:pt x="1475705" y="72427"/>
                  <a:pt x="5741189" y="61419"/>
                  <a:pt x="9567196" y="0"/>
                </a:cubicBezTo>
                <a:cubicBezTo>
                  <a:pt x="9639866" y="-11955"/>
                  <a:pt x="9690701" y="56924"/>
                  <a:pt x="9701921" y="134725"/>
                </a:cubicBezTo>
                <a:cubicBezTo>
                  <a:pt x="9705604" y="330275"/>
                  <a:pt x="9592887" y="1282689"/>
                  <a:pt x="9701921" y="1412772"/>
                </a:cubicBezTo>
                <a:cubicBezTo>
                  <a:pt x="9702829" y="1482572"/>
                  <a:pt x="9631923" y="1536646"/>
                  <a:pt x="9567196" y="1547497"/>
                </a:cubicBezTo>
                <a:cubicBezTo>
                  <a:pt x="8197939" y="1577324"/>
                  <a:pt x="2936505" y="1468191"/>
                  <a:pt x="134725" y="1547497"/>
                </a:cubicBezTo>
                <a:cubicBezTo>
                  <a:pt x="69110" y="1546503"/>
                  <a:pt x="-10154" y="1489187"/>
                  <a:pt x="0" y="1412772"/>
                </a:cubicBezTo>
                <a:cubicBezTo>
                  <a:pt x="-346" y="822279"/>
                  <a:pt x="-52039" y="294439"/>
                  <a:pt x="0" y="134725"/>
                </a:cubicBezTo>
                <a:close/>
              </a:path>
              <a:path w="9701921" h="1547497" stroke="0" extrusionOk="0">
                <a:moveTo>
                  <a:pt x="0" y="134725"/>
                </a:moveTo>
                <a:cubicBezTo>
                  <a:pt x="1176" y="60638"/>
                  <a:pt x="62869" y="5316"/>
                  <a:pt x="134725" y="0"/>
                </a:cubicBezTo>
                <a:cubicBezTo>
                  <a:pt x="2852783" y="123000"/>
                  <a:pt x="7392286" y="-96860"/>
                  <a:pt x="9567196" y="0"/>
                </a:cubicBezTo>
                <a:cubicBezTo>
                  <a:pt x="9638507" y="-2359"/>
                  <a:pt x="9702457" y="59238"/>
                  <a:pt x="9701921" y="134725"/>
                </a:cubicBezTo>
                <a:cubicBezTo>
                  <a:pt x="9709716" y="407913"/>
                  <a:pt x="9672892" y="842363"/>
                  <a:pt x="9701921" y="1412772"/>
                </a:cubicBezTo>
                <a:cubicBezTo>
                  <a:pt x="9701074" y="1487486"/>
                  <a:pt x="9627406" y="1545174"/>
                  <a:pt x="9567196" y="1547497"/>
                </a:cubicBezTo>
                <a:cubicBezTo>
                  <a:pt x="6489954" y="1386790"/>
                  <a:pt x="3448251" y="1587164"/>
                  <a:pt x="134725" y="1547497"/>
                </a:cubicBezTo>
                <a:cubicBezTo>
                  <a:pt x="48377" y="1545085"/>
                  <a:pt x="-7498" y="1483782"/>
                  <a:pt x="0" y="1412772"/>
                </a:cubicBezTo>
                <a:cubicBezTo>
                  <a:pt x="-4942" y="897803"/>
                  <a:pt x="1676" y="634792"/>
                  <a:pt x="0" y="134725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63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870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dist="95250" dir="5400000" algn="bl" rotWithShape="0">
              <a:sysClr val="windowText" lastClr="000000">
                <a:alpha val="20000"/>
              </a:sys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29D5E364-8914-B3A3-52B3-375AE61D23CE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23" name="图片 5">
              <a:extLst>
                <a:ext uri="{FF2B5EF4-FFF2-40B4-BE49-F238E27FC236}">
                  <a16:creationId xmlns:a16="http://schemas.microsoft.com/office/drawing/2014/main" id="{7872B23A-FDA2-E510-A3D0-28E0D7F97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4" name="图片 7">
              <a:extLst>
                <a:ext uri="{FF2B5EF4-FFF2-40B4-BE49-F238E27FC236}">
                  <a16:creationId xmlns:a16="http://schemas.microsoft.com/office/drawing/2014/main" id="{B0C1F9B6-AC80-91AC-7C63-AA8F96463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00DDE4D-CAF3-2056-5BE5-F5D66C49B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6" name="图片 23">
              <a:extLst>
                <a:ext uri="{FF2B5EF4-FFF2-40B4-BE49-F238E27FC236}">
                  <a16:creationId xmlns:a16="http://schemas.microsoft.com/office/drawing/2014/main" id="{4AE5C04E-91C5-9395-F812-8CC99ED4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AEF922B7-E2D1-C56F-3AB7-22357723B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8" name="图片 12">
              <a:extLst>
                <a:ext uri="{FF2B5EF4-FFF2-40B4-BE49-F238E27FC236}">
                  <a16:creationId xmlns:a16="http://schemas.microsoft.com/office/drawing/2014/main" id="{01BCB047-65BD-05C0-24A7-6D0AD6D8C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9" name="图片 22">
              <a:extLst>
                <a:ext uri="{FF2B5EF4-FFF2-40B4-BE49-F238E27FC236}">
                  <a16:creationId xmlns:a16="http://schemas.microsoft.com/office/drawing/2014/main" id="{E1B10839-7D9E-1562-7E33-10EA626DD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3BA100F-B414-9A15-8B0A-5CCDF932A951}"/>
              </a:ext>
            </a:extLst>
          </p:cNvPr>
          <p:cNvSpPr txBox="1"/>
          <p:nvPr/>
        </p:nvSpPr>
        <p:spPr>
          <a:xfrm>
            <a:off x="2094614" y="666576"/>
            <a:ext cx="9752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Sắm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cuốn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285F6F-DFBB-203F-FF40-A73730971E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30" y="2457664"/>
            <a:ext cx="8392290" cy="41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book with glasses and a bow tie&#10;&#10;AI-generated content may be incorrect.">
            <a:extLst>
              <a:ext uri="{FF2B5EF4-FFF2-40B4-BE49-F238E27FC236}">
                <a16:creationId xmlns:a16="http://schemas.microsoft.com/office/drawing/2014/main" id="{3AD1A6C9-37DD-CB89-364E-1311A8178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93" y="827569"/>
            <a:ext cx="5945372" cy="5945372"/>
          </a:xfrm>
          <a:prstGeom prst="rect">
            <a:avLst/>
          </a:prstGeom>
        </p:spPr>
      </p:pic>
      <p:pic>
        <p:nvPicPr>
          <p:cNvPr id="5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76C89A20-953F-1A43-F8E1-FF1E19487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6344" y="344376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311835A-CA70-51BF-0284-65E0BEC76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516" y="0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7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>
          <a:extLst>
            <a:ext uri="{FF2B5EF4-FFF2-40B4-BE49-F238E27FC236}">
              <a16:creationId xmlns:a16="http://schemas.microsoft.com/office/drawing/2014/main" id="{407295AB-6850-6D8A-BF92-E58382FF6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12CE24-0F64-9E51-9A40-F5718C92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197"/>
            <a:ext cx="12573358" cy="6703803"/>
          </a:xfrm>
          <a:prstGeom prst="rect">
            <a:avLst/>
          </a:prstGeom>
        </p:spPr>
      </p:pic>
      <p:grpSp>
        <p:nvGrpSpPr>
          <p:cNvPr id="22" name="组合 1">
            <a:extLst>
              <a:ext uri="{FF2B5EF4-FFF2-40B4-BE49-F238E27FC236}">
                <a16:creationId xmlns:a16="http://schemas.microsoft.com/office/drawing/2014/main" id="{F101C56F-4141-CD12-90A3-3934D466F053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23" name="图片 5">
              <a:extLst>
                <a:ext uri="{FF2B5EF4-FFF2-40B4-BE49-F238E27FC236}">
                  <a16:creationId xmlns:a16="http://schemas.microsoft.com/office/drawing/2014/main" id="{E93F5E26-36AD-6311-F9EA-61EB9BC9D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4" name="图片 7">
              <a:extLst>
                <a:ext uri="{FF2B5EF4-FFF2-40B4-BE49-F238E27FC236}">
                  <a16:creationId xmlns:a16="http://schemas.microsoft.com/office/drawing/2014/main" id="{7A0E0F45-D4DA-F062-73EF-82DD07FC6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C9F0D21-10EA-B4C2-6903-3BCDD1E4B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6" name="图片 23">
              <a:extLst>
                <a:ext uri="{FF2B5EF4-FFF2-40B4-BE49-F238E27FC236}">
                  <a16:creationId xmlns:a16="http://schemas.microsoft.com/office/drawing/2014/main" id="{282E01E1-262B-946A-03C3-B7DFC06D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7C183743-72F1-2162-B787-06BAE3460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8" name="图片 12">
              <a:extLst>
                <a:ext uri="{FF2B5EF4-FFF2-40B4-BE49-F238E27FC236}">
                  <a16:creationId xmlns:a16="http://schemas.microsoft.com/office/drawing/2014/main" id="{092C3946-24F3-11B5-0FB1-BDB12AD53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9" name="图片 22">
              <a:extLst>
                <a:ext uri="{FF2B5EF4-FFF2-40B4-BE49-F238E27FC236}">
                  <a16:creationId xmlns:a16="http://schemas.microsoft.com/office/drawing/2014/main" id="{AA1A75BA-04E8-4895-BF7A-B940B3D0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Picture 3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413025D2-18C4-D607-2188-768B94D8D1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74" y="695230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7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187</Words>
  <Application>Microsoft Office PowerPoint</Application>
  <PresentationFormat>Widescreen</PresentationFormat>
  <Paragraphs>21</Paragraphs>
  <Slides>14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</vt:lpstr>
      <vt:lpstr>Caveat Brush</vt:lpstr>
      <vt:lpstr>1_Office Theme</vt:lpstr>
      <vt:lpstr>Kawaii Bubble Tea Bran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35</cp:revision>
  <dcterms:created xsi:type="dcterms:W3CDTF">2022-07-12T01:13:04Z</dcterms:created>
  <dcterms:modified xsi:type="dcterms:W3CDTF">2025-08-15T09:07:06Z</dcterms:modified>
</cp:coreProperties>
</file>