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3" r:id="rId3"/>
    <p:sldMasterId id="2147483696" r:id="rId4"/>
    <p:sldMasterId id="2147483709" r:id="rId5"/>
  </p:sldMasterIdLst>
  <p:notesMasterIdLst>
    <p:notesMasterId r:id="rId31"/>
  </p:notesMasterIdLst>
  <p:sldIdLst>
    <p:sldId id="290" r:id="rId6"/>
    <p:sldId id="320" r:id="rId7"/>
    <p:sldId id="415" r:id="rId8"/>
    <p:sldId id="321" r:id="rId9"/>
    <p:sldId id="331" r:id="rId10"/>
    <p:sldId id="332" r:id="rId11"/>
    <p:sldId id="256" r:id="rId12"/>
    <p:sldId id="410" r:id="rId13"/>
    <p:sldId id="284" r:id="rId14"/>
    <p:sldId id="286" r:id="rId15"/>
    <p:sldId id="264" r:id="rId16"/>
    <p:sldId id="333" r:id="rId17"/>
    <p:sldId id="292" r:id="rId18"/>
    <p:sldId id="414" r:id="rId19"/>
    <p:sldId id="288" r:id="rId20"/>
    <p:sldId id="413" r:id="rId21"/>
    <p:sldId id="281" r:id="rId22"/>
    <p:sldId id="282" r:id="rId23"/>
    <p:sldId id="283" r:id="rId24"/>
    <p:sldId id="411" r:id="rId25"/>
    <p:sldId id="416" r:id="rId26"/>
    <p:sldId id="285" r:id="rId27"/>
    <p:sldId id="412" r:id="rId28"/>
    <p:sldId id="265" r:id="rId29"/>
    <p:sldId id="40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3E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460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4268AA-DD0A-4962-95C9-7DDBB6237499}" type="datetimeFigureOut">
              <a:rPr lang="en-US" smtClean="0"/>
              <a:t>9/1/2025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8FB1D7-F7FE-48C6-8281-9E610FBF1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93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DD5E-4A19-49A3-94AC-840C6DD9E63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9309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Medium" panose="02020500000000000000" pitchFamily="18" charset="-122"/>
                <a:ea typeface="思源宋体 CN Medium" panose="020205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Medium" panose="02020500000000000000" pitchFamily="18" charset="-122"/>
              <a:ea typeface="思源宋体 CN Medium" panose="020205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8146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DD5E-4A19-49A3-94AC-840C6DD9E63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530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084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160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364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Go Home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game </a:t>
            </a:r>
            <a:r>
              <a:rPr lang="en-US" baseline="0" dirty="0" err="1"/>
              <a:t>đầu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8832B1-CF17-48D0-951D-6F85725E23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072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Go Home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game </a:t>
            </a:r>
            <a:r>
              <a:rPr lang="en-US" baseline="0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8832B1-CF17-48D0-951D-6F85725E23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888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Go Home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game </a:t>
            </a:r>
            <a:r>
              <a:rPr lang="en-US" baseline="0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8832B1-CF17-48D0-951D-6F85725E23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81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Go Home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game </a:t>
            </a:r>
            <a:r>
              <a:rPr lang="en-US" baseline="0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8832B1-CF17-48D0-951D-6F85725E23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2612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Go Home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game </a:t>
            </a:r>
            <a:r>
              <a:rPr lang="en-US" baseline="0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8832B1-CF17-48D0-951D-6F85725E23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189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1362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4824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577318"/>
      </p:ext>
    </p:extLst>
  </p:cSld>
  <p:clrMapOvr>
    <a:masterClrMapping/>
  </p:clrMapOvr>
  <p:transition spd="med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941634"/>
      </p:ext>
    </p:extLst>
  </p:cSld>
  <p:clrMapOvr>
    <a:masterClrMapping/>
  </p:clrMapOvr>
  <p:transition spd="med" advTm="4000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88068"/>
      </p:ext>
    </p:extLst>
  </p:cSld>
  <p:clrMapOvr>
    <a:masterClrMapping/>
  </p:clrMapOvr>
  <p:transition spd="med" advTm="4000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732803"/>
      </p:ext>
    </p:extLst>
  </p:cSld>
  <p:clrMapOvr>
    <a:masterClrMapping/>
  </p:clrMapOvr>
  <p:transition spd="med" advTm="4000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035463"/>
      </p:ext>
    </p:extLst>
  </p:cSld>
  <p:clrMapOvr>
    <a:masterClrMapping/>
  </p:clrMapOvr>
  <p:transition spd="med" advTm="4000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359634"/>
      </p:ext>
    </p:extLst>
  </p:cSld>
  <p:clrMapOvr>
    <a:masterClrMapping/>
  </p:clrMapOvr>
  <p:transition spd="med" advTm="4000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057740"/>
      </p:ext>
    </p:extLst>
  </p:cSld>
  <p:clrMapOvr>
    <a:masterClrMapping/>
  </p:clrMapOvr>
  <p:transition spd="med" advTm="4000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983684"/>
      </p:ext>
    </p:extLst>
  </p:cSld>
  <p:clrMapOvr>
    <a:masterClrMapping/>
  </p:clrMapOvr>
  <p:transition spd="med" advTm="4000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665106"/>
      </p:ext>
    </p:extLst>
  </p:cSld>
  <p:clrMapOvr>
    <a:masterClrMapping/>
  </p:clrMapOvr>
  <p:transition spd="med" advTm="4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29248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961935"/>
      </p:ext>
    </p:extLst>
  </p:cSld>
  <p:clrMapOvr>
    <a:masterClrMapping/>
  </p:clrMapOvr>
  <p:transition spd="med" advTm="4000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68834"/>
      </p:ext>
    </p:extLst>
  </p:cSld>
  <p:clrMapOvr>
    <a:masterClrMapping/>
  </p:clrMapOvr>
  <p:transition spd="med" advTm="4000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45189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1106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12471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84024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4210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31526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508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155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81565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45800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53150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69427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13D1B452-0D20-4670-91C8-BF42F8167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A76BB86-DAE0-4E24-935C-AED3E894E3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279899"/>
            <a:ext cx="12192000" cy="2629401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074A999C-B525-42B0-A7AB-C2BBAAC1E43B}"/>
              </a:ext>
            </a:extLst>
          </p:cNvPr>
          <p:cNvGrpSpPr/>
          <p:nvPr userDrawn="1"/>
        </p:nvGrpSpPr>
        <p:grpSpPr>
          <a:xfrm>
            <a:off x="1" y="4940300"/>
            <a:ext cx="12255500" cy="1969001"/>
            <a:chOff x="0" y="5607510"/>
            <a:chExt cx="12700489" cy="125049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6FDD9EC-ABF2-49C9-9C91-FE7933477D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607510"/>
              <a:ext cx="6351695" cy="125049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4B34FF8-9D25-4F03-8716-F9CEB1751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348794" y="5607510"/>
              <a:ext cx="6351695" cy="1250490"/>
            </a:xfrm>
            <a:prstGeom prst="rect">
              <a:avLst/>
            </a:prstGeom>
          </p:spPr>
        </p:pic>
      </p:grp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FC4A65D9-BECC-4BB8-9D2A-2E6AE3B4D5C8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6A32E07-17CF-45E7-B009-1B847C4F4F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9780"/>
            <a:ext cx="1648177" cy="10416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73F69A-37B1-4F17-AC43-89779CDF51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2260" y="-292210"/>
            <a:ext cx="2189885" cy="17018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B45B2C1-AB70-4B02-A4D7-F1501B52D0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77"/>
          <a:stretch/>
        </p:blipFill>
        <p:spPr>
          <a:xfrm>
            <a:off x="-63503" y="5232618"/>
            <a:ext cx="2159003" cy="16905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748E723-FE91-410A-ADFE-D1C51EFD4B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7752" y="5448408"/>
            <a:ext cx="1358900" cy="15718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241325-A24E-1AA3-542A-CAD6961E2CD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115551" y="1"/>
            <a:ext cx="1249788" cy="499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154946-2929-6A75-764E-7209FC82629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23255" y="6464110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271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5955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873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31477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17902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83234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0818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05451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9331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14369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02908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2145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83090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13D1B452-0D20-4670-91C8-BF42F8167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A76BB86-DAE0-4E24-935C-AED3E894E3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279899"/>
            <a:ext cx="12192000" cy="2629401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074A999C-B525-42B0-A7AB-C2BBAAC1E43B}"/>
              </a:ext>
            </a:extLst>
          </p:cNvPr>
          <p:cNvGrpSpPr/>
          <p:nvPr userDrawn="1"/>
        </p:nvGrpSpPr>
        <p:grpSpPr>
          <a:xfrm>
            <a:off x="1" y="4940300"/>
            <a:ext cx="12255500" cy="1969001"/>
            <a:chOff x="0" y="5607510"/>
            <a:chExt cx="12700489" cy="125049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6FDD9EC-ABF2-49C9-9C91-FE7933477D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607510"/>
              <a:ext cx="6351695" cy="125049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4B34FF8-9D25-4F03-8716-F9CEB1751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348794" y="5607510"/>
              <a:ext cx="6351695" cy="1250490"/>
            </a:xfrm>
            <a:prstGeom prst="rect">
              <a:avLst/>
            </a:prstGeom>
          </p:spPr>
        </p:pic>
      </p:grp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FC4A65D9-BECC-4BB8-9D2A-2E6AE3B4D5C8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6A32E07-17CF-45E7-B009-1B847C4F4F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9780"/>
            <a:ext cx="1648177" cy="10416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73F69A-37B1-4F17-AC43-89779CDF51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2260" y="-292210"/>
            <a:ext cx="2189885" cy="17018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B45B2C1-AB70-4B02-A4D7-F1501B52D0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77"/>
          <a:stretch/>
        </p:blipFill>
        <p:spPr>
          <a:xfrm>
            <a:off x="-63503" y="5232618"/>
            <a:ext cx="2159003" cy="16905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748E723-FE91-410A-ADFE-D1C51EFD4B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7752" y="5448408"/>
            <a:ext cx="1358900" cy="15718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241325-A24E-1AA3-542A-CAD6961E2CD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115551" y="1"/>
            <a:ext cx="1249788" cy="499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154946-2929-6A75-764E-7209FC82629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23255" y="6464110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3404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609363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169418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674983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421756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95688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566842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163171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531431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383557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706191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865266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261797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8510136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591194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6286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4747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85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6839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00329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  <p:pic>
        <p:nvPicPr>
          <p:cNvPr id="2" name="图片 5">
            <a:extLst>
              <a:ext uri="{FF2B5EF4-FFF2-40B4-BE49-F238E27FC236}">
                <a16:creationId xmlns:a16="http://schemas.microsoft.com/office/drawing/2014/main" id="{11F51D3F-19EE-4C8B-94FB-E697AC4A94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任意多边形: 形状 6">
            <a:extLst>
              <a:ext uri="{FF2B5EF4-FFF2-40B4-BE49-F238E27FC236}">
                <a16:creationId xmlns:a16="http://schemas.microsoft.com/office/drawing/2014/main" id="{CE274EED-97FB-774B-AD00-E3894DB1F27C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0959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813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6358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3229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47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0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slide" Target="slide22.xml"/><Relationship Id="rId18" Type="http://schemas.openxmlformats.org/officeDocument/2006/relationships/image" Target="../media/image62.png"/><Relationship Id="rId3" Type="http://schemas.openxmlformats.org/officeDocument/2006/relationships/image" Target="../media/image52.jpeg"/><Relationship Id="rId7" Type="http://schemas.openxmlformats.org/officeDocument/2006/relationships/slide" Target="slide19.xml"/><Relationship Id="rId12" Type="http://schemas.openxmlformats.org/officeDocument/2006/relationships/image" Target="../media/image58.png"/><Relationship Id="rId17" Type="http://schemas.openxmlformats.org/officeDocument/2006/relationships/image" Target="../media/image61.png"/><Relationship Id="rId2" Type="http://schemas.openxmlformats.org/officeDocument/2006/relationships/image" Target="../media/image51.jpg"/><Relationship Id="rId16" Type="http://schemas.openxmlformats.org/officeDocument/2006/relationships/slide" Target="slide23.xml"/><Relationship Id="rId20" Type="http://schemas.openxmlformats.org/officeDocument/2006/relationships/slide" Target="slide24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4.png"/><Relationship Id="rId11" Type="http://schemas.openxmlformats.org/officeDocument/2006/relationships/image" Target="../media/image57.png"/><Relationship Id="rId5" Type="http://schemas.openxmlformats.org/officeDocument/2006/relationships/image" Target="../media/image53.png"/><Relationship Id="rId15" Type="http://schemas.openxmlformats.org/officeDocument/2006/relationships/image" Target="../media/image60.png"/><Relationship Id="rId10" Type="http://schemas.openxmlformats.org/officeDocument/2006/relationships/slide" Target="slide20.xml"/><Relationship Id="rId19" Type="http://schemas.openxmlformats.org/officeDocument/2006/relationships/image" Target="../media/image63.gif"/><Relationship Id="rId4" Type="http://schemas.openxmlformats.org/officeDocument/2006/relationships/slide" Target="slide18.xml"/><Relationship Id="rId9" Type="http://schemas.openxmlformats.org/officeDocument/2006/relationships/image" Target="../media/image56.png"/><Relationship Id="rId1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69.gif"/><Relationship Id="rId3" Type="http://schemas.openxmlformats.org/officeDocument/2006/relationships/audio" Target="../media/audio3.wav"/><Relationship Id="rId7" Type="http://schemas.openxmlformats.org/officeDocument/2006/relationships/image" Target="../media/image53.png"/><Relationship Id="rId12" Type="http://schemas.openxmlformats.org/officeDocument/2006/relationships/image" Target="../media/image68.gi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2.gif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5.gif"/><Relationship Id="rId11" Type="http://schemas.openxmlformats.org/officeDocument/2006/relationships/image" Target="../media/image67.gif"/><Relationship Id="rId5" Type="http://schemas.openxmlformats.org/officeDocument/2006/relationships/image" Target="../media/image64.PNG"/><Relationship Id="rId15" Type="http://schemas.openxmlformats.org/officeDocument/2006/relationships/image" Target="../media/image71.gif"/><Relationship Id="rId10" Type="http://schemas.openxmlformats.org/officeDocument/2006/relationships/slide" Target="slide17.xml"/><Relationship Id="rId4" Type="http://schemas.openxmlformats.org/officeDocument/2006/relationships/audio" Target="../media/audio4.wav"/><Relationship Id="rId9" Type="http://schemas.openxmlformats.org/officeDocument/2006/relationships/image" Target="../media/image66.jpeg"/><Relationship Id="rId14" Type="http://schemas.openxmlformats.org/officeDocument/2006/relationships/image" Target="../media/image70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9.gif"/><Relationship Id="rId3" Type="http://schemas.openxmlformats.org/officeDocument/2006/relationships/audio" Target="../media/audio3.wav"/><Relationship Id="rId7" Type="http://schemas.openxmlformats.org/officeDocument/2006/relationships/image" Target="../media/image55.png"/><Relationship Id="rId12" Type="http://schemas.openxmlformats.org/officeDocument/2006/relationships/image" Target="../media/image68.gi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72.gif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5.gif"/><Relationship Id="rId11" Type="http://schemas.openxmlformats.org/officeDocument/2006/relationships/image" Target="../media/image67.gif"/><Relationship Id="rId5" Type="http://schemas.openxmlformats.org/officeDocument/2006/relationships/image" Target="../media/image64.PNG"/><Relationship Id="rId15" Type="http://schemas.openxmlformats.org/officeDocument/2006/relationships/image" Target="../media/image71.gif"/><Relationship Id="rId10" Type="http://schemas.openxmlformats.org/officeDocument/2006/relationships/slide" Target="slide17.xml"/><Relationship Id="rId4" Type="http://schemas.openxmlformats.org/officeDocument/2006/relationships/audio" Target="../media/audio4.wav"/><Relationship Id="rId9" Type="http://schemas.openxmlformats.org/officeDocument/2006/relationships/image" Target="../media/image66.jpeg"/><Relationship Id="rId14" Type="http://schemas.openxmlformats.org/officeDocument/2006/relationships/image" Target="../media/image70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4" Type="http://schemas.openxmlformats.org/officeDocument/2006/relationships/image" Target="../media/image17.jpg"/><Relationship Id="rId9" Type="http://schemas.openxmlformats.org/officeDocument/2006/relationships/image" Target="../media/image22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9.gif"/><Relationship Id="rId3" Type="http://schemas.openxmlformats.org/officeDocument/2006/relationships/audio" Target="../media/audio3.wav"/><Relationship Id="rId7" Type="http://schemas.openxmlformats.org/officeDocument/2006/relationships/image" Target="../media/image57.png"/><Relationship Id="rId12" Type="http://schemas.openxmlformats.org/officeDocument/2006/relationships/image" Target="../media/image68.gif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2.gif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5.gif"/><Relationship Id="rId11" Type="http://schemas.openxmlformats.org/officeDocument/2006/relationships/image" Target="../media/image67.gif"/><Relationship Id="rId5" Type="http://schemas.openxmlformats.org/officeDocument/2006/relationships/image" Target="../media/image64.PNG"/><Relationship Id="rId15" Type="http://schemas.openxmlformats.org/officeDocument/2006/relationships/image" Target="../media/image71.gif"/><Relationship Id="rId10" Type="http://schemas.openxmlformats.org/officeDocument/2006/relationships/slide" Target="slide17.xml"/><Relationship Id="rId4" Type="http://schemas.openxmlformats.org/officeDocument/2006/relationships/audio" Target="../media/audio4.wav"/><Relationship Id="rId9" Type="http://schemas.openxmlformats.org/officeDocument/2006/relationships/image" Target="../media/image66.jpeg"/><Relationship Id="rId14" Type="http://schemas.openxmlformats.org/officeDocument/2006/relationships/image" Target="../media/image70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svg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6.svg"/><Relationship Id="rId11" Type="http://schemas.openxmlformats.org/officeDocument/2006/relationships/image" Target="../media/image29.jp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9.gif"/><Relationship Id="rId3" Type="http://schemas.openxmlformats.org/officeDocument/2006/relationships/audio" Target="../media/audio3.wav"/><Relationship Id="rId7" Type="http://schemas.openxmlformats.org/officeDocument/2006/relationships/image" Target="../media/image59.png"/><Relationship Id="rId12" Type="http://schemas.openxmlformats.org/officeDocument/2006/relationships/image" Target="../media/image68.gi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2.gif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5.gif"/><Relationship Id="rId11" Type="http://schemas.openxmlformats.org/officeDocument/2006/relationships/image" Target="../media/image67.gif"/><Relationship Id="rId5" Type="http://schemas.openxmlformats.org/officeDocument/2006/relationships/image" Target="../media/image64.PNG"/><Relationship Id="rId15" Type="http://schemas.openxmlformats.org/officeDocument/2006/relationships/image" Target="../media/image71.gif"/><Relationship Id="rId10" Type="http://schemas.openxmlformats.org/officeDocument/2006/relationships/slide" Target="slide17.xml"/><Relationship Id="rId4" Type="http://schemas.openxmlformats.org/officeDocument/2006/relationships/audio" Target="../media/audio4.wav"/><Relationship Id="rId9" Type="http://schemas.openxmlformats.org/officeDocument/2006/relationships/image" Target="../media/image66.jpeg"/><Relationship Id="rId14" Type="http://schemas.openxmlformats.org/officeDocument/2006/relationships/image" Target="../media/image70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9.gif"/><Relationship Id="rId3" Type="http://schemas.openxmlformats.org/officeDocument/2006/relationships/audio" Target="../media/audio3.wav"/><Relationship Id="rId7" Type="http://schemas.openxmlformats.org/officeDocument/2006/relationships/image" Target="../media/image61.png"/><Relationship Id="rId12" Type="http://schemas.openxmlformats.org/officeDocument/2006/relationships/image" Target="../media/image68.gi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2.gif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5.gif"/><Relationship Id="rId11" Type="http://schemas.openxmlformats.org/officeDocument/2006/relationships/image" Target="../media/image67.gif"/><Relationship Id="rId5" Type="http://schemas.openxmlformats.org/officeDocument/2006/relationships/image" Target="../media/image64.PNG"/><Relationship Id="rId15" Type="http://schemas.openxmlformats.org/officeDocument/2006/relationships/image" Target="../media/image71.gif"/><Relationship Id="rId10" Type="http://schemas.openxmlformats.org/officeDocument/2006/relationships/slide" Target="slide17.xml"/><Relationship Id="rId4" Type="http://schemas.openxmlformats.org/officeDocument/2006/relationships/audio" Target="../media/audio4.wav"/><Relationship Id="rId9" Type="http://schemas.openxmlformats.org/officeDocument/2006/relationships/image" Target="../media/image66.jpeg"/><Relationship Id="rId14" Type="http://schemas.openxmlformats.org/officeDocument/2006/relationships/image" Target="../media/image70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3.png"/><Relationship Id="rId5" Type="http://schemas.openxmlformats.org/officeDocument/2006/relationships/image" Target="../media/image13.png"/><Relationship Id="rId10" Type="http://schemas.openxmlformats.org/officeDocument/2006/relationships/image" Target="../media/image78.png"/><Relationship Id="rId4" Type="http://schemas.openxmlformats.org/officeDocument/2006/relationships/image" Target="../media/image32.png"/><Relationship Id="rId9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svg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11" Type="http://schemas.openxmlformats.org/officeDocument/2006/relationships/image" Target="../media/image29.jp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gif"/><Relationship Id="rId12" Type="http://schemas.openxmlformats.org/officeDocument/2006/relationships/image" Target="../media/image22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jpg"/><Relationship Id="rId11" Type="http://schemas.openxmlformats.org/officeDocument/2006/relationships/image" Target="../media/image21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gif"/><Relationship Id="rId12" Type="http://schemas.openxmlformats.org/officeDocument/2006/relationships/image" Target="../media/image22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jpg"/><Relationship Id="rId11" Type="http://schemas.openxmlformats.org/officeDocument/2006/relationships/image" Target="../media/image21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gif"/><Relationship Id="rId12" Type="http://schemas.openxmlformats.org/officeDocument/2006/relationships/image" Target="../media/image22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jpg"/><Relationship Id="rId11" Type="http://schemas.openxmlformats.org/officeDocument/2006/relationships/image" Target="../media/image21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13.png"/><Relationship Id="rId10" Type="http://schemas.openxmlformats.org/officeDocument/2006/relationships/image" Target="../media/image36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8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svg"/><Relationship Id="rId5" Type="http://schemas.openxmlformats.org/officeDocument/2006/relationships/image" Target="../media/image41.png"/><Relationship Id="rId4" Type="http://schemas.openxmlformats.org/officeDocument/2006/relationships/image" Target="../media/image3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837B146-3EA3-4FB5-A29C-40AB36262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59505" y="1102030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9503CF0-267C-4AE3-9590-519444FB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A1D5B4A-3B82-4547-8413-5A1C897C9B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113FD2-2E75-0202-AF41-57943FE203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181" t="9265" r="7720" b="17713"/>
          <a:stretch/>
        </p:blipFill>
        <p:spPr>
          <a:xfrm>
            <a:off x="2251586" y="2733368"/>
            <a:ext cx="7521678" cy="221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9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713394" y="123444"/>
            <a:ext cx="13179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2. </a:t>
            </a:r>
            <a:r>
              <a:rPr kumimoji="0" lang="en-US" sz="44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endParaRPr kumimoji="0" lang="en-US" sz="4400" b="1" i="0" u="none" strike="noStrike" kern="0" cap="none" spc="0" normalizeH="0" baseline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229B24-4686-46A7-80A0-FF4C6C9B349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9" y="723900"/>
            <a:ext cx="3246119" cy="405765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1CBE5C2-E44E-481E-8C00-33C277A49C41}"/>
              </a:ext>
            </a:extLst>
          </p:cNvPr>
          <p:cNvCxnSpPr/>
          <p:nvPr/>
        </p:nvCxnSpPr>
        <p:spPr>
          <a:xfrm>
            <a:off x="2743200" y="318135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FEECEE4C-A1BA-4DB2-9C36-F35E875C6B5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698" y="2326263"/>
            <a:ext cx="1672851" cy="1510793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E0CDAFF-5EAE-4AE7-B00E-95A81C8AF2B0}"/>
              </a:ext>
            </a:extLst>
          </p:cNvPr>
          <p:cNvCxnSpPr/>
          <p:nvPr/>
        </p:nvCxnSpPr>
        <p:spPr>
          <a:xfrm>
            <a:off x="5448300" y="320040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56D7418E-EE7B-4958-ABD2-1CACAC77BEA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622" y="2326263"/>
            <a:ext cx="1672851" cy="1510793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1C75827-A465-4F93-BD75-963D94F6F7F8}"/>
              </a:ext>
            </a:extLst>
          </p:cNvPr>
          <p:cNvCxnSpPr/>
          <p:nvPr/>
        </p:nvCxnSpPr>
        <p:spPr>
          <a:xfrm>
            <a:off x="8260473" y="320040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831654B9-73D8-4D48-9CC9-C592B1CC97C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795" y="2326262"/>
            <a:ext cx="1672851" cy="15107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339E271-4582-46D7-8C4A-7E4EF095284B}"/>
              </a:ext>
            </a:extLst>
          </p:cNvPr>
          <p:cNvSpPr txBox="1"/>
          <p:nvPr/>
        </p:nvSpPr>
        <p:spPr>
          <a:xfrm>
            <a:off x="2819400" y="2428875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x 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A1462FD-CE60-40EF-A1F4-85B5FC78FB37}"/>
              </a:ext>
            </a:extLst>
          </p:cNvPr>
          <p:cNvSpPr txBox="1"/>
          <p:nvPr/>
        </p:nvSpPr>
        <p:spPr>
          <a:xfrm>
            <a:off x="5614887" y="2482989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D504A55-091E-4F95-B716-C993EA9EA0D9}"/>
              </a:ext>
            </a:extLst>
          </p:cNvPr>
          <p:cNvSpPr txBox="1"/>
          <p:nvPr/>
        </p:nvSpPr>
        <p:spPr>
          <a:xfrm>
            <a:off x="8367415" y="2482989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73ED24-F7B7-4F30-8375-13EE0D52E0DA}"/>
              </a:ext>
            </a:extLst>
          </p:cNvPr>
          <p:cNvSpPr txBox="1"/>
          <p:nvPr/>
        </p:nvSpPr>
        <p:spPr>
          <a:xfrm>
            <a:off x="4475565" y="2789270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AB4A893-48E5-48AB-BB65-873E4D334890}"/>
              </a:ext>
            </a:extLst>
          </p:cNvPr>
          <p:cNvSpPr txBox="1"/>
          <p:nvPr/>
        </p:nvSpPr>
        <p:spPr>
          <a:xfrm>
            <a:off x="7240903" y="2754243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7F4227C-CB74-4F54-9B8B-580CEFBD5714}"/>
              </a:ext>
            </a:extLst>
          </p:cNvPr>
          <p:cNvSpPr txBox="1"/>
          <p:nvPr/>
        </p:nvSpPr>
        <p:spPr>
          <a:xfrm>
            <a:off x="10022662" y="2820918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1838D7-DEF8-4FED-B87D-D1B19AE9CA67}"/>
              </a:ext>
            </a:extLst>
          </p:cNvPr>
          <p:cNvSpPr txBox="1"/>
          <p:nvPr/>
        </p:nvSpPr>
        <p:spPr>
          <a:xfrm>
            <a:off x="2027643" y="2447375"/>
            <a:ext cx="813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52" name="Picture 2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B9B84FA8-DF94-46B1-9975-F678DF887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6248" y="4606601"/>
            <a:ext cx="222885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ounded Rectangular Callout 4">
            <a:extLst>
              <a:ext uri="{FF2B5EF4-FFF2-40B4-BE49-F238E27FC236}">
                <a16:creationId xmlns:a16="http://schemas.microsoft.com/office/drawing/2014/main" id="{0BAE177B-172C-4BEF-BE6A-B6E5C39823DD}"/>
              </a:ext>
            </a:extLst>
          </p:cNvPr>
          <p:cNvSpPr/>
          <p:nvPr/>
        </p:nvSpPr>
        <p:spPr>
          <a:xfrm>
            <a:off x="2251504" y="4482908"/>
            <a:ext cx="5531995" cy="1334757"/>
          </a:xfrm>
          <a:prstGeom prst="wedgeRoundRectCallout">
            <a:avLst>
              <a:gd name="adj1" fmla="val -57636"/>
              <a:gd name="adj2" fmla="val 12253"/>
              <a:gd name="adj3" fmla="val 16667"/>
            </a:avLst>
          </a:prstGeom>
          <a:ln w="57150">
            <a:solidFill>
              <a:srgbClr val="F23ED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5125B7B-06EC-419D-B6BA-6C7F3C7CD6AF}"/>
              </a:ext>
            </a:extLst>
          </p:cNvPr>
          <p:cNvSpPr/>
          <p:nvPr/>
        </p:nvSpPr>
        <p:spPr>
          <a:xfrm>
            <a:off x="4262403" y="2685526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86A27AA-F8C9-4CFF-A5C5-09DCD20988C8}"/>
              </a:ext>
            </a:extLst>
          </p:cNvPr>
          <p:cNvSpPr/>
          <p:nvPr/>
        </p:nvSpPr>
        <p:spPr>
          <a:xfrm>
            <a:off x="6986292" y="2703021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223EC527-7459-4485-B5A0-8E4068ABFA0C}"/>
              </a:ext>
            </a:extLst>
          </p:cNvPr>
          <p:cNvSpPr/>
          <p:nvPr/>
        </p:nvSpPr>
        <p:spPr>
          <a:xfrm>
            <a:off x="9798465" y="2685526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432317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1.25E-6 0.00093 C 0.00195 -0.00972 0.00364 -0.02338 0.00599 -0.02893 C 0.01445 -0.05069 0.0319 -0.08194 0.0319 -0.08125 C 0.03476 -0.0949 0.03724 -0.11088 0.04036 -0.1206 C 0.04883 -0.15046 0.05143 -0.14467 0.06094 -0.15439 C 0.08424 -0.17939 0.07005 -0.16967 0.08607 -0.17847 C 0.10833 -0.20995 0.09049 -0.18819 0.14023 -0.18819 " pathEditMode="relative" rAng="0" ptsTypes="AAAAAAAA">
                                      <p:cBhvr>
                                        <p:cTn id="8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5" y="-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438 -0.07269 L 0.18438 -0.07199 C 0.19896 -0.09769 0.18268 -0.07269 0.20339 -0.09259 C 0.20625 -0.09583 0.20899 -0.10162 0.21185 -0.1044 C 0.21393 -0.10695 0.21615 -0.10695 0.21823 -0.10833 C 0.24245 -0.12986 0.20209 -0.09769 0.23594 -0.13588 C 0.24375 -0.14514 0.2599 -0.15556 0.2599 -0.15486 C 0.26133 -0.15833 0.26263 -0.16227 0.2642 -0.16343 C 0.27005 -0.17083 0.27591 -0.17269 0.2819 -0.17523 L 0.4 -0.16736 " pathEditMode="relative" rAng="0" ptsTypes="AAAAAAAAAA">
                                      <p:cBhvr>
                                        <p:cTn id="9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81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375 -0.09213 L 0.44375 -0.09144 C 0.47448 -0.16065 0.43594 -0.07639 0.46133 -0.12847 C 0.46589 -0.1382 0.47591 -0.1632 0.48099 -0.16852 C 0.48412 -0.17222 0.4875 -0.17222 0.49089 -0.17222 L 0.61407 -0.1794 " pathEditMode="relative" rAng="0" ptsTypes="AAAAAA">
                                      <p:cBhvr>
                                        <p:cTn id="9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6" y="-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" grpId="0"/>
      <p:bldP spid="45" grpId="0"/>
      <p:bldP spid="46" grpId="0"/>
      <p:bldP spid="16" grpId="0"/>
      <p:bldP spid="48" grpId="0"/>
      <p:bldP spid="49" grpId="0"/>
      <p:bldP spid="19" grpId="0"/>
      <p:bldP spid="75" grpId="0" animBg="1"/>
      <p:bldP spid="20" grpId="0" animBg="1"/>
      <p:bldP spid="77" grpId="0" animBg="1"/>
      <p:bldP spid="7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B0604020202020204" charset="-122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2472229" y="474685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3: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246429" y="413573"/>
            <a:ext cx="13365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1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?</a:t>
            </a:r>
          </a:p>
        </p:txBody>
      </p:sp>
      <p:graphicFrame>
        <p:nvGraphicFramePr>
          <p:cNvPr id="54" name="Table 2">
            <a:extLst>
              <a:ext uri="{FF2B5EF4-FFF2-40B4-BE49-F238E27FC236}">
                <a16:creationId xmlns:a16="http://schemas.microsoft.com/office/drawing/2014/main" id="{348C76C3-5612-4C71-A9FF-79D38F1C2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949100"/>
              </p:ext>
            </p:extLst>
          </p:nvPr>
        </p:nvGraphicFramePr>
        <p:xfrm>
          <a:off x="1407531" y="1340279"/>
          <a:ext cx="9727194" cy="2156883"/>
        </p:xfrm>
        <a:graphic>
          <a:graphicData uri="http://schemas.openxmlformats.org/drawingml/2006/table">
            <a:tbl>
              <a:tblPr firstRow="1" bandRow="1"/>
              <a:tblGrid>
                <a:gridCol w="2302796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318873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209675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304925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647983133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6A1B245-F20E-474F-91C4-365DAAEEE812}"/>
              </a:ext>
            </a:extLst>
          </p:cNvPr>
          <p:cNvSpPr/>
          <p:nvPr/>
        </p:nvSpPr>
        <p:spPr>
          <a:xfrm>
            <a:off x="5173424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314088-1B7D-4317-8A6E-1590A4FE4B59}"/>
              </a:ext>
            </a:extLst>
          </p:cNvPr>
          <p:cNvSpPr txBox="1"/>
          <p:nvPr/>
        </p:nvSpPr>
        <p:spPr>
          <a:xfrm>
            <a:off x="600075" y="1431199"/>
            <a:ext cx="819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EEAA81A-5CA6-4F03-B82E-523F8E3F63D6}"/>
              </a:ext>
            </a:extLst>
          </p:cNvPr>
          <p:cNvSpPr/>
          <p:nvPr/>
        </p:nvSpPr>
        <p:spPr>
          <a:xfrm>
            <a:off x="3526861" y="4039858"/>
            <a:ext cx="6033594" cy="110974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=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x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64543FA2-A661-43D0-84F3-792A628CB374}"/>
              </a:ext>
            </a:extLst>
          </p:cNvPr>
          <p:cNvSpPr/>
          <p:nvPr/>
        </p:nvSpPr>
        <p:spPr>
          <a:xfrm>
            <a:off x="6543658" y="2847872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834E037-49FA-48C0-A41C-FFCE35EBE80F}"/>
              </a:ext>
            </a:extLst>
          </p:cNvPr>
          <p:cNvSpPr/>
          <p:nvPr/>
        </p:nvSpPr>
        <p:spPr>
          <a:xfrm>
            <a:off x="7692786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AB19DFD-E367-48C6-BBC1-C976AC7AD97A}"/>
              </a:ext>
            </a:extLst>
          </p:cNvPr>
          <p:cNvSpPr/>
          <p:nvPr/>
        </p:nvSpPr>
        <p:spPr>
          <a:xfrm>
            <a:off x="8939317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07039F7-798E-4031-BDAB-A9E7B17E3687}"/>
              </a:ext>
            </a:extLst>
          </p:cNvPr>
          <p:cNvSpPr/>
          <p:nvPr/>
        </p:nvSpPr>
        <p:spPr>
          <a:xfrm>
            <a:off x="10100250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42</a:t>
            </a:r>
          </a:p>
        </p:txBody>
      </p:sp>
    </p:spTree>
    <p:extLst>
      <p:ext uri="{BB962C8B-B14F-4D97-AF65-F5344CB8AC3E}">
        <p14:creationId xmlns:p14="http://schemas.microsoft.com/office/powerpoint/2010/main" val="18793011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3" grpId="0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B0604020202020204" charset="-122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2472229" y="474685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3: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246429" y="413573"/>
            <a:ext cx="13365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1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?</a:t>
            </a:r>
          </a:p>
        </p:txBody>
      </p:sp>
      <p:graphicFrame>
        <p:nvGraphicFramePr>
          <p:cNvPr id="54" name="Table 2">
            <a:extLst>
              <a:ext uri="{FF2B5EF4-FFF2-40B4-BE49-F238E27FC236}">
                <a16:creationId xmlns:a16="http://schemas.microsoft.com/office/drawing/2014/main" id="{348C76C3-5612-4C71-A9FF-79D38F1C2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8476013"/>
              </p:ext>
            </p:extLst>
          </p:nvPr>
        </p:nvGraphicFramePr>
        <p:xfrm>
          <a:off x="1169174" y="1340279"/>
          <a:ext cx="9965551" cy="2156883"/>
        </p:xfrm>
        <a:graphic>
          <a:graphicData uri="http://schemas.openxmlformats.org/drawingml/2006/table">
            <a:tbl>
              <a:tblPr firstRow="1" bandRow="1"/>
              <a:tblGrid>
                <a:gridCol w="2359224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351191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34666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229559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239317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336901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  <a:gridCol w="1102699">
                  <a:extLst>
                    <a:ext uri="{9D8B030D-6E8A-4147-A177-3AD203B41FA5}">
                      <a16:colId xmlns:a16="http://schemas.microsoft.com/office/drawing/2014/main" val="647983133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Thương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6A1B245-F20E-474F-91C4-365DAAEEE812}"/>
              </a:ext>
            </a:extLst>
          </p:cNvPr>
          <p:cNvSpPr/>
          <p:nvPr/>
        </p:nvSpPr>
        <p:spPr>
          <a:xfrm>
            <a:off x="5173424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314088-1B7D-4317-8A6E-1590A4FE4B59}"/>
              </a:ext>
            </a:extLst>
          </p:cNvPr>
          <p:cNvSpPr txBox="1"/>
          <p:nvPr/>
        </p:nvSpPr>
        <p:spPr>
          <a:xfrm>
            <a:off x="600075" y="1431199"/>
            <a:ext cx="819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EEAA81A-5CA6-4F03-B82E-523F8E3F63D6}"/>
              </a:ext>
            </a:extLst>
          </p:cNvPr>
          <p:cNvSpPr/>
          <p:nvPr/>
        </p:nvSpPr>
        <p:spPr>
          <a:xfrm>
            <a:off x="3526861" y="4039858"/>
            <a:ext cx="6033594" cy="110974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Thương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=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64543FA2-A661-43D0-84F3-792A628CB374}"/>
              </a:ext>
            </a:extLst>
          </p:cNvPr>
          <p:cNvSpPr/>
          <p:nvPr/>
        </p:nvSpPr>
        <p:spPr>
          <a:xfrm>
            <a:off x="6446255" y="2847872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834E037-49FA-48C0-A41C-FFCE35EBE80F}"/>
              </a:ext>
            </a:extLst>
          </p:cNvPr>
          <p:cNvSpPr/>
          <p:nvPr/>
        </p:nvSpPr>
        <p:spPr>
          <a:xfrm>
            <a:off x="7692786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AB19DFD-E367-48C6-BBC1-C976AC7AD97A}"/>
              </a:ext>
            </a:extLst>
          </p:cNvPr>
          <p:cNvSpPr/>
          <p:nvPr/>
        </p:nvSpPr>
        <p:spPr>
          <a:xfrm>
            <a:off x="8939317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07039F7-798E-4031-BDAB-A9E7B17E3687}"/>
              </a:ext>
            </a:extLst>
          </p:cNvPr>
          <p:cNvSpPr/>
          <p:nvPr/>
        </p:nvSpPr>
        <p:spPr>
          <a:xfrm>
            <a:off x="10100250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6462372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3" grpId="0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8713107" y="4030861"/>
            <a:ext cx="3497942" cy="2503289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732301" y="465384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4: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619376" y="413573"/>
            <a:ext cx="10382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4C23CE-991D-4BA8-9798-5D99FDC918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4199" y="1470622"/>
            <a:ext cx="1497849" cy="220516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FC71F3F-25D9-4667-9CE3-81BC035776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2500" y="1501845"/>
            <a:ext cx="1497849" cy="220516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937B0CE-12D2-48CE-AD87-4DCBF8DFC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6039" y="1501845"/>
            <a:ext cx="1497849" cy="220516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FB41354-EB35-487F-A6DF-0D57E1FB5C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4872" y="1501845"/>
            <a:ext cx="1497849" cy="220516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AD47FC3-CFB4-4233-BDEC-E75CD299926E}"/>
              </a:ext>
            </a:extLst>
          </p:cNvPr>
          <p:cNvGrpSpPr/>
          <p:nvPr/>
        </p:nvGrpSpPr>
        <p:grpSpPr>
          <a:xfrm>
            <a:off x="1704975" y="3914775"/>
            <a:ext cx="8972550" cy="584775"/>
            <a:chOff x="1704975" y="3914775"/>
            <a:chExt cx="8972550" cy="58477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17B5D3A-8466-468C-8BD6-98E54D115D36}"/>
                </a:ext>
              </a:extLst>
            </p:cNvPr>
            <p:cNvSpPr txBox="1"/>
            <p:nvPr/>
          </p:nvSpPr>
          <p:spPr>
            <a:xfrm>
              <a:off x="1704975" y="3914775"/>
              <a:ext cx="89725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E75B7BA-B409-48FC-8BCE-E563F5A90F7A}"/>
                </a:ext>
              </a:extLst>
            </p:cNvPr>
            <p:cNvSpPr/>
            <p:nvPr/>
          </p:nvSpPr>
          <p:spPr>
            <a:xfrm>
              <a:off x="4355426" y="3963396"/>
              <a:ext cx="635673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895DEEC-3B2F-4A34-9421-D553D2587F27}"/>
              </a:ext>
            </a:extLst>
          </p:cNvPr>
          <p:cNvGrpSpPr/>
          <p:nvPr/>
        </p:nvGrpSpPr>
        <p:grpSpPr>
          <a:xfrm>
            <a:off x="1655536" y="4835542"/>
            <a:ext cx="8972550" cy="584775"/>
            <a:chOff x="1704975" y="3914775"/>
            <a:chExt cx="8972550" cy="58477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2D737B7-EE67-445A-9C45-2DBBB892D8AA}"/>
                </a:ext>
              </a:extLst>
            </p:cNvPr>
            <p:cNvSpPr txBox="1"/>
            <p:nvPr/>
          </p:nvSpPr>
          <p:spPr>
            <a:xfrm>
              <a:off x="1704975" y="3914775"/>
              <a:ext cx="89725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b)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ở 4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       x        =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0B85C2F5-47DB-431A-9749-62C1545DCCDF}"/>
                </a:ext>
              </a:extLst>
            </p:cNvPr>
            <p:cNvSpPr/>
            <p:nvPr/>
          </p:nvSpPr>
          <p:spPr>
            <a:xfrm>
              <a:off x="7117425" y="3954501"/>
              <a:ext cx="569076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1458412A-4874-4AC5-9157-A338E6F8C183}"/>
                </a:ext>
              </a:extLst>
            </p:cNvPr>
            <p:cNvSpPr/>
            <p:nvPr/>
          </p:nvSpPr>
          <p:spPr>
            <a:xfrm>
              <a:off x="8222325" y="3954501"/>
              <a:ext cx="569076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017F57AB-11BF-431B-8B04-CF1A16C247F5}"/>
                </a:ext>
              </a:extLst>
            </p:cNvPr>
            <p:cNvSpPr/>
            <p:nvPr/>
          </p:nvSpPr>
          <p:spPr>
            <a:xfrm>
              <a:off x="9372571" y="3954500"/>
              <a:ext cx="801943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B9875C9-8E43-435C-AEF4-178B25A4626C}"/>
              </a:ext>
            </a:extLst>
          </p:cNvPr>
          <p:cNvSpPr txBox="1"/>
          <p:nvPr/>
        </p:nvSpPr>
        <p:spPr>
          <a:xfrm>
            <a:off x="3138488" y="1081381"/>
            <a:ext cx="299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41793FC-C815-46F0-8BDA-496817345B92}"/>
              </a:ext>
            </a:extLst>
          </p:cNvPr>
          <p:cNvSpPr/>
          <p:nvPr/>
        </p:nvSpPr>
        <p:spPr>
          <a:xfrm>
            <a:off x="4438650" y="4030861"/>
            <a:ext cx="476250" cy="3506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B75A79CE-39D6-420A-8405-CD2460842833}"/>
              </a:ext>
            </a:extLst>
          </p:cNvPr>
          <p:cNvSpPr/>
          <p:nvPr/>
        </p:nvSpPr>
        <p:spPr>
          <a:xfrm>
            <a:off x="7105942" y="4952607"/>
            <a:ext cx="476250" cy="3506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CDC4A41-198C-4F5E-A985-C17EB943E09C}"/>
              </a:ext>
            </a:extLst>
          </p:cNvPr>
          <p:cNvSpPr/>
          <p:nvPr/>
        </p:nvSpPr>
        <p:spPr>
          <a:xfrm>
            <a:off x="8247087" y="4972196"/>
            <a:ext cx="476250" cy="3506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DA821645-967A-4F76-B153-234502BA0942}"/>
              </a:ext>
            </a:extLst>
          </p:cNvPr>
          <p:cNvSpPr/>
          <p:nvPr/>
        </p:nvSpPr>
        <p:spPr>
          <a:xfrm>
            <a:off x="9351988" y="4927224"/>
            <a:ext cx="696888" cy="3760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30432853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5CB17-A6DB-1C9F-B72B-C6A0D91D6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iết kế chưa có tên (4)">
            <a:hlinkClick r:id="" action="ppaction://media"/>
            <a:extLst>
              <a:ext uri="{FF2B5EF4-FFF2-40B4-BE49-F238E27FC236}">
                <a16:creationId xmlns:a16="http://schemas.microsoft.com/office/drawing/2014/main" id="{5A5829AF-F60A-2714-7115-1965F682899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3220257308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11CF2D-40D6-47CA-44C6-5F954AEA80A5}"/>
              </a:ext>
            </a:extLst>
          </p:cNvPr>
          <p:cNvSpPr txBox="1">
            <a:spLocks/>
          </p:cNvSpPr>
          <p:nvPr/>
        </p:nvSpPr>
        <p:spPr>
          <a:xfrm>
            <a:off x="664103" y="272805"/>
            <a:ext cx="11374156" cy="1205120"/>
          </a:xfrm>
          <a:custGeom>
            <a:avLst/>
            <a:gdLst>
              <a:gd name="connsiteX0" fmla="*/ 0 w 11374156"/>
              <a:gd name="connsiteY0" fmla="*/ 0 h 1205120"/>
              <a:gd name="connsiteX1" fmla="*/ 11374156 w 11374156"/>
              <a:gd name="connsiteY1" fmla="*/ 0 h 1205120"/>
              <a:gd name="connsiteX2" fmla="*/ 11374156 w 11374156"/>
              <a:gd name="connsiteY2" fmla="*/ 1205120 h 1205120"/>
              <a:gd name="connsiteX3" fmla="*/ 0 w 11374156"/>
              <a:gd name="connsiteY3" fmla="*/ 1205120 h 1205120"/>
              <a:gd name="connsiteX4" fmla="*/ 0 w 11374156"/>
              <a:gd name="connsiteY4" fmla="*/ 0 h 120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74156" h="1205120" fill="none" extrusionOk="0">
                <a:moveTo>
                  <a:pt x="0" y="0"/>
                </a:moveTo>
                <a:cubicBezTo>
                  <a:pt x="2576767" y="83171"/>
                  <a:pt x="7166898" y="-123773"/>
                  <a:pt x="11374156" y="0"/>
                </a:cubicBezTo>
                <a:cubicBezTo>
                  <a:pt x="11315592" y="303185"/>
                  <a:pt x="11403601" y="779583"/>
                  <a:pt x="11374156" y="1205120"/>
                </a:cubicBezTo>
                <a:cubicBezTo>
                  <a:pt x="7112554" y="1108286"/>
                  <a:pt x="5093469" y="1337022"/>
                  <a:pt x="0" y="1205120"/>
                </a:cubicBezTo>
                <a:cubicBezTo>
                  <a:pt x="101265" y="742155"/>
                  <a:pt x="-3339" y="242894"/>
                  <a:pt x="0" y="0"/>
                </a:cubicBezTo>
                <a:close/>
              </a:path>
              <a:path w="11374156" h="1205120" stroke="0" extrusionOk="0">
                <a:moveTo>
                  <a:pt x="0" y="0"/>
                </a:moveTo>
                <a:cubicBezTo>
                  <a:pt x="3611558" y="79381"/>
                  <a:pt x="5845231" y="-156250"/>
                  <a:pt x="11374156" y="0"/>
                </a:cubicBezTo>
                <a:cubicBezTo>
                  <a:pt x="11393490" y="441053"/>
                  <a:pt x="11279397" y="656601"/>
                  <a:pt x="11374156" y="1205120"/>
                </a:cubicBezTo>
                <a:cubicBezTo>
                  <a:pt x="9302217" y="1331224"/>
                  <a:pt x="4575645" y="1109497"/>
                  <a:pt x="0" y="1205120"/>
                </a:cubicBezTo>
                <a:cubicBezTo>
                  <a:pt x="16427" y="1035686"/>
                  <a:pt x="87482" y="528884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9000257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5.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60 cm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cưa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xăng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4" name="Picture 15">
            <a:extLst>
              <a:ext uri="{FF2B5EF4-FFF2-40B4-BE49-F238E27FC236}">
                <a16:creationId xmlns:a16="http://schemas.microsoft.com/office/drawing/2014/main" id="{38178248-7A42-5C67-0FA7-3096150C9F0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0988839">
            <a:off x="72647" y="287000"/>
            <a:ext cx="720484" cy="88580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965E260-7C22-0259-725F-6E14B4B140BA}"/>
              </a:ext>
            </a:extLst>
          </p:cNvPr>
          <p:cNvSpPr/>
          <p:nvPr/>
        </p:nvSpPr>
        <p:spPr>
          <a:xfrm>
            <a:off x="2115879" y="2196332"/>
            <a:ext cx="8027581" cy="4402592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24">
            <a:extLst>
              <a:ext uri="{FF2B5EF4-FFF2-40B4-BE49-F238E27FC236}">
                <a16:creationId xmlns:a16="http://schemas.microsoft.com/office/drawing/2014/main" id="{548F199A-EBA6-0EEA-9EDD-B0A97AF35494}"/>
              </a:ext>
            </a:extLst>
          </p:cNvPr>
          <p:cNvSpPr txBox="1"/>
          <p:nvPr/>
        </p:nvSpPr>
        <p:spPr>
          <a:xfrm>
            <a:off x="4078360" y="2077288"/>
            <a:ext cx="4035280" cy="766167"/>
          </a:xfrm>
          <a:custGeom>
            <a:avLst/>
            <a:gdLst>
              <a:gd name="connsiteX0" fmla="*/ 0 w 4035280"/>
              <a:gd name="connsiteY0" fmla="*/ 127697 h 766167"/>
              <a:gd name="connsiteX1" fmla="*/ 127697 w 4035280"/>
              <a:gd name="connsiteY1" fmla="*/ 0 h 766167"/>
              <a:gd name="connsiteX2" fmla="*/ 3907583 w 4035280"/>
              <a:gd name="connsiteY2" fmla="*/ 0 h 766167"/>
              <a:gd name="connsiteX3" fmla="*/ 4035280 w 4035280"/>
              <a:gd name="connsiteY3" fmla="*/ 127697 h 766167"/>
              <a:gd name="connsiteX4" fmla="*/ 4035280 w 4035280"/>
              <a:gd name="connsiteY4" fmla="*/ 638470 h 766167"/>
              <a:gd name="connsiteX5" fmla="*/ 3907583 w 4035280"/>
              <a:gd name="connsiteY5" fmla="*/ 766167 h 766167"/>
              <a:gd name="connsiteX6" fmla="*/ 127697 w 4035280"/>
              <a:gd name="connsiteY6" fmla="*/ 766167 h 766167"/>
              <a:gd name="connsiteX7" fmla="*/ 0 w 4035280"/>
              <a:gd name="connsiteY7" fmla="*/ 638470 h 766167"/>
              <a:gd name="connsiteX8" fmla="*/ 0 w 4035280"/>
              <a:gd name="connsiteY8" fmla="*/ 127697 h 766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35280" h="766167" fill="none" extrusionOk="0">
                <a:moveTo>
                  <a:pt x="0" y="127697"/>
                </a:moveTo>
                <a:cubicBezTo>
                  <a:pt x="437" y="68992"/>
                  <a:pt x="62040" y="8170"/>
                  <a:pt x="127697" y="0"/>
                </a:cubicBezTo>
                <a:cubicBezTo>
                  <a:pt x="1642675" y="72427"/>
                  <a:pt x="3047956" y="61419"/>
                  <a:pt x="3907583" y="0"/>
                </a:cubicBezTo>
                <a:cubicBezTo>
                  <a:pt x="3977489" y="-4259"/>
                  <a:pt x="4026966" y="54657"/>
                  <a:pt x="4035280" y="127697"/>
                </a:cubicBezTo>
                <a:cubicBezTo>
                  <a:pt x="4065966" y="331339"/>
                  <a:pt x="3990282" y="465902"/>
                  <a:pt x="4035280" y="638470"/>
                </a:cubicBezTo>
                <a:cubicBezTo>
                  <a:pt x="4037134" y="699586"/>
                  <a:pt x="3970644" y="757800"/>
                  <a:pt x="3907583" y="766167"/>
                </a:cubicBezTo>
                <a:cubicBezTo>
                  <a:pt x="2608486" y="795994"/>
                  <a:pt x="1634785" y="686861"/>
                  <a:pt x="127697" y="766167"/>
                </a:cubicBezTo>
                <a:cubicBezTo>
                  <a:pt x="59248" y="765932"/>
                  <a:pt x="-13225" y="711610"/>
                  <a:pt x="0" y="638470"/>
                </a:cubicBezTo>
                <a:cubicBezTo>
                  <a:pt x="-19338" y="541673"/>
                  <a:pt x="44670" y="295244"/>
                  <a:pt x="0" y="127697"/>
                </a:cubicBezTo>
                <a:close/>
              </a:path>
              <a:path w="4035280" h="766167" stroke="0" extrusionOk="0">
                <a:moveTo>
                  <a:pt x="0" y="127697"/>
                </a:moveTo>
                <a:cubicBezTo>
                  <a:pt x="5342" y="58628"/>
                  <a:pt x="62995" y="12133"/>
                  <a:pt x="127697" y="0"/>
                </a:cubicBezTo>
                <a:cubicBezTo>
                  <a:pt x="1462426" y="123000"/>
                  <a:pt x="2871843" y="-96860"/>
                  <a:pt x="3907583" y="0"/>
                </a:cubicBezTo>
                <a:cubicBezTo>
                  <a:pt x="3976591" y="-1156"/>
                  <a:pt x="4036859" y="53989"/>
                  <a:pt x="4035280" y="127697"/>
                </a:cubicBezTo>
                <a:cubicBezTo>
                  <a:pt x="4080365" y="380199"/>
                  <a:pt x="4044800" y="495511"/>
                  <a:pt x="4035280" y="638470"/>
                </a:cubicBezTo>
                <a:cubicBezTo>
                  <a:pt x="4024262" y="712986"/>
                  <a:pt x="3977059" y="765995"/>
                  <a:pt x="3907583" y="766167"/>
                </a:cubicBezTo>
                <a:cubicBezTo>
                  <a:pt x="2850257" y="605460"/>
                  <a:pt x="739114" y="805834"/>
                  <a:pt x="127697" y="766167"/>
                </a:cubicBezTo>
                <a:cubicBezTo>
                  <a:pt x="47619" y="764237"/>
                  <a:pt x="-10996" y="704013"/>
                  <a:pt x="0" y="638470"/>
                </a:cubicBezTo>
                <a:cubicBezTo>
                  <a:pt x="-31002" y="568862"/>
                  <a:pt x="-40757" y="325679"/>
                  <a:pt x="0" y="12769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rgbClr val="CF2B75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45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endParaRPr lang="en-US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24">
            <a:extLst>
              <a:ext uri="{FF2B5EF4-FFF2-40B4-BE49-F238E27FC236}">
                <a16:creationId xmlns:a16="http://schemas.microsoft.com/office/drawing/2014/main" id="{A2C7170E-9B39-2E39-BC7B-F989E41C3ABA}"/>
              </a:ext>
            </a:extLst>
          </p:cNvPr>
          <p:cNvSpPr txBox="1"/>
          <p:nvPr/>
        </p:nvSpPr>
        <p:spPr>
          <a:xfrm>
            <a:off x="1518461" y="3244128"/>
            <a:ext cx="8943976" cy="766167"/>
          </a:xfrm>
          <a:custGeom>
            <a:avLst/>
            <a:gdLst>
              <a:gd name="connsiteX0" fmla="*/ 0 w 8943976"/>
              <a:gd name="connsiteY0" fmla="*/ 127697 h 766167"/>
              <a:gd name="connsiteX1" fmla="*/ 127697 w 8943976"/>
              <a:gd name="connsiteY1" fmla="*/ 0 h 766167"/>
              <a:gd name="connsiteX2" fmla="*/ 8816279 w 8943976"/>
              <a:gd name="connsiteY2" fmla="*/ 0 h 766167"/>
              <a:gd name="connsiteX3" fmla="*/ 8943976 w 8943976"/>
              <a:gd name="connsiteY3" fmla="*/ 127697 h 766167"/>
              <a:gd name="connsiteX4" fmla="*/ 8943976 w 8943976"/>
              <a:gd name="connsiteY4" fmla="*/ 638470 h 766167"/>
              <a:gd name="connsiteX5" fmla="*/ 8816279 w 8943976"/>
              <a:gd name="connsiteY5" fmla="*/ 766167 h 766167"/>
              <a:gd name="connsiteX6" fmla="*/ 127697 w 8943976"/>
              <a:gd name="connsiteY6" fmla="*/ 766167 h 766167"/>
              <a:gd name="connsiteX7" fmla="*/ 0 w 8943976"/>
              <a:gd name="connsiteY7" fmla="*/ 638470 h 766167"/>
              <a:gd name="connsiteX8" fmla="*/ 0 w 8943976"/>
              <a:gd name="connsiteY8" fmla="*/ 127697 h 766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43976" h="766167" extrusionOk="0">
                <a:moveTo>
                  <a:pt x="0" y="127697"/>
                </a:moveTo>
                <a:cubicBezTo>
                  <a:pt x="5342" y="58628"/>
                  <a:pt x="62995" y="12133"/>
                  <a:pt x="127697" y="0"/>
                </a:cubicBezTo>
                <a:cubicBezTo>
                  <a:pt x="1973932" y="123000"/>
                  <a:pt x="7800062" y="-96860"/>
                  <a:pt x="8816279" y="0"/>
                </a:cubicBezTo>
                <a:cubicBezTo>
                  <a:pt x="8885287" y="-1156"/>
                  <a:pt x="8945555" y="53989"/>
                  <a:pt x="8943976" y="127697"/>
                </a:cubicBezTo>
                <a:cubicBezTo>
                  <a:pt x="8989061" y="380199"/>
                  <a:pt x="8953496" y="495511"/>
                  <a:pt x="8943976" y="638470"/>
                </a:cubicBezTo>
                <a:cubicBezTo>
                  <a:pt x="8932958" y="712986"/>
                  <a:pt x="8885755" y="765995"/>
                  <a:pt x="8816279" y="766167"/>
                </a:cubicBezTo>
                <a:cubicBezTo>
                  <a:pt x="6455568" y="605460"/>
                  <a:pt x="1188711" y="805834"/>
                  <a:pt x="127697" y="766167"/>
                </a:cubicBezTo>
                <a:cubicBezTo>
                  <a:pt x="47619" y="764237"/>
                  <a:pt x="-10996" y="704013"/>
                  <a:pt x="0" y="638470"/>
                </a:cubicBezTo>
                <a:cubicBezTo>
                  <a:pt x="-31002" y="568862"/>
                  <a:pt x="-40757" y="325679"/>
                  <a:pt x="0" y="127697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45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đoạn gỗ dài:</a:t>
            </a:r>
            <a:endParaRPr lang="en-US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24">
            <a:extLst>
              <a:ext uri="{FF2B5EF4-FFF2-40B4-BE49-F238E27FC236}">
                <a16:creationId xmlns:a16="http://schemas.microsoft.com/office/drawing/2014/main" id="{5A837F92-57A2-9554-4AF0-803D8959B235}"/>
              </a:ext>
            </a:extLst>
          </p:cNvPr>
          <p:cNvSpPr txBox="1"/>
          <p:nvPr/>
        </p:nvSpPr>
        <p:spPr>
          <a:xfrm>
            <a:off x="1518461" y="4323004"/>
            <a:ext cx="8943976" cy="766167"/>
          </a:xfrm>
          <a:custGeom>
            <a:avLst/>
            <a:gdLst>
              <a:gd name="connsiteX0" fmla="*/ 0 w 8943976"/>
              <a:gd name="connsiteY0" fmla="*/ 127697 h 766167"/>
              <a:gd name="connsiteX1" fmla="*/ 127697 w 8943976"/>
              <a:gd name="connsiteY1" fmla="*/ 0 h 766167"/>
              <a:gd name="connsiteX2" fmla="*/ 8816279 w 8943976"/>
              <a:gd name="connsiteY2" fmla="*/ 0 h 766167"/>
              <a:gd name="connsiteX3" fmla="*/ 8943976 w 8943976"/>
              <a:gd name="connsiteY3" fmla="*/ 127697 h 766167"/>
              <a:gd name="connsiteX4" fmla="*/ 8943976 w 8943976"/>
              <a:gd name="connsiteY4" fmla="*/ 638470 h 766167"/>
              <a:gd name="connsiteX5" fmla="*/ 8816279 w 8943976"/>
              <a:gd name="connsiteY5" fmla="*/ 766167 h 766167"/>
              <a:gd name="connsiteX6" fmla="*/ 127697 w 8943976"/>
              <a:gd name="connsiteY6" fmla="*/ 766167 h 766167"/>
              <a:gd name="connsiteX7" fmla="*/ 0 w 8943976"/>
              <a:gd name="connsiteY7" fmla="*/ 638470 h 766167"/>
              <a:gd name="connsiteX8" fmla="*/ 0 w 8943976"/>
              <a:gd name="connsiteY8" fmla="*/ 127697 h 766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43976" h="766167" extrusionOk="0">
                <a:moveTo>
                  <a:pt x="0" y="127697"/>
                </a:moveTo>
                <a:cubicBezTo>
                  <a:pt x="5342" y="58628"/>
                  <a:pt x="62995" y="12133"/>
                  <a:pt x="127697" y="0"/>
                </a:cubicBezTo>
                <a:cubicBezTo>
                  <a:pt x="1973932" y="123000"/>
                  <a:pt x="7800062" y="-96860"/>
                  <a:pt x="8816279" y="0"/>
                </a:cubicBezTo>
                <a:cubicBezTo>
                  <a:pt x="8885287" y="-1156"/>
                  <a:pt x="8945555" y="53989"/>
                  <a:pt x="8943976" y="127697"/>
                </a:cubicBezTo>
                <a:cubicBezTo>
                  <a:pt x="8989061" y="380199"/>
                  <a:pt x="8953496" y="495511"/>
                  <a:pt x="8943976" y="638470"/>
                </a:cubicBezTo>
                <a:cubicBezTo>
                  <a:pt x="8932958" y="712986"/>
                  <a:pt x="8885755" y="765995"/>
                  <a:pt x="8816279" y="766167"/>
                </a:cubicBezTo>
                <a:cubicBezTo>
                  <a:pt x="6455568" y="605460"/>
                  <a:pt x="1188711" y="805834"/>
                  <a:pt x="127697" y="766167"/>
                </a:cubicBezTo>
                <a:cubicBezTo>
                  <a:pt x="47619" y="764237"/>
                  <a:pt x="-10996" y="704013"/>
                  <a:pt x="0" y="638470"/>
                </a:cubicBezTo>
                <a:cubicBezTo>
                  <a:pt x="-31002" y="568862"/>
                  <a:pt x="-40757" y="325679"/>
                  <a:pt x="0" y="127697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45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 : 6 = </a:t>
            </a:r>
            <a:r>
              <a:rPr lang="en-US" sz="4500" b="1">
                <a:solidFill>
                  <a:srgbClr val="CF2B7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r>
              <a:rPr lang="en-US" sz="45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(cm)</a:t>
            </a:r>
            <a:endParaRPr lang="en-US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24">
            <a:extLst>
              <a:ext uri="{FF2B5EF4-FFF2-40B4-BE49-F238E27FC236}">
                <a16:creationId xmlns:a16="http://schemas.microsoft.com/office/drawing/2014/main" id="{20F351D6-F219-AA71-6C51-D35BC17C0906}"/>
              </a:ext>
            </a:extLst>
          </p:cNvPr>
          <p:cNvSpPr txBox="1"/>
          <p:nvPr/>
        </p:nvSpPr>
        <p:spPr>
          <a:xfrm>
            <a:off x="2216666" y="5460964"/>
            <a:ext cx="8943976" cy="766167"/>
          </a:xfrm>
          <a:custGeom>
            <a:avLst/>
            <a:gdLst>
              <a:gd name="connsiteX0" fmla="*/ 0 w 8943976"/>
              <a:gd name="connsiteY0" fmla="*/ 127697 h 766167"/>
              <a:gd name="connsiteX1" fmla="*/ 127697 w 8943976"/>
              <a:gd name="connsiteY1" fmla="*/ 0 h 766167"/>
              <a:gd name="connsiteX2" fmla="*/ 8816279 w 8943976"/>
              <a:gd name="connsiteY2" fmla="*/ 0 h 766167"/>
              <a:gd name="connsiteX3" fmla="*/ 8943976 w 8943976"/>
              <a:gd name="connsiteY3" fmla="*/ 127697 h 766167"/>
              <a:gd name="connsiteX4" fmla="*/ 8943976 w 8943976"/>
              <a:gd name="connsiteY4" fmla="*/ 638470 h 766167"/>
              <a:gd name="connsiteX5" fmla="*/ 8816279 w 8943976"/>
              <a:gd name="connsiteY5" fmla="*/ 766167 h 766167"/>
              <a:gd name="connsiteX6" fmla="*/ 127697 w 8943976"/>
              <a:gd name="connsiteY6" fmla="*/ 766167 h 766167"/>
              <a:gd name="connsiteX7" fmla="*/ 0 w 8943976"/>
              <a:gd name="connsiteY7" fmla="*/ 638470 h 766167"/>
              <a:gd name="connsiteX8" fmla="*/ 0 w 8943976"/>
              <a:gd name="connsiteY8" fmla="*/ 127697 h 766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43976" h="766167" extrusionOk="0">
                <a:moveTo>
                  <a:pt x="0" y="127697"/>
                </a:moveTo>
                <a:cubicBezTo>
                  <a:pt x="5342" y="58628"/>
                  <a:pt x="62995" y="12133"/>
                  <a:pt x="127697" y="0"/>
                </a:cubicBezTo>
                <a:cubicBezTo>
                  <a:pt x="1973932" y="123000"/>
                  <a:pt x="7800062" y="-96860"/>
                  <a:pt x="8816279" y="0"/>
                </a:cubicBezTo>
                <a:cubicBezTo>
                  <a:pt x="8885287" y="-1156"/>
                  <a:pt x="8945555" y="53989"/>
                  <a:pt x="8943976" y="127697"/>
                </a:cubicBezTo>
                <a:cubicBezTo>
                  <a:pt x="8989061" y="380199"/>
                  <a:pt x="8953496" y="495511"/>
                  <a:pt x="8943976" y="638470"/>
                </a:cubicBezTo>
                <a:cubicBezTo>
                  <a:pt x="8932958" y="712986"/>
                  <a:pt x="8885755" y="765995"/>
                  <a:pt x="8816279" y="766167"/>
                </a:cubicBezTo>
                <a:cubicBezTo>
                  <a:pt x="6455568" y="605460"/>
                  <a:pt x="1188711" y="805834"/>
                  <a:pt x="127697" y="766167"/>
                </a:cubicBezTo>
                <a:cubicBezTo>
                  <a:pt x="47619" y="764237"/>
                  <a:pt x="-10996" y="704013"/>
                  <a:pt x="0" y="638470"/>
                </a:cubicBezTo>
                <a:cubicBezTo>
                  <a:pt x="-31002" y="568862"/>
                  <a:pt x="-40757" y="325679"/>
                  <a:pt x="0" y="127697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45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</a:t>
            </a:r>
            <a:r>
              <a:rPr lang="en-US" sz="4500" b="1">
                <a:solidFill>
                  <a:srgbClr val="CF2B7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45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(cm)</a:t>
            </a:r>
            <a:endParaRPr lang="en-US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9949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E9281-036A-3EA3-CC1B-0B5D5F78D0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6D5258CC-5020-523F-2365-8B942F012C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59505" y="1102030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1067535-0288-F96E-29F6-7258D4842B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C5AEBAE-9515-61AD-7A0B-A0B1153C0CB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3" name="Picture 2" descr="A close up of a black background&#10;&#10;AI-generated content may be incorrect.">
            <a:extLst>
              <a:ext uri="{FF2B5EF4-FFF2-40B4-BE49-F238E27FC236}">
                <a16:creationId xmlns:a16="http://schemas.microsoft.com/office/drawing/2014/main" id="{02936253-141F-192F-30F7-1C66F59894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6657"/>
            <a:ext cx="12192000" cy="29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18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930647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418538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20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4519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Em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được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2 sticker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6 x 2 =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12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tormtrooper" panose="020B0500000000000000" pitchFamily="34" charset="0"/>
                <a:ea typeface="Cambria" panose="02040503050406030204" pitchFamily="18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491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Em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được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3 sticker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42 : 6 =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7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tormtrooper" panose="020B0500000000000000" pitchFamily="34" charset="0"/>
                <a:ea typeface="Cambria" panose="02040503050406030204" pitchFamily="18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0910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615021" y="4951635"/>
            <a:ext cx="3407098" cy="245987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5494" y="846333"/>
            <a:ext cx="645240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GIẢI CỨU CHÚ KHỈ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63323" y="1268453"/>
            <a:ext cx="7341999" cy="4525074"/>
            <a:chOff x="3604724" y="1625558"/>
            <a:chExt cx="6428935" cy="45250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22" r="26186" b="25656"/>
            <a:stretch/>
          </p:blipFill>
          <p:spPr>
            <a:xfrm>
              <a:off x="3604724" y="1625558"/>
              <a:ext cx="6428935" cy="452507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111161" y="3680202"/>
              <a:ext cx="54869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Để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giải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cứu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Khỉ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Con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bị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Sấu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ăn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thịt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hãy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trả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đúng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câu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hỏi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!</a:t>
              </a:r>
            </a:p>
          </p:txBody>
        </p:sp>
      </p:grpSp>
      <p:pic>
        <p:nvPicPr>
          <p:cNvPr id="8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CD7A4D-8BAA-45E8-A669-FC029033F9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5026" y="1771692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5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Em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được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1 sticker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54 : 6 =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9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tormtrooper" panose="020B0500000000000000" pitchFamily="34" charset="0"/>
                <a:ea typeface="Cambria" panose="02040503050406030204" pitchFamily="18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948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222458" y="-1957193"/>
            <a:ext cx="16651281" cy="14816210"/>
            <a:chOff x="0" y="0"/>
            <a:chExt cx="33302562" cy="29632420"/>
          </a:xfrm>
        </p:grpSpPr>
        <p:sp>
          <p:nvSpPr>
            <p:cNvPr id="3" name="Freeform 3"/>
            <p:cNvSpPr/>
            <p:nvPr/>
          </p:nvSpPr>
          <p:spPr>
            <a:xfrm rot="-815634">
              <a:off x="18706288" y="1369169"/>
              <a:ext cx="13227105" cy="13227105"/>
            </a:xfrm>
            <a:custGeom>
              <a:avLst/>
              <a:gdLst/>
              <a:ahLst/>
              <a:cxnLst/>
              <a:rect l="l" t="t" r="r" b="b"/>
              <a:pathLst>
                <a:path w="13227105" h="13227105">
                  <a:moveTo>
                    <a:pt x="0" y="0"/>
                  </a:moveTo>
                  <a:lnTo>
                    <a:pt x="13227105" y="0"/>
                  </a:lnTo>
                  <a:lnTo>
                    <a:pt x="13227105" y="13227105"/>
                  </a:lnTo>
                  <a:lnTo>
                    <a:pt x="0" y="13227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6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4476264" y="8633819"/>
              <a:ext cx="10972800" cy="9098280"/>
            </a:xfrm>
            <a:custGeom>
              <a:avLst/>
              <a:gdLst/>
              <a:ahLst/>
              <a:cxnLst/>
              <a:rect l="l" t="t" r="r" b="b"/>
              <a:pathLst>
                <a:path w="10972800" h="9098280">
                  <a:moveTo>
                    <a:pt x="0" y="0"/>
                  </a:moveTo>
                  <a:lnTo>
                    <a:pt x="10972800" y="0"/>
                  </a:lnTo>
                  <a:lnTo>
                    <a:pt x="10972800" y="9098280"/>
                  </a:lnTo>
                  <a:lnTo>
                    <a:pt x="0" y="9098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4603493"/>
              <a:ext cx="17158933" cy="17158933"/>
            </a:xfrm>
            <a:custGeom>
              <a:avLst/>
              <a:gdLst/>
              <a:ahLst/>
              <a:cxnLst/>
              <a:rect l="l" t="t" r="r" b="b"/>
              <a:pathLst>
                <a:path w="17158933" h="17158933">
                  <a:moveTo>
                    <a:pt x="0" y="0"/>
                  </a:moveTo>
                  <a:lnTo>
                    <a:pt x="17158933" y="0"/>
                  </a:lnTo>
                  <a:lnTo>
                    <a:pt x="17158933" y="17158933"/>
                  </a:lnTo>
                  <a:lnTo>
                    <a:pt x="0" y="171589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76000"/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815634">
              <a:off x="8125572" y="17137499"/>
              <a:ext cx="11322865" cy="11322865"/>
            </a:xfrm>
            <a:custGeom>
              <a:avLst/>
              <a:gdLst/>
              <a:ahLst/>
              <a:cxnLst/>
              <a:rect l="l" t="t" r="r" b="b"/>
              <a:pathLst>
                <a:path w="11322865" h="11322865">
                  <a:moveTo>
                    <a:pt x="0" y="0"/>
                  </a:moveTo>
                  <a:lnTo>
                    <a:pt x="11322865" y="0"/>
                  </a:lnTo>
                  <a:lnTo>
                    <a:pt x="11322865" y="11322864"/>
                  </a:lnTo>
                  <a:lnTo>
                    <a:pt x="0" y="113228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76000"/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0400918" y="0"/>
            <a:ext cx="1791082" cy="6983611"/>
            <a:chOff x="0" y="0"/>
            <a:chExt cx="707588" cy="275895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07588" cy="2758957"/>
            </a:xfrm>
            <a:custGeom>
              <a:avLst/>
              <a:gdLst/>
              <a:ahLst/>
              <a:cxnLst/>
              <a:rect l="l" t="t" r="r" b="b"/>
              <a:pathLst>
                <a:path w="707588" h="2758957">
                  <a:moveTo>
                    <a:pt x="0" y="0"/>
                  </a:moveTo>
                  <a:lnTo>
                    <a:pt x="707588" y="0"/>
                  </a:lnTo>
                  <a:lnTo>
                    <a:pt x="707588" y="2758957"/>
                  </a:lnTo>
                  <a:lnTo>
                    <a:pt x="0" y="2758957"/>
                  </a:lnTo>
                  <a:close/>
                </a:path>
              </a:pathLst>
            </a:custGeom>
            <a:solidFill>
              <a:srgbClr val="91000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707588" cy="279705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3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4307595" y="825783"/>
            <a:ext cx="578597" cy="551475"/>
            <a:chOff x="0" y="0"/>
            <a:chExt cx="812800" cy="7747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EF8A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228600" y="228600"/>
              <a:ext cx="355600" cy="3810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3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8" name="TextBox 58"/>
          <p:cNvSpPr txBox="1"/>
          <p:nvPr/>
        </p:nvSpPr>
        <p:spPr>
          <a:xfrm>
            <a:off x="-592505" y="821219"/>
            <a:ext cx="8811805" cy="2605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51"/>
              </a:lnSpc>
            </a:pPr>
            <a:r>
              <a:rPr lang="en-US" sz="3000" b="1" i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Public Sans Bold Italics"/>
                <a:sym typeface="Public Sans Bold Italics"/>
              </a:rPr>
              <a:t>Huong</a:t>
            </a:r>
            <a:r>
              <a:rPr lang="en-US" sz="3000" b="1" i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Public Sans Bold Italics"/>
                <a:sym typeface="Public Sans Bold Italics"/>
              </a:rPr>
              <a:t> </a:t>
            </a:r>
            <a:r>
              <a:rPr lang="en-US" sz="3000" b="1" i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Public Sans Bold Italics"/>
                <a:sym typeface="Public Sans Bold Italics"/>
              </a:rPr>
              <a:t>T</a:t>
            </a:r>
            <a:r>
              <a:rPr lang="en-US" sz="3000" b="1" i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Public Sans Bold Italics"/>
                <a:sym typeface="Public Sans Bold Italics"/>
              </a:rPr>
              <a:t>hao </a:t>
            </a:r>
            <a:r>
              <a:rPr lang="en-US" sz="3000" b="1" i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Public Sans Bold Italics"/>
                <a:sym typeface="Public Sans Bold Italics"/>
              </a:rPr>
              <a:t>chuyên</a:t>
            </a:r>
            <a:r>
              <a:rPr lang="en-US" sz="3000" b="1" i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Public Sans Bold Italics"/>
                <a:sym typeface="Public Sans Bold Italics"/>
              </a:rPr>
              <a:t> </a:t>
            </a:r>
            <a:r>
              <a:rPr lang="en-US" sz="3000" b="1" i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Public Sans Bold Italics"/>
                <a:sym typeface="Public Sans Bold Italics"/>
              </a:rPr>
              <a:t>giáo</a:t>
            </a:r>
            <a:r>
              <a:rPr lang="en-US" sz="3000" b="1" i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Public Sans Bold Italics"/>
                <a:sym typeface="Public Sans Bold Italics"/>
              </a:rPr>
              <a:t> </a:t>
            </a:r>
            <a:r>
              <a:rPr lang="en-US" sz="3000" b="1" i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Public Sans Bold Italics"/>
                <a:sym typeface="Public Sans Bold Italics"/>
              </a:rPr>
              <a:t>án</a:t>
            </a:r>
            <a:r>
              <a:rPr lang="en-US" sz="3000" b="1" i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Public Sans Bold Italics"/>
                <a:sym typeface="Public Sans Bold Italics"/>
              </a:rPr>
              <a:t> </a:t>
            </a:r>
            <a:r>
              <a:rPr lang="en-US" sz="3000" b="1" i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Public Sans Bold Italics"/>
                <a:sym typeface="Public Sans Bold Italics"/>
              </a:rPr>
              <a:t>điện</a:t>
            </a:r>
            <a:r>
              <a:rPr lang="en-US" sz="3000" b="1" i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Public Sans Bold Italics"/>
                <a:sym typeface="Public Sans Bold Italics"/>
              </a:rPr>
              <a:t> </a:t>
            </a:r>
            <a:r>
              <a:rPr lang="en-US" sz="3000" b="1" i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Public Sans Bold Italics"/>
                <a:sym typeface="Public Sans Bold Italics"/>
              </a:rPr>
              <a:t>tư</a:t>
            </a:r>
            <a:r>
              <a:rPr lang="en-US" sz="3000" b="1" i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Public Sans Bold Italics"/>
                <a:sym typeface="Public Sans Bold Italics"/>
              </a:rPr>
              <a:t>̉</a:t>
            </a:r>
            <a:endParaRPr lang="en-US" sz="3000" b="1" i="1" dirty="0">
              <a:solidFill>
                <a:srgbClr val="FF5C00"/>
              </a:solidFill>
              <a:latin typeface="Cambria" panose="02040503050406030204" pitchFamily="18" charset="0"/>
              <a:ea typeface="Cambria" panose="02040503050406030204" pitchFamily="18" charset="0"/>
              <a:cs typeface="Public Sans Bold Italics"/>
              <a:sym typeface="Public Sans Bold Italics"/>
            </a:endParaRPr>
          </a:p>
        </p:txBody>
      </p:sp>
      <p:grpSp>
        <p:nvGrpSpPr>
          <p:cNvPr id="66" name="Group 66"/>
          <p:cNvGrpSpPr/>
          <p:nvPr/>
        </p:nvGrpSpPr>
        <p:grpSpPr>
          <a:xfrm>
            <a:off x="5740157" y="3069006"/>
            <a:ext cx="3851009" cy="3585876"/>
            <a:chOff x="0" y="0"/>
            <a:chExt cx="5316035" cy="5316035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5316035" cy="5316035"/>
            </a:xfrm>
            <a:custGeom>
              <a:avLst/>
              <a:gdLst/>
              <a:ahLst/>
              <a:cxnLst/>
              <a:rect l="l" t="t" r="r" b="b"/>
              <a:pathLst>
                <a:path w="5316035" h="5316035">
                  <a:moveTo>
                    <a:pt x="0" y="0"/>
                  </a:moveTo>
                  <a:lnTo>
                    <a:pt x="5316035" y="0"/>
                  </a:lnTo>
                  <a:lnTo>
                    <a:pt x="5316035" y="5316035"/>
                  </a:lnTo>
                  <a:lnTo>
                    <a:pt x="0" y="5316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68" name="Freeform 68"/>
            <p:cNvSpPr/>
            <p:nvPr/>
          </p:nvSpPr>
          <p:spPr>
            <a:xfrm>
              <a:off x="3363105" y="2772083"/>
              <a:ext cx="117618" cy="111148"/>
            </a:xfrm>
            <a:custGeom>
              <a:avLst/>
              <a:gdLst/>
              <a:ahLst/>
              <a:cxnLst/>
              <a:rect l="l" t="t" r="r" b="b"/>
              <a:pathLst>
                <a:path w="117618" h="111148">
                  <a:moveTo>
                    <a:pt x="0" y="0"/>
                  </a:moveTo>
                  <a:lnTo>
                    <a:pt x="117618" y="0"/>
                  </a:lnTo>
                  <a:lnTo>
                    <a:pt x="117618" y="111148"/>
                  </a:lnTo>
                  <a:lnTo>
                    <a:pt x="0" y="1111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69" name="Freeform 69"/>
            <p:cNvSpPr/>
            <p:nvPr/>
          </p:nvSpPr>
          <p:spPr>
            <a:xfrm>
              <a:off x="1831275" y="2772083"/>
              <a:ext cx="117618" cy="111148"/>
            </a:xfrm>
            <a:custGeom>
              <a:avLst/>
              <a:gdLst/>
              <a:ahLst/>
              <a:cxnLst/>
              <a:rect l="l" t="t" r="r" b="b"/>
              <a:pathLst>
                <a:path w="117618" h="111148">
                  <a:moveTo>
                    <a:pt x="0" y="0"/>
                  </a:moveTo>
                  <a:lnTo>
                    <a:pt x="117618" y="0"/>
                  </a:lnTo>
                  <a:lnTo>
                    <a:pt x="117618" y="111148"/>
                  </a:lnTo>
                  <a:lnTo>
                    <a:pt x="0" y="1111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  <p:sp>
        <p:nvSpPr>
          <p:cNvPr id="74" name="TextBox 46"/>
          <p:cNvSpPr txBox="1"/>
          <p:nvPr/>
        </p:nvSpPr>
        <p:spPr>
          <a:xfrm>
            <a:off x="697281" y="1296732"/>
            <a:ext cx="9654246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68"/>
              </a:lnSpc>
            </a:pPr>
            <a:r>
              <a:rPr lang="en-US" sz="3000" b="1" spc="-8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 Condensed Thin"/>
                <a:sym typeface="Barlow Condensed Thin"/>
              </a:rPr>
              <a:t>MƠI THẦY CÔ QUÉT MÃ THAM GIA NHÓM NHẬN TÀI LIỆU MIỄN PHÍ</a:t>
            </a:r>
            <a:endParaRPr lang="en-US" sz="3000" b="1" spc="-85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Barlow Condensed Thin"/>
              <a:sym typeface="Barlow Condensed Thin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10440619" y="507349"/>
            <a:ext cx="1656335" cy="1578765"/>
          </a:xfrm>
          <a:prstGeom prst="ellipse">
            <a:avLst/>
          </a:prstGeom>
          <a:blipFill dpi="0" rotWithShape="1">
            <a:blip r:embed="rId11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3082" y="2545456"/>
            <a:ext cx="2463383" cy="247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672514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Em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được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2 sticker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6 : 6 =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tormtrooper" panose="020B0500000000000000" pitchFamily="34" charset="0"/>
                <a:ea typeface="Cambria" panose="02040503050406030204" pitchFamily="18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9296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Em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được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4 sticker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6 x 6 =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36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tormtrooper" panose="020B0500000000000000" pitchFamily="34" charset="0"/>
                <a:ea typeface="Cambria" panose="02040503050406030204" pitchFamily="18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307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9ABD654-6136-419B-B498-0D73A9F7A35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641" y="1539246"/>
            <a:ext cx="5318754" cy="53187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4D698F-FF7E-7F6F-872D-C69F4808F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8605" y="201378"/>
            <a:ext cx="5480779" cy="19265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543575-7318-025A-C59B-6209EFE110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8605" y="2507369"/>
            <a:ext cx="8407113" cy="11827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2EA1BC-EB88-CD1C-86BD-93C5373111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1518" y="3610308"/>
            <a:ext cx="5035732" cy="1176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B313164-B1E6-4EFF-935A-27C0F791C9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4097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1CF54DC-5811-4695-8B51-7D77DBE352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r="14718"/>
          <a:stretch/>
        </p:blipFill>
        <p:spPr>
          <a:xfrm>
            <a:off x="0" y="0"/>
            <a:ext cx="12174794" cy="6848322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9FE40BCE-5D60-4D64-B868-D24876D7FC7E}"/>
              </a:ext>
            </a:extLst>
          </p:cNvPr>
          <p:cNvGrpSpPr/>
          <p:nvPr/>
        </p:nvGrpSpPr>
        <p:grpSpPr>
          <a:xfrm>
            <a:off x="-6759" y="9678"/>
            <a:ext cx="12200603" cy="6883794"/>
            <a:chOff x="-3640394" y="2713583"/>
            <a:chExt cx="12200603" cy="6883794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E3CE30D8-6742-401B-A9CB-E4463038E944}"/>
                </a:ext>
              </a:extLst>
            </p:cNvPr>
            <p:cNvGrpSpPr/>
            <p:nvPr/>
          </p:nvGrpSpPr>
          <p:grpSpPr>
            <a:xfrm>
              <a:off x="-3640394" y="2713583"/>
              <a:ext cx="12200603" cy="6883794"/>
              <a:chOff x="7462057" y="-25794"/>
              <a:chExt cx="12200603" cy="6883794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9F009A30-7D0A-4236-B79B-837F8C6E1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26029" y="763192"/>
                <a:ext cx="11264056" cy="5280027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2B0B8ADB-B8EE-4348-8B59-B155E5AC71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599" t="65934"/>
              <a:stretch/>
            </p:blipFill>
            <p:spPr>
              <a:xfrm>
                <a:off x="17795760" y="4922307"/>
                <a:ext cx="1866900" cy="1935693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5A215A47-D5F4-4467-873C-A93C5172B3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77" t="-3241" r="85176" b="66763"/>
              <a:stretch/>
            </p:blipFill>
            <p:spPr>
              <a:xfrm>
                <a:off x="7462057" y="-22616"/>
                <a:ext cx="1866900" cy="2072744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0BBC490-637B-45FE-BF34-AE291B48BE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702"/>
              <a:stretch/>
            </p:blipFill>
            <p:spPr>
              <a:xfrm>
                <a:off x="14819027" y="-25794"/>
                <a:ext cx="4835030" cy="680641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E5AEF16B-03E9-4172-A507-F510D78244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1618"/>
              <a:stretch/>
            </p:blipFill>
            <p:spPr>
              <a:xfrm>
                <a:off x="7470660" y="25795"/>
                <a:ext cx="5575875" cy="6809589"/>
              </a:xfrm>
              <a:prstGeom prst="rect">
                <a:avLst/>
              </a:prstGeom>
            </p:spPr>
          </p:pic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D859401-34BA-4481-916F-19A205F3B6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3" r="8333"/>
            <a:stretch/>
          </p:blipFill>
          <p:spPr>
            <a:xfrm>
              <a:off x="-3636093" y="2726480"/>
              <a:ext cx="12192000" cy="685800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E05DB17-AE6C-12A7-FFAB-673583F3FA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77732" y="1712755"/>
            <a:ext cx="8457615" cy="421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50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222458" y="-1957193"/>
            <a:ext cx="16651281" cy="14816210"/>
            <a:chOff x="0" y="0"/>
            <a:chExt cx="33302562" cy="29632420"/>
          </a:xfrm>
        </p:grpSpPr>
        <p:sp>
          <p:nvSpPr>
            <p:cNvPr id="3" name="Freeform 3"/>
            <p:cNvSpPr/>
            <p:nvPr/>
          </p:nvSpPr>
          <p:spPr>
            <a:xfrm rot="-815634">
              <a:off x="18706288" y="1369169"/>
              <a:ext cx="13227105" cy="13227105"/>
            </a:xfrm>
            <a:custGeom>
              <a:avLst/>
              <a:gdLst/>
              <a:ahLst/>
              <a:cxnLst/>
              <a:rect l="l" t="t" r="r" b="b"/>
              <a:pathLst>
                <a:path w="13227105" h="13227105">
                  <a:moveTo>
                    <a:pt x="0" y="0"/>
                  </a:moveTo>
                  <a:lnTo>
                    <a:pt x="13227105" y="0"/>
                  </a:lnTo>
                  <a:lnTo>
                    <a:pt x="13227105" y="13227105"/>
                  </a:lnTo>
                  <a:lnTo>
                    <a:pt x="0" y="13227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6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4476264" y="8633819"/>
              <a:ext cx="10972800" cy="9098280"/>
            </a:xfrm>
            <a:custGeom>
              <a:avLst/>
              <a:gdLst/>
              <a:ahLst/>
              <a:cxnLst/>
              <a:rect l="l" t="t" r="r" b="b"/>
              <a:pathLst>
                <a:path w="10972800" h="9098280">
                  <a:moveTo>
                    <a:pt x="0" y="0"/>
                  </a:moveTo>
                  <a:lnTo>
                    <a:pt x="10972800" y="0"/>
                  </a:lnTo>
                  <a:lnTo>
                    <a:pt x="10972800" y="9098280"/>
                  </a:lnTo>
                  <a:lnTo>
                    <a:pt x="0" y="9098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4603493"/>
              <a:ext cx="17158933" cy="17158933"/>
            </a:xfrm>
            <a:custGeom>
              <a:avLst/>
              <a:gdLst/>
              <a:ahLst/>
              <a:cxnLst/>
              <a:rect l="l" t="t" r="r" b="b"/>
              <a:pathLst>
                <a:path w="17158933" h="17158933">
                  <a:moveTo>
                    <a:pt x="0" y="0"/>
                  </a:moveTo>
                  <a:lnTo>
                    <a:pt x="17158933" y="0"/>
                  </a:lnTo>
                  <a:lnTo>
                    <a:pt x="17158933" y="17158933"/>
                  </a:lnTo>
                  <a:lnTo>
                    <a:pt x="0" y="171589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76000"/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815634">
              <a:off x="8125572" y="17137499"/>
              <a:ext cx="11322865" cy="11322865"/>
            </a:xfrm>
            <a:custGeom>
              <a:avLst/>
              <a:gdLst/>
              <a:ahLst/>
              <a:cxnLst/>
              <a:rect l="l" t="t" r="r" b="b"/>
              <a:pathLst>
                <a:path w="11322865" h="11322865">
                  <a:moveTo>
                    <a:pt x="0" y="0"/>
                  </a:moveTo>
                  <a:lnTo>
                    <a:pt x="11322865" y="0"/>
                  </a:lnTo>
                  <a:lnTo>
                    <a:pt x="11322865" y="11322864"/>
                  </a:lnTo>
                  <a:lnTo>
                    <a:pt x="0" y="113228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76000"/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0400918" y="0"/>
            <a:ext cx="1791082" cy="6983611"/>
            <a:chOff x="0" y="0"/>
            <a:chExt cx="707588" cy="275895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07588" cy="2758957"/>
            </a:xfrm>
            <a:custGeom>
              <a:avLst/>
              <a:gdLst/>
              <a:ahLst/>
              <a:cxnLst/>
              <a:rect l="l" t="t" r="r" b="b"/>
              <a:pathLst>
                <a:path w="707588" h="2758957">
                  <a:moveTo>
                    <a:pt x="0" y="0"/>
                  </a:moveTo>
                  <a:lnTo>
                    <a:pt x="707588" y="0"/>
                  </a:lnTo>
                  <a:lnTo>
                    <a:pt x="707588" y="2758957"/>
                  </a:lnTo>
                  <a:lnTo>
                    <a:pt x="0" y="2758957"/>
                  </a:lnTo>
                  <a:close/>
                </a:path>
              </a:pathLst>
            </a:custGeom>
            <a:solidFill>
              <a:srgbClr val="91000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707588" cy="279705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3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4307595" y="825783"/>
            <a:ext cx="578597" cy="551475"/>
            <a:chOff x="0" y="0"/>
            <a:chExt cx="812800" cy="7747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EF8A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228600" y="228600"/>
              <a:ext cx="355600" cy="3810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3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8" name="TextBox 58"/>
          <p:cNvSpPr txBox="1"/>
          <p:nvPr/>
        </p:nvSpPr>
        <p:spPr>
          <a:xfrm>
            <a:off x="-592505" y="821219"/>
            <a:ext cx="8811805" cy="2605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51"/>
              </a:lnSpc>
            </a:pPr>
            <a:r>
              <a:rPr lang="en-US" sz="3000" b="1" i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Public Sans Bold Italics"/>
                <a:sym typeface="Public Sans Bold Italics"/>
              </a:rPr>
              <a:t>Huong</a:t>
            </a:r>
            <a:r>
              <a:rPr lang="en-US" sz="3000" b="1" i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Public Sans Bold Italics"/>
                <a:sym typeface="Public Sans Bold Italics"/>
              </a:rPr>
              <a:t> </a:t>
            </a:r>
            <a:r>
              <a:rPr lang="en-US" sz="3000" b="1" i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Public Sans Bold Italics"/>
                <a:sym typeface="Public Sans Bold Italics"/>
              </a:rPr>
              <a:t>T</a:t>
            </a:r>
            <a:r>
              <a:rPr lang="en-US" sz="3000" b="1" i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Public Sans Bold Italics"/>
                <a:sym typeface="Public Sans Bold Italics"/>
              </a:rPr>
              <a:t>hao </a:t>
            </a:r>
            <a:r>
              <a:rPr lang="en-US" sz="3000" b="1" i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Public Sans Bold Italics"/>
                <a:sym typeface="Public Sans Bold Italics"/>
              </a:rPr>
              <a:t>chuyên</a:t>
            </a:r>
            <a:r>
              <a:rPr lang="en-US" sz="3000" b="1" i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Public Sans Bold Italics"/>
                <a:sym typeface="Public Sans Bold Italics"/>
              </a:rPr>
              <a:t> </a:t>
            </a:r>
            <a:r>
              <a:rPr lang="en-US" sz="3000" b="1" i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Public Sans Bold Italics"/>
                <a:sym typeface="Public Sans Bold Italics"/>
              </a:rPr>
              <a:t>giáo</a:t>
            </a:r>
            <a:r>
              <a:rPr lang="en-US" sz="3000" b="1" i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Public Sans Bold Italics"/>
                <a:sym typeface="Public Sans Bold Italics"/>
              </a:rPr>
              <a:t> </a:t>
            </a:r>
            <a:r>
              <a:rPr lang="en-US" sz="3000" b="1" i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Public Sans Bold Italics"/>
                <a:sym typeface="Public Sans Bold Italics"/>
              </a:rPr>
              <a:t>án</a:t>
            </a:r>
            <a:r>
              <a:rPr lang="en-US" sz="3000" b="1" i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Public Sans Bold Italics"/>
                <a:sym typeface="Public Sans Bold Italics"/>
              </a:rPr>
              <a:t> </a:t>
            </a:r>
            <a:r>
              <a:rPr lang="en-US" sz="3000" b="1" i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Public Sans Bold Italics"/>
                <a:sym typeface="Public Sans Bold Italics"/>
              </a:rPr>
              <a:t>điện</a:t>
            </a:r>
            <a:r>
              <a:rPr lang="en-US" sz="3000" b="1" i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Public Sans Bold Italics"/>
                <a:sym typeface="Public Sans Bold Italics"/>
              </a:rPr>
              <a:t> </a:t>
            </a:r>
            <a:r>
              <a:rPr lang="en-US" sz="3000" b="1" i="1" dirty="0" err="1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Public Sans Bold Italics"/>
                <a:sym typeface="Public Sans Bold Italics"/>
              </a:rPr>
              <a:t>tư</a:t>
            </a:r>
            <a:r>
              <a:rPr lang="en-US" sz="3000" b="1" i="1" dirty="0">
                <a:solidFill>
                  <a:srgbClr val="FF5C00"/>
                </a:solidFill>
                <a:latin typeface="Cambria" panose="02040503050406030204" pitchFamily="18" charset="0"/>
                <a:ea typeface="Cambria" panose="02040503050406030204" pitchFamily="18" charset="0"/>
                <a:cs typeface="Public Sans Bold Italics"/>
                <a:sym typeface="Public Sans Bold Italics"/>
              </a:rPr>
              <a:t>̉</a:t>
            </a:r>
            <a:endParaRPr lang="en-US" sz="3000" b="1" i="1" dirty="0">
              <a:solidFill>
                <a:srgbClr val="FF5C00"/>
              </a:solidFill>
              <a:latin typeface="Cambria" panose="02040503050406030204" pitchFamily="18" charset="0"/>
              <a:ea typeface="Cambria" panose="02040503050406030204" pitchFamily="18" charset="0"/>
              <a:cs typeface="Public Sans Bold Italics"/>
              <a:sym typeface="Public Sans Bold Italics"/>
            </a:endParaRPr>
          </a:p>
        </p:txBody>
      </p:sp>
      <p:grpSp>
        <p:nvGrpSpPr>
          <p:cNvPr id="66" name="Group 66"/>
          <p:cNvGrpSpPr/>
          <p:nvPr/>
        </p:nvGrpSpPr>
        <p:grpSpPr>
          <a:xfrm>
            <a:off x="5740157" y="3069006"/>
            <a:ext cx="3851009" cy="3585876"/>
            <a:chOff x="0" y="0"/>
            <a:chExt cx="5316035" cy="5316035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5316035" cy="5316035"/>
            </a:xfrm>
            <a:custGeom>
              <a:avLst/>
              <a:gdLst/>
              <a:ahLst/>
              <a:cxnLst/>
              <a:rect l="l" t="t" r="r" b="b"/>
              <a:pathLst>
                <a:path w="5316035" h="5316035">
                  <a:moveTo>
                    <a:pt x="0" y="0"/>
                  </a:moveTo>
                  <a:lnTo>
                    <a:pt x="5316035" y="0"/>
                  </a:lnTo>
                  <a:lnTo>
                    <a:pt x="5316035" y="5316035"/>
                  </a:lnTo>
                  <a:lnTo>
                    <a:pt x="0" y="5316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68" name="Freeform 68"/>
            <p:cNvSpPr/>
            <p:nvPr/>
          </p:nvSpPr>
          <p:spPr>
            <a:xfrm>
              <a:off x="3363105" y="2772083"/>
              <a:ext cx="117618" cy="111148"/>
            </a:xfrm>
            <a:custGeom>
              <a:avLst/>
              <a:gdLst/>
              <a:ahLst/>
              <a:cxnLst/>
              <a:rect l="l" t="t" r="r" b="b"/>
              <a:pathLst>
                <a:path w="117618" h="111148">
                  <a:moveTo>
                    <a:pt x="0" y="0"/>
                  </a:moveTo>
                  <a:lnTo>
                    <a:pt x="117618" y="0"/>
                  </a:lnTo>
                  <a:lnTo>
                    <a:pt x="117618" y="111148"/>
                  </a:lnTo>
                  <a:lnTo>
                    <a:pt x="0" y="1111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69" name="Freeform 69"/>
            <p:cNvSpPr/>
            <p:nvPr/>
          </p:nvSpPr>
          <p:spPr>
            <a:xfrm>
              <a:off x="1831275" y="2772083"/>
              <a:ext cx="117618" cy="111148"/>
            </a:xfrm>
            <a:custGeom>
              <a:avLst/>
              <a:gdLst/>
              <a:ahLst/>
              <a:cxnLst/>
              <a:rect l="l" t="t" r="r" b="b"/>
              <a:pathLst>
                <a:path w="117618" h="111148">
                  <a:moveTo>
                    <a:pt x="0" y="0"/>
                  </a:moveTo>
                  <a:lnTo>
                    <a:pt x="117618" y="0"/>
                  </a:lnTo>
                  <a:lnTo>
                    <a:pt x="117618" y="111148"/>
                  </a:lnTo>
                  <a:lnTo>
                    <a:pt x="0" y="1111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  <p:sp>
        <p:nvSpPr>
          <p:cNvPr id="74" name="TextBox 46"/>
          <p:cNvSpPr txBox="1"/>
          <p:nvPr/>
        </p:nvSpPr>
        <p:spPr>
          <a:xfrm>
            <a:off x="697281" y="1296732"/>
            <a:ext cx="9654246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68"/>
              </a:lnSpc>
            </a:pPr>
            <a:r>
              <a:rPr lang="en-US" sz="3000" b="1" spc="-85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arlow Condensed Thin"/>
                <a:sym typeface="Barlow Condensed Thin"/>
              </a:rPr>
              <a:t>MƠI THẦY CÔ QUÉT MÃ THAM GIA NHÓM NHẬN TÀI LIỆU MIỄN PHÍ</a:t>
            </a:r>
            <a:endParaRPr lang="en-US" sz="3000" b="1" spc="-85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Barlow Condensed Thin"/>
              <a:sym typeface="Barlow Condensed Thin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10440619" y="507349"/>
            <a:ext cx="1656335" cy="1578765"/>
          </a:xfrm>
          <a:prstGeom prst="ellipse">
            <a:avLst/>
          </a:prstGeom>
          <a:blipFill dpi="0" rotWithShape="1">
            <a:blip r:embed="rId11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3082" y="2545456"/>
            <a:ext cx="2463383" cy="247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488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872194" y="492369"/>
            <a:ext cx="8319806" cy="2533396"/>
            <a:chOff x="3577842" y="-59103"/>
            <a:chExt cx="8319806" cy="2533396"/>
          </a:xfrm>
        </p:grpSpPr>
        <p:sp>
          <p:nvSpPr>
            <p:cNvPr id="7" name="Google Shape;409;p13"/>
            <p:cNvSpPr/>
            <p:nvPr/>
          </p:nvSpPr>
          <p:spPr>
            <a:xfrm>
              <a:off x="3577842" y="1118609"/>
              <a:ext cx="6894770" cy="116168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6 x 5 = 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7577" y="-59103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019790" y="3790950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36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40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076787" y="503705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30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36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1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792337" y="20654"/>
            <a:ext cx="7174227" cy="2867606"/>
            <a:chOff x="4850848" y="-286037"/>
            <a:chExt cx="7174227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4850848" y="1070078"/>
              <a:ext cx="6290632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8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36 : ? = 6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109879" y="383329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3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8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673863" y="257131"/>
            <a:ext cx="6442863" cy="2867606"/>
            <a:chOff x="5582212" y="-286037"/>
            <a:chExt cx="6442863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5582212" y="1070078"/>
              <a:ext cx="5017827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6 x 9 = 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50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60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620087" y="5142625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54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105060" y="3790461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48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6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B313164-B1E6-4EFF-935A-27C0F791C9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4097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1CF54DC-5811-4695-8B51-7D77DBE352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r="14718"/>
          <a:stretch/>
        </p:blipFill>
        <p:spPr>
          <a:xfrm>
            <a:off x="0" y="0"/>
            <a:ext cx="12174794" cy="6848322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E3CE30D8-6742-401B-A9CB-E4463038E944}"/>
              </a:ext>
            </a:extLst>
          </p:cNvPr>
          <p:cNvGrpSpPr/>
          <p:nvPr/>
        </p:nvGrpSpPr>
        <p:grpSpPr>
          <a:xfrm>
            <a:off x="-137926" y="12856"/>
            <a:ext cx="12331770" cy="6880616"/>
            <a:chOff x="7330890" y="-22616"/>
            <a:chExt cx="12331770" cy="6880616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F009A30-7D0A-4236-B79B-837F8C6E1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6029" y="763192"/>
              <a:ext cx="11264056" cy="5280027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B0B8ADB-B8EE-4348-8B59-B155E5AC71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599" t="65934"/>
            <a:stretch/>
          </p:blipFill>
          <p:spPr>
            <a:xfrm>
              <a:off x="17795760" y="4922307"/>
              <a:ext cx="1866900" cy="1935693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5A215A47-D5F4-4467-873C-A93C5172B3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77" t="-3241" r="85176" b="66763"/>
            <a:stretch/>
          </p:blipFill>
          <p:spPr>
            <a:xfrm>
              <a:off x="7462057" y="-22616"/>
              <a:ext cx="1866900" cy="2072744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5AEF16B-03E9-4172-A507-F510D78244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11" t="61786" r="61618"/>
            <a:stretch/>
          </p:blipFill>
          <p:spPr>
            <a:xfrm>
              <a:off x="7330890" y="1160908"/>
              <a:ext cx="3590480" cy="1898807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D859401-34BA-4481-916F-19A205F3B68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-17206" y="-79332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A2BCDC-C9F6-E112-A1BF-88A860DBDE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73499" y="236991"/>
            <a:ext cx="2517866" cy="16704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95DD7D-6269-93BC-40DF-5C49BA1500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38893" y="2147658"/>
            <a:ext cx="6572810" cy="23275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A8775C-CF24-01B9-EDC7-46F9FA5458A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61088" y="4337191"/>
            <a:ext cx="2231329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2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12F5B7-F474-6888-C821-877E9B788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60CB01F-AB79-0EE4-1C49-8EBC62A681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59505" y="1102030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155F138-9071-1F44-A829-C45545E5D6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49D8F50-3E34-ABCE-D93E-2B8678D36E7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977CA7-7007-95FF-5AE0-43C3F9B0BF6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265" t="9318" r="5993" b="21787"/>
          <a:stretch/>
        </p:blipFill>
        <p:spPr>
          <a:xfrm>
            <a:off x="1927122" y="2792360"/>
            <a:ext cx="8111613" cy="225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3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02E6DC89-BED3-6767-ADA2-C66FBD64B7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37458" y="345242"/>
            <a:ext cx="7665706" cy="1049065"/>
          </a:xfrm>
          <a:prstGeom prst="rect">
            <a:avLst/>
          </a:prstGeom>
        </p:spPr>
      </p:pic>
      <p:sp>
        <p:nvSpPr>
          <p:cNvPr id="3" name="Text Box 17">
            <a:extLst>
              <a:ext uri="{FF2B5EF4-FFF2-40B4-BE49-F238E27FC236}">
                <a16:creationId xmlns:a16="http://schemas.microsoft.com/office/drawing/2014/main" id="{2C7BFBAF-10CD-0D99-F051-04EF61D14D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352" y="475736"/>
            <a:ext cx="6831576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5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35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r>
              <a:rPr lang="en-US" alt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alt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altLang="en-US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endParaRPr lang="en-US" altLang="en-US" sz="35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15">
            <a:extLst>
              <a:ext uri="{FF2B5EF4-FFF2-40B4-BE49-F238E27FC236}">
                <a16:creationId xmlns:a16="http://schemas.microsoft.com/office/drawing/2014/main" id="{34C75CCA-9FE2-49E6-9FF7-6B8283399BB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0988839">
            <a:off x="314550" y="12570"/>
            <a:ext cx="395374" cy="8858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BA8C35-7B8E-328D-8CC8-2C7702E26F68}"/>
              </a:ext>
            </a:extLst>
          </p:cNvPr>
          <p:cNvSpPr txBox="1"/>
          <p:nvPr/>
        </p:nvSpPr>
        <p:spPr>
          <a:xfrm>
            <a:off x="-499566" y="1287004"/>
            <a:ext cx="1875972" cy="1122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lnSpc>
                <a:spcPts val="8810"/>
              </a:lnSpc>
            </a:pPr>
            <a:r>
              <a:rPr lang="en-US" sz="6000" b="1">
                <a:solidFill>
                  <a:srgbClr val="CF2B7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endParaRPr lang="en-US" sz="6000" b="1" dirty="0">
              <a:solidFill>
                <a:srgbClr val="CF2B7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888CDB-DE7C-4143-2130-E1EFDC3E199D}"/>
              </a:ext>
            </a:extLst>
          </p:cNvPr>
          <p:cNvSpPr txBox="1"/>
          <p:nvPr/>
        </p:nvSpPr>
        <p:spPr>
          <a:xfrm>
            <a:off x="10255153" y="3965602"/>
            <a:ext cx="1875972" cy="1122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lnSpc>
                <a:spcPts val="8810"/>
              </a:lnSpc>
            </a:pPr>
            <a:r>
              <a:rPr lang="en-US" sz="6000" b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endParaRPr lang="en-US" sz="6000" b="1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40EDF7F-79C3-BD7A-88CF-A55927B50C15}"/>
              </a:ext>
            </a:extLst>
          </p:cNvPr>
          <p:cNvGrpSpPr/>
          <p:nvPr/>
        </p:nvGrpSpPr>
        <p:grpSpPr>
          <a:xfrm>
            <a:off x="59161" y="2562902"/>
            <a:ext cx="12148026" cy="1000957"/>
            <a:chOff x="129173" y="2617862"/>
            <a:chExt cx="11644426" cy="96665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1606930-3002-1F5D-38F5-F509DA4533A6}"/>
                </a:ext>
              </a:extLst>
            </p:cNvPr>
            <p:cNvSpPr/>
            <p:nvPr/>
          </p:nvSpPr>
          <p:spPr>
            <a:xfrm>
              <a:off x="129173" y="2617862"/>
              <a:ext cx="969484" cy="94588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F2B7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79CE0F5-CF2B-0BDB-93AC-C3A0087780C6}"/>
                </a:ext>
              </a:extLst>
            </p:cNvPr>
            <p:cNvSpPr/>
            <p:nvPr/>
          </p:nvSpPr>
          <p:spPr>
            <a:xfrm>
              <a:off x="1295125" y="2617862"/>
              <a:ext cx="969484" cy="94588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F2B7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12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FEF8133-B251-A34E-3D97-4C27D87670D2}"/>
                </a:ext>
              </a:extLst>
            </p:cNvPr>
            <p:cNvSpPr/>
            <p:nvPr/>
          </p:nvSpPr>
          <p:spPr>
            <a:xfrm>
              <a:off x="2461077" y="2617862"/>
              <a:ext cx="969484" cy="94588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F2B7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18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47F4EB2-BF5C-B503-9B12-587AC752FF88}"/>
                </a:ext>
              </a:extLst>
            </p:cNvPr>
            <p:cNvSpPr/>
            <p:nvPr/>
          </p:nvSpPr>
          <p:spPr>
            <a:xfrm>
              <a:off x="3542566" y="2617862"/>
              <a:ext cx="969484" cy="945886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CF2B7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24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F2B7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8A00430-A141-782C-3D60-3361F4C53DBB}"/>
                </a:ext>
              </a:extLst>
            </p:cNvPr>
            <p:cNvSpPr/>
            <p:nvPr/>
          </p:nvSpPr>
          <p:spPr>
            <a:xfrm>
              <a:off x="4737896" y="2622492"/>
              <a:ext cx="969484" cy="945886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F2B7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30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231EB3D-6EA7-00AE-3542-112D1FC3BC01}"/>
                </a:ext>
              </a:extLst>
            </p:cNvPr>
            <p:cNvSpPr/>
            <p:nvPr/>
          </p:nvSpPr>
          <p:spPr>
            <a:xfrm>
              <a:off x="5964757" y="2633509"/>
              <a:ext cx="969484" cy="94588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F2B7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36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9EB31F4-F737-A09A-DA6B-3F2561DAF56B}"/>
                </a:ext>
              </a:extLst>
            </p:cNvPr>
            <p:cNvSpPr/>
            <p:nvPr/>
          </p:nvSpPr>
          <p:spPr>
            <a:xfrm>
              <a:off x="7181805" y="2633509"/>
              <a:ext cx="969484" cy="945886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F2B7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42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33C6DB4-CE1A-17D6-39DF-C3DD37B2703F}"/>
                </a:ext>
              </a:extLst>
            </p:cNvPr>
            <p:cNvSpPr/>
            <p:nvPr/>
          </p:nvSpPr>
          <p:spPr>
            <a:xfrm>
              <a:off x="8375615" y="2633509"/>
              <a:ext cx="969484" cy="94588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F2B7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48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A154235-E985-1D51-27C1-55EE328387F8}"/>
                </a:ext>
              </a:extLst>
            </p:cNvPr>
            <p:cNvSpPr/>
            <p:nvPr/>
          </p:nvSpPr>
          <p:spPr>
            <a:xfrm>
              <a:off x="9569425" y="2617862"/>
              <a:ext cx="969484" cy="945886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F2B7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54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5BA5F28-569E-87CF-B9ED-AC1F4621566D}"/>
                </a:ext>
              </a:extLst>
            </p:cNvPr>
            <p:cNvSpPr/>
            <p:nvPr/>
          </p:nvSpPr>
          <p:spPr>
            <a:xfrm>
              <a:off x="10804115" y="2638632"/>
              <a:ext cx="969484" cy="94588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F2B7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85151BE-0CA6-918C-70BE-D376BF8C5134}"/>
              </a:ext>
            </a:extLst>
          </p:cNvPr>
          <p:cNvGrpSpPr/>
          <p:nvPr/>
        </p:nvGrpSpPr>
        <p:grpSpPr>
          <a:xfrm>
            <a:off x="-80170" y="4837815"/>
            <a:ext cx="12287357" cy="1521674"/>
            <a:chOff x="-140161" y="5197820"/>
            <a:chExt cx="12287357" cy="1271143"/>
          </a:xfrm>
        </p:grpSpPr>
        <p:sp>
          <p:nvSpPr>
            <p:cNvPr id="25" name="Flowchart: Decision 24">
              <a:extLst>
                <a:ext uri="{FF2B5EF4-FFF2-40B4-BE49-F238E27FC236}">
                  <a16:creationId xmlns:a16="http://schemas.microsoft.com/office/drawing/2014/main" id="{D9434B27-A633-D6E5-329B-9AB19A0601E7}"/>
                </a:ext>
              </a:extLst>
            </p:cNvPr>
            <p:cNvSpPr/>
            <p:nvPr/>
          </p:nvSpPr>
          <p:spPr>
            <a:xfrm>
              <a:off x="-140161" y="5238946"/>
              <a:ext cx="1287694" cy="1198527"/>
            </a:xfrm>
            <a:prstGeom prst="flowChartDecision">
              <a:avLst/>
            </a:prstGeom>
            <a:solidFill>
              <a:srgbClr val="FFFFFF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60</a:t>
              </a:r>
            </a:p>
          </p:txBody>
        </p:sp>
        <p:sp>
          <p:nvSpPr>
            <p:cNvPr id="27" name="Flowchart: Decision 26">
              <a:extLst>
                <a:ext uri="{FF2B5EF4-FFF2-40B4-BE49-F238E27FC236}">
                  <a16:creationId xmlns:a16="http://schemas.microsoft.com/office/drawing/2014/main" id="{BFB148B1-8FA4-9002-42B7-95EFCB56ECF7}"/>
                </a:ext>
              </a:extLst>
            </p:cNvPr>
            <p:cNvSpPr/>
            <p:nvPr/>
          </p:nvSpPr>
          <p:spPr>
            <a:xfrm>
              <a:off x="1090306" y="5238946"/>
              <a:ext cx="1287694" cy="1198527"/>
            </a:xfrm>
            <a:prstGeom prst="flowChartDecision">
              <a:avLst/>
            </a:prstGeom>
            <a:solidFill>
              <a:srgbClr val="FFFFFF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54</a:t>
              </a:r>
            </a:p>
          </p:txBody>
        </p:sp>
        <p:sp>
          <p:nvSpPr>
            <p:cNvPr id="28" name="Flowchart: Decision 27">
              <a:extLst>
                <a:ext uri="{FF2B5EF4-FFF2-40B4-BE49-F238E27FC236}">
                  <a16:creationId xmlns:a16="http://schemas.microsoft.com/office/drawing/2014/main" id="{304CC9CA-BAC4-58A1-9CDE-6405D35B2520}"/>
                </a:ext>
              </a:extLst>
            </p:cNvPr>
            <p:cNvSpPr/>
            <p:nvPr/>
          </p:nvSpPr>
          <p:spPr>
            <a:xfrm>
              <a:off x="2336624" y="5229904"/>
              <a:ext cx="1287694" cy="1198527"/>
            </a:xfrm>
            <a:prstGeom prst="flowChartDecision">
              <a:avLst/>
            </a:prstGeom>
            <a:solidFill>
              <a:srgbClr val="FFFFFF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48</a:t>
              </a:r>
            </a:p>
          </p:txBody>
        </p:sp>
        <p:sp>
          <p:nvSpPr>
            <p:cNvPr id="67" name="Flowchart: Decision 66">
              <a:extLst>
                <a:ext uri="{FF2B5EF4-FFF2-40B4-BE49-F238E27FC236}">
                  <a16:creationId xmlns:a16="http://schemas.microsoft.com/office/drawing/2014/main" id="{C7EDFB1C-BCC2-53FE-FC3D-8DB48A78D869}"/>
                </a:ext>
              </a:extLst>
            </p:cNvPr>
            <p:cNvSpPr/>
            <p:nvPr/>
          </p:nvSpPr>
          <p:spPr>
            <a:xfrm>
              <a:off x="3602002" y="5233469"/>
              <a:ext cx="1287694" cy="1198527"/>
            </a:xfrm>
            <a:prstGeom prst="flowChartDecision">
              <a:avLst/>
            </a:prstGeom>
            <a:solidFill>
              <a:srgbClr val="FFFF00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42</a:t>
              </a:r>
            </a:p>
          </p:txBody>
        </p:sp>
        <p:sp>
          <p:nvSpPr>
            <p:cNvPr id="68" name="Flowchart: Decision 67">
              <a:extLst>
                <a:ext uri="{FF2B5EF4-FFF2-40B4-BE49-F238E27FC236}">
                  <a16:creationId xmlns:a16="http://schemas.microsoft.com/office/drawing/2014/main" id="{9CFD5301-2C09-66C9-8061-5F373EE2B99D}"/>
                </a:ext>
              </a:extLst>
            </p:cNvPr>
            <p:cNvSpPr/>
            <p:nvPr/>
          </p:nvSpPr>
          <p:spPr>
            <a:xfrm>
              <a:off x="4813409" y="5252448"/>
              <a:ext cx="1287694" cy="1198527"/>
            </a:xfrm>
            <a:prstGeom prst="flowChartDecision">
              <a:avLst/>
            </a:prstGeom>
            <a:solidFill>
              <a:srgbClr val="FFFF00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36</a:t>
              </a:r>
            </a:p>
          </p:txBody>
        </p:sp>
        <p:sp>
          <p:nvSpPr>
            <p:cNvPr id="69" name="Flowchart: Decision 68">
              <a:extLst>
                <a:ext uri="{FF2B5EF4-FFF2-40B4-BE49-F238E27FC236}">
                  <a16:creationId xmlns:a16="http://schemas.microsoft.com/office/drawing/2014/main" id="{89332573-9D90-1FC3-EFCA-38E64DBE97E8}"/>
                </a:ext>
              </a:extLst>
            </p:cNvPr>
            <p:cNvSpPr/>
            <p:nvPr/>
          </p:nvSpPr>
          <p:spPr>
            <a:xfrm>
              <a:off x="6010801" y="5270436"/>
              <a:ext cx="1287694" cy="1198527"/>
            </a:xfrm>
            <a:prstGeom prst="flowChartDecision">
              <a:avLst/>
            </a:prstGeom>
            <a:solidFill>
              <a:srgbClr val="FFFFFF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30</a:t>
              </a:r>
            </a:p>
          </p:txBody>
        </p:sp>
        <p:sp>
          <p:nvSpPr>
            <p:cNvPr id="70" name="Flowchart: Decision 69">
              <a:extLst>
                <a:ext uri="{FF2B5EF4-FFF2-40B4-BE49-F238E27FC236}">
                  <a16:creationId xmlns:a16="http://schemas.microsoft.com/office/drawing/2014/main" id="{CD4A7C04-A6EC-D11C-BCB0-33E3246FC88F}"/>
                </a:ext>
              </a:extLst>
            </p:cNvPr>
            <p:cNvSpPr/>
            <p:nvPr/>
          </p:nvSpPr>
          <p:spPr>
            <a:xfrm>
              <a:off x="7190891" y="5252448"/>
              <a:ext cx="1287694" cy="1198527"/>
            </a:xfrm>
            <a:prstGeom prst="flowChartDecision">
              <a:avLst/>
            </a:prstGeom>
            <a:solidFill>
              <a:srgbClr val="FFFF00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24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" name="Flowchart: Decision 70">
              <a:extLst>
                <a:ext uri="{FF2B5EF4-FFF2-40B4-BE49-F238E27FC236}">
                  <a16:creationId xmlns:a16="http://schemas.microsoft.com/office/drawing/2014/main" id="{720FF1A3-BBD8-D829-8DD0-0A2C47C1ED8E}"/>
                </a:ext>
              </a:extLst>
            </p:cNvPr>
            <p:cNvSpPr/>
            <p:nvPr/>
          </p:nvSpPr>
          <p:spPr>
            <a:xfrm>
              <a:off x="8413102" y="5260348"/>
              <a:ext cx="1287694" cy="1198527"/>
            </a:xfrm>
            <a:prstGeom prst="flowChartDecision">
              <a:avLst/>
            </a:prstGeom>
            <a:solidFill>
              <a:srgbClr val="FFFFFF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18</a:t>
              </a:r>
            </a:p>
          </p:txBody>
        </p:sp>
        <p:sp>
          <p:nvSpPr>
            <p:cNvPr id="72" name="Flowchart: Decision 71">
              <a:extLst>
                <a:ext uri="{FF2B5EF4-FFF2-40B4-BE49-F238E27FC236}">
                  <a16:creationId xmlns:a16="http://schemas.microsoft.com/office/drawing/2014/main" id="{0CE37A26-E5E8-7BC2-83C7-EAA4257C480C}"/>
                </a:ext>
              </a:extLst>
            </p:cNvPr>
            <p:cNvSpPr/>
            <p:nvPr/>
          </p:nvSpPr>
          <p:spPr>
            <a:xfrm>
              <a:off x="9631740" y="5250739"/>
              <a:ext cx="1287694" cy="1198527"/>
            </a:xfrm>
            <a:prstGeom prst="flowChartDecision">
              <a:avLst/>
            </a:prstGeom>
            <a:solidFill>
              <a:srgbClr val="FFFF00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12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" name="Flowchart: Decision 72">
              <a:extLst>
                <a:ext uri="{FF2B5EF4-FFF2-40B4-BE49-F238E27FC236}">
                  <a16:creationId xmlns:a16="http://schemas.microsoft.com/office/drawing/2014/main" id="{E9FB7465-CC2A-1094-0BCE-FCD7280FC4BD}"/>
                </a:ext>
              </a:extLst>
            </p:cNvPr>
            <p:cNvSpPr/>
            <p:nvPr/>
          </p:nvSpPr>
          <p:spPr>
            <a:xfrm>
              <a:off x="10859502" y="5197820"/>
              <a:ext cx="1287694" cy="1198527"/>
            </a:xfrm>
            <a:prstGeom prst="flowChartDecision">
              <a:avLst/>
            </a:prstGeom>
            <a:solidFill>
              <a:srgbClr val="FFFFFF"/>
            </a:solidFill>
            <a:ln w="25400" cap="flat" cmpd="sng" algn="ctr">
              <a:solidFill>
                <a:srgbClr val="1D69B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70562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473</Words>
  <Application>Microsoft Office PowerPoint</Application>
  <PresentationFormat>Widescreen</PresentationFormat>
  <Paragraphs>173</Paragraphs>
  <Slides>25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43" baseType="lpstr">
      <vt:lpstr>#9Slide07 Stormtrooper</vt:lpstr>
      <vt:lpstr>Arial</vt:lpstr>
      <vt:lpstr>Barlow Condensed Thin</vt:lpstr>
      <vt:lpstr>Calibri</vt:lpstr>
      <vt:lpstr>Calibri Light</vt:lpstr>
      <vt:lpstr>Cambria</vt:lpstr>
      <vt:lpstr>等线</vt:lpstr>
      <vt:lpstr>等线 Light</vt:lpstr>
      <vt:lpstr>Public Sans Bold Italics</vt:lpstr>
      <vt:lpstr>Tahoma</vt:lpstr>
      <vt:lpstr>字魂27号-布丁体</vt:lpstr>
      <vt:lpstr>思源宋体 CN Medium</vt:lpstr>
      <vt:lpstr>杨任东竹石体-Semibold</vt:lpstr>
      <vt:lpstr>1_Office Theme</vt:lpstr>
      <vt:lpstr>Office 主题​​</vt:lpstr>
      <vt:lpstr>1_Office 主题​​</vt:lpstr>
      <vt:lpstr>2_Office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TT</cp:lastModifiedBy>
  <cp:revision>30</cp:revision>
  <dcterms:created xsi:type="dcterms:W3CDTF">2022-06-22T10:46:23Z</dcterms:created>
  <dcterms:modified xsi:type="dcterms:W3CDTF">2025-09-01T04:07:27Z</dcterms:modified>
</cp:coreProperties>
</file>