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792" r:id="rId2"/>
  </p:sldMasterIdLst>
  <p:notesMasterIdLst>
    <p:notesMasterId r:id="rId14"/>
  </p:notesMasterIdLst>
  <p:sldIdLst>
    <p:sldId id="259" r:id="rId3"/>
    <p:sldId id="562" r:id="rId4"/>
    <p:sldId id="256" r:id="rId5"/>
    <p:sldId id="257" r:id="rId6"/>
    <p:sldId id="584" r:id="rId7"/>
    <p:sldId id="406" r:id="rId8"/>
    <p:sldId id="585" r:id="rId9"/>
    <p:sldId id="586" r:id="rId10"/>
    <p:sldId id="588" r:id="rId11"/>
    <p:sldId id="589" r:id="rId12"/>
    <p:sldId id="590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ị Tân Cao" initials="TTC" lastIdx="1" clrIdx="0">
    <p:extLst>
      <p:ext uri="{19B8F6BF-5375-455C-9EA6-DF929625EA0E}">
        <p15:presenceInfo xmlns:p15="http://schemas.microsoft.com/office/powerpoint/2012/main" userId="d62410cdccd5d7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3194-D7C7-464D-9CF2-1EA5184DE33D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C88B8-7973-479E-8B8B-CBFC79CC52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86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6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1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5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5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13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95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70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14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43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60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47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6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9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84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56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0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8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07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2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6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6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8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4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3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3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4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image" Target="../media/image1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microsoft.com/office/2007/relationships/hdphoto" Target="../media/hdphoto2.wdp"/><Relationship Id="rId7" Type="http://schemas.openxmlformats.org/officeDocument/2006/relationships/image" Target="../media/image1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sv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GIF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9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audio" Target="../media/media2.mp3"/><Relationship Id="rId7" Type="http://schemas.openxmlformats.org/officeDocument/2006/relationships/image" Target="../media/image6.gif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5" Type="http://schemas.openxmlformats.org/officeDocument/2006/relationships/image" Target="../media/image11.png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gif"/><Relationship Id="rId7" Type="http://schemas.openxmlformats.org/officeDocument/2006/relationships/image" Target="../media/image9.pn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8.GIF"/><Relationship Id="rId10" Type="http://schemas.openxmlformats.org/officeDocument/2006/relationships/image" Target="../media/image13.svg"/><Relationship Id="rId4" Type="http://schemas.openxmlformats.org/officeDocument/2006/relationships/image" Target="../media/image18.gif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audio" Target="../media/media2.mp3"/><Relationship Id="rId7" Type="http://schemas.openxmlformats.org/officeDocument/2006/relationships/image" Target="../media/image6.gif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5" Type="http://schemas.openxmlformats.org/officeDocument/2006/relationships/image" Target="../media/image11.png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svg"/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microsoft.com/office/2007/relationships/media" Target="../media/media2.mp3"/><Relationship Id="rId16" Type="http://schemas.openxmlformats.org/officeDocument/2006/relationships/image" Target="../media/image11.png"/><Relationship Id="rId1" Type="http://schemas.openxmlformats.org/officeDocument/2006/relationships/tags" Target="../tags/tag5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GIF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5.png"/><Relationship Id="rId7" Type="http://schemas.openxmlformats.org/officeDocument/2006/relationships/image" Target="../media/image1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2CDE6C99-340B-4177-B9B8-00053895008B}"/>
              </a:ext>
            </a:extLst>
          </p:cNvPr>
          <p:cNvSpPr/>
          <p:nvPr/>
        </p:nvSpPr>
        <p:spPr>
          <a:xfrm>
            <a:off x="10997968" y="5730206"/>
            <a:ext cx="5545124" cy="4528482"/>
          </a:xfrm>
          <a:custGeom>
            <a:avLst/>
            <a:gdLst/>
            <a:ahLst/>
            <a:cxnLst/>
            <a:rect l="l" t="t" r="r" b="b"/>
            <a:pathLst>
              <a:path w="5496696" h="2088745">
                <a:moveTo>
                  <a:pt x="0" y="0"/>
                </a:moveTo>
                <a:lnTo>
                  <a:pt x="5496696" y="0"/>
                </a:lnTo>
                <a:lnTo>
                  <a:pt x="5496696" y="2088745"/>
                </a:lnTo>
                <a:lnTo>
                  <a:pt x="0" y="2088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01E90617-3FA9-4682-BD8B-B73A5B44E638}"/>
              </a:ext>
            </a:extLst>
          </p:cNvPr>
          <p:cNvSpPr/>
          <p:nvPr/>
        </p:nvSpPr>
        <p:spPr>
          <a:xfrm>
            <a:off x="15985223" y="4920145"/>
            <a:ext cx="2856452" cy="5184398"/>
          </a:xfrm>
          <a:custGeom>
            <a:avLst/>
            <a:gdLst/>
            <a:ahLst/>
            <a:cxnLst/>
            <a:rect l="l" t="t" r="r" b="b"/>
            <a:pathLst>
              <a:path w="6100191" h="8229600">
                <a:moveTo>
                  <a:pt x="0" y="0"/>
                </a:moveTo>
                <a:lnTo>
                  <a:pt x="6100191" y="0"/>
                </a:lnTo>
                <a:lnTo>
                  <a:pt x="61001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AFAFF1B7-476F-441A-912C-4822B09C7708}"/>
              </a:ext>
            </a:extLst>
          </p:cNvPr>
          <p:cNvSpPr/>
          <p:nvPr/>
        </p:nvSpPr>
        <p:spPr>
          <a:xfrm>
            <a:off x="-200279" y="9437616"/>
            <a:ext cx="9635796" cy="975219"/>
          </a:xfrm>
          <a:custGeom>
            <a:avLst/>
            <a:gdLst/>
            <a:ahLst/>
            <a:cxnLst/>
            <a:rect l="l" t="t" r="r" b="b"/>
            <a:pathLst>
              <a:path w="16230600" h="2319623">
                <a:moveTo>
                  <a:pt x="0" y="0"/>
                </a:moveTo>
                <a:lnTo>
                  <a:pt x="16230600" y="0"/>
                </a:lnTo>
                <a:lnTo>
                  <a:pt x="16230600" y="2319623"/>
                </a:lnTo>
                <a:lnTo>
                  <a:pt x="0" y="2319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8E3E036A-C752-4AD7-8E7B-1E18B6BB943B}"/>
              </a:ext>
            </a:extLst>
          </p:cNvPr>
          <p:cNvSpPr/>
          <p:nvPr/>
        </p:nvSpPr>
        <p:spPr>
          <a:xfrm>
            <a:off x="8874513" y="9437615"/>
            <a:ext cx="9635796" cy="975219"/>
          </a:xfrm>
          <a:custGeom>
            <a:avLst/>
            <a:gdLst/>
            <a:ahLst/>
            <a:cxnLst/>
            <a:rect l="l" t="t" r="r" b="b"/>
            <a:pathLst>
              <a:path w="16230600" h="2319623">
                <a:moveTo>
                  <a:pt x="0" y="0"/>
                </a:moveTo>
                <a:lnTo>
                  <a:pt x="16230600" y="0"/>
                </a:lnTo>
                <a:lnTo>
                  <a:pt x="16230600" y="2319623"/>
                </a:lnTo>
                <a:lnTo>
                  <a:pt x="0" y="2319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C81810B8-230B-4A31-83B3-F17E99FC4C28}"/>
              </a:ext>
            </a:extLst>
          </p:cNvPr>
          <p:cNvSpPr/>
          <p:nvPr/>
        </p:nvSpPr>
        <p:spPr>
          <a:xfrm>
            <a:off x="256374" y="1"/>
            <a:ext cx="2435550" cy="1987244"/>
          </a:xfrm>
          <a:custGeom>
            <a:avLst/>
            <a:gdLst/>
            <a:ahLst/>
            <a:cxnLst/>
            <a:rect l="l" t="t" r="r" b="b"/>
            <a:pathLst>
              <a:path w="3599215" h="3212299">
                <a:moveTo>
                  <a:pt x="0" y="0"/>
                </a:moveTo>
                <a:lnTo>
                  <a:pt x="3599215" y="0"/>
                </a:lnTo>
                <a:lnTo>
                  <a:pt x="3599215" y="3212299"/>
                </a:lnTo>
                <a:lnTo>
                  <a:pt x="0" y="3212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3FECC4D-A93B-48F4-B6EA-2EFC661FA61D}"/>
              </a:ext>
            </a:extLst>
          </p:cNvPr>
          <p:cNvSpPr/>
          <p:nvPr/>
        </p:nvSpPr>
        <p:spPr>
          <a:xfrm>
            <a:off x="2829300" y="3276425"/>
            <a:ext cx="1127039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vi-VN" sz="81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KHỞI ĐỘNG ĐẦU GIỜ</a:t>
            </a:r>
            <a:endParaRPr lang="en-US" sz="8100" b="1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628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40EDE9-417B-42E8-9D4C-86C384112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00200"/>
            <a:ext cx="13919199" cy="4876800"/>
          </a:xfrm>
          <a:prstGeom prst="rect">
            <a:avLst/>
          </a:prstGeom>
        </p:spPr>
      </p:pic>
      <p:pic>
        <p:nvPicPr>
          <p:cNvPr id="6" name="图片 18" descr="92ae4d8057413ac541816c85d7c4bf83">
            <a:extLst>
              <a:ext uri="{FF2B5EF4-FFF2-40B4-BE49-F238E27FC236}">
                <a16:creationId xmlns:a16="http://schemas.microsoft.com/office/drawing/2014/main" xmlns="" id="{52E6A0FA-5D85-46FF-B2E6-AE8636811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872" y="-146050"/>
            <a:ext cx="4100120" cy="998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D0EE8C-5821-4D0F-9C05-2F373A657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8496300"/>
            <a:ext cx="11125200" cy="175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D5F64A-80D8-4B01-8AC1-2F75B3DC0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8534400"/>
            <a:ext cx="9067800" cy="17526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FD15FA78-09B2-480E-807D-C0F8CE9FD130}"/>
              </a:ext>
            </a:extLst>
          </p:cNvPr>
          <p:cNvSpPr/>
          <p:nvPr/>
        </p:nvSpPr>
        <p:spPr>
          <a:xfrm>
            <a:off x="5998072" y="9401312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DF7E7904-94A7-4476-ABE2-B42F52B83751}"/>
              </a:ext>
            </a:extLst>
          </p:cNvPr>
          <p:cNvSpPr/>
          <p:nvPr/>
        </p:nvSpPr>
        <p:spPr>
          <a:xfrm>
            <a:off x="12094072" y="9410700"/>
            <a:ext cx="6410136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EE3BEA25-5DBA-4B1E-A570-EB6675C88BF3}"/>
              </a:ext>
            </a:extLst>
          </p:cNvPr>
          <p:cNvSpPr/>
          <p:nvPr/>
        </p:nvSpPr>
        <p:spPr>
          <a:xfrm>
            <a:off x="-168624" y="9401313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AA99904D-5321-4C9C-B898-DD7BF652AC7C}"/>
              </a:ext>
            </a:extLst>
          </p:cNvPr>
          <p:cNvSpPr/>
          <p:nvPr/>
        </p:nvSpPr>
        <p:spPr>
          <a:xfrm>
            <a:off x="256374" y="1"/>
            <a:ext cx="1953426" cy="1562099"/>
          </a:xfrm>
          <a:custGeom>
            <a:avLst/>
            <a:gdLst/>
            <a:ahLst/>
            <a:cxnLst/>
            <a:rect l="l" t="t" r="r" b="b"/>
            <a:pathLst>
              <a:path w="3599215" h="3212299">
                <a:moveTo>
                  <a:pt x="0" y="0"/>
                </a:moveTo>
                <a:lnTo>
                  <a:pt x="3599215" y="0"/>
                </a:lnTo>
                <a:lnTo>
                  <a:pt x="3599215" y="3212299"/>
                </a:lnTo>
                <a:lnTo>
                  <a:pt x="0" y="32122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A4917A60-827B-4802-A153-283F26790C78}"/>
              </a:ext>
            </a:extLst>
          </p:cNvPr>
          <p:cNvSpPr/>
          <p:nvPr/>
        </p:nvSpPr>
        <p:spPr>
          <a:xfrm>
            <a:off x="6061264" y="9401312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C63997E6-0ACC-474B-98B7-385462444A3C}"/>
              </a:ext>
            </a:extLst>
          </p:cNvPr>
          <p:cNvSpPr/>
          <p:nvPr/>
        </p:nvSpPr>
        <p:spPr>
          <a:xfrm>
            <a:off x="12157264" y="9410700"/>
            <a:ext cx="6410136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A30DE04-A1EC-4BEC-B34B-ED6B37186947}"/>
              </a:ext>
            </a:extLst>
          </p:cNvPr>
          <p:cNvSpPr/>
          <p:nvPr/>
        </p:nvSpPr>
        <p:spPr>
          <a:xfrm>
            <a:off x="-105432" y="9401313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xmlns="" id="{48F6C040-5E66-40C0-9F76-A261E67715BF}"/>
              </a:ext>
            </a:extLst>
          </p:cNvPr>
          <p:cNvSpPr/>
          <p:nvPr/>
        </p:nvSpPr>
        <p:spPr>
          <a:xfrm>
            <a:off x="319566" y="1"/>
            <a:ext cx="1953426" cy="1562099"/>
          </a:xfrm>
          <a:custGeom>
            <a:avLst/>
            <a:gdLst/>
            <a:ahLst/>
            <a:cxnLst/>
            <a:rect l="l" t="t" r="r" b="b"/>
            <a:pathLst>
              <a:path w="3599215" h="3212299">
                <a:moveTo>
                  <a:pt x="0" y="0"/>
                </a:moveTo>
                <a:lnTo>
                  <a:pt x="3599215" y="0"/>
                </a:lnTo>
                <a:lnTo>
                  <a:pt x="3599215" y="3212299"/>
                </a:lnTo>
                <a:lnTo>
                  <a:pt x="0" y="32122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635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A3A5B3-6117-487C-BB5A-06F011793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6" b="95859" l="3077" r="90000">
                        <a14:foregroundMark x1="3077" y1="19876" x2="14308" y2="34783"/>
                        <a14:foregroundMark x1="16308" y1="41615" x2="9538" y2="65839"/>
                        <a14:foregroundMark x1="7692" y1="75569" x2="8462" y2="75155"/>
                        <a14:foregroundMark x1="6923" y1="75155" x2="11538" y2="74327"/>
                        <a14:foregroundMark x1="20615" y1="73913" x2="15846" y2="75155"/>
                        <a14:foregroundMark x1="30615" y1="5176" x2="33385" y2="10559"/>
                        <a14:foregroundMark x1="22462" y1="13458" x2="25231" y2="15114"/>
                        <a14:foregroundMark x1="5231" y1="18841" x2="5846" y2="20290"/>
                        <a14:foregroundMark x1="31538" y1="43685" x2="28769" y2="47619"/>
                        <a14:foregroundMark x1="41538" y1="44306" x2="41692" y2="46377"/>
                        <a14:foregroundMark x1="41385" y1="44513" x2="43385" y2="44720"/>
                        <a14:foregroundMark x1="34000" y1="85300" x2="35231" y2="93789"/>
                        <a14:foregroundMark x1="44154" y1="91925" x2="40923" y2="95859"/>
                        <a14:foregroundMark x1="47538" y1="39959" x2="56308" y2="56522"/>
                        <a14:foregroundMark x1="56308" y1="56522" x2="56615" y2="56936"/>
                        <a14:foregroundMark x1="57846" y1="61698" x2="56308" y2="79089"/>
                        <a14:foregroundMark x1="56308" y1="79089" x2="55692" y2="80745"/>
                        <a14:foregroundMark x1="54615" y1="72671" x2="55231" y2="84886"/>
                        <a14:foregroundMark x1="56923" y1="66874" x2="52615" y2="77019"/>
                        <a14:foregroundMark x1="52154" y1="78675" x2="54769" y2="92961"/>
                        <a14:foregroundMark x1="60615" y1="67495" x2="60615" y2="89855"/>
                        <a14:foregroundMark x1="75385" y1="26087" x2="76615" y2="63354"/>
                        <a14:foregroundMark x1="76615" y1="63354" x2="76308" y2="64182"/>
                        <a14:foregroundMark x1="45231" y1="6004" x2="48000" y2="7660"/>
                        <a14:foregroundMark x1="17077" y1="46998" x2="18923" y2="67909"/>
                        <a14:foregroundMark x1="19538" y1="34161" x2="21846" y2="35404"/>
                        <a14:foregroundMark x1="31846" y1="53209" x2="33846" y2="55487"/>
                        <a14:foregroundMark x1="31692" y1="54037" x2="33077" y2="567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5800" y="2085887"/>
            <a:ext cx="8229600" cy="6115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4A8430-5CE5-4A8B-B0B2-59774D1C615D}"/>
              </a:ext>
            </a:extLst>
          </p:cNvPr>
          <p:cNvSpPr/>
          <p:nvPr/>
        </p:nvSpPr>
        <p:spPr>
          <a:xfrm>
            <a:off x="1872570" y="359304"/>
            <a:ext cx="58015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3.Sáng tạo biểu diễn bài hát:</a:t>
            </a:r>
            <a:endParaRPr kumimoji="0" lang="en-US" sz="3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BEF069B-3DE4-47B2-93A3-EA286F3AB628}"/>
              </a:ext>
            </a:extLst>
          </p:cNvPr>
          <p:cNvSpPr/>
          <p:nvPr/>
        </p:nvSpPr>
        <p:spPr>
          <a:xfrm>
            <a:off x="6400800" y="949747"/>
            <a:ext cx="7239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đi giữa biển vàng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18" descr="92ae4d8057413ac541816c85d7c4bf83">
            <a:extLst>
              <a:ext uri="{FF2B5EF4-FFF2-40B4-BE49-F238E27FC236}">
                <a16:creationId xmlns:a16="http://schemas.microsoft.com/office/drawing/2014/main" xmlns="" id="{2857936B-8DDC-4815-8BF5-CAADF8004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3872" y="-146050"/>
            <a:ext cx="4100120" cy="998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C1009A-6B75-4F3E-9B4B-1D462A0FA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8496300"/>
            <a:ext cx="11125200" cy="175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A2DF1D-33F0-46A2-87D0-69C6DCC48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8534400"/>
            <a:ext cx="9067800" cy="17526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55E6421C-2C29-41D4-901B-E3BEF21515B4}"/>
              </a:ext>
            </a:extLst>
          </p:cNvPr>
          <p:cNvSpPr/>
          <p:nvPr/>
        </p:nvSpPr>
        <p:spPr>
          <a:xfrm>
            <a:off x="6061264" y="9401312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735844EA-684D-48D3-9A03-3861D537C7FA}"/>
              </a:ext>
            </a:extLst>
          </p:cNvPr>
          <p:cNvSpPr/>
          <p:nvPr/>
        </p:nvSpPr>
        <p:spPr>
          <a:xfrm>
            <a:off x="12157264" y="9410700"/>
            <a:ext cx="6410136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8D0FC9FA-5D33-4856-BC8A-36FE879200B7}"/>
              </a:ext>
            </a:extLst>
          </p:cNvPr>
          <p:cNvSpPr/>
          <p:nvPr/>
        </p:nvSpPr>
        <p:spPr>
          <a:xfrm>
            <a:off x="-105432" y="9401313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CD0F3EA2-58D7-4696-932E-7E573DE3F366}"/>
              </a:ext>
            </a:extLst>
          </p:cNvPr>
          <p:cNvSpPr/>
          <p:nvPr/>
        </p:nvSpPr>
        <p:spPr>
          <a:xfrm>
            <a:off x="319566" y="1"/>
            <a:ext cx="1953426" cy="1562099"/>
          </a:xfrm>
          <a:custGeom>
            <a:avLst/>
            <a:gdLst/>
            <a:ahLst/>
            <a:cxnLst/>
            <a:rect l="l" t="t" r="r" b="b"/>
            <a:pathLst>
              <a:path w="3599215" h="3212299">
                <a:moveTo>
                  <a:pt x="0" y="0"/>
                </a:moveTo>
                <a:lnTo>
                  <a:pt x="3599215" y="0"/>
                </a:lnTo>
                <a:lnTo>
                  <a:pt x="3599215" y="3212299"/>
                </a:lnTo>
                <a:lnTo>
                  <a:pt x="0" y="32122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7064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0300" y="4850636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F409F28-3842-48B3-A1C8-5497B21B54CE}"/>
              </a:ext>
            </a:extLst>
          </p:cNvPr>
          <p:cNvSpPr/>
          <p:nvPr/>
        </p:nvSpPr>
        <p:spPr>
          <a:xfrm>
            <a:off x="1756206" y="337046"/>
            <a:ext cx="59399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có biết?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B0C84C5-7752-45BD-9CB7-E5840866F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7543800"/>
            <a:ext cx="11125200" cy="2705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ADBA5E1-6A14-4EA4-99D4-835813DB50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7581900"/>
            <a:ext cx="9067800" cy="2705100"/>
          </a:xfrm>
          <a:prstGeom prst="rect">
            <a:avLst/>
          </a:prstGeom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xmlns="" id="{FA45E63D-52F6-4FB1-8888-E1252F3FBD5B}"/>
              </a:ext>
            </a:extLst>
          </p:cNvPr>
          <p:cNvSpPr/>
          <p:nvPr/>
        </p:nvSpPr>
        <p:spPr>
          <a:xfrm>
            <a:off x="5998072" y="9401312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xmlns="" id="{3067F69E-9B1F-451D-9306-2471B10A254D}"/>
              </a:ext>
            </a:extLst>
          </p:cNvPr>
          <p:cNvSpPr/>
          <p:nvPr/>
        </p:nvSpPr>
        <p:spPr>
          <a:xfrm>
            <a:off x="12094072" y="9410700"/>
            <a:ext cx="6410136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xmlns="" id="{97D05238-98C9-4AC8-B5E9-D80C2685CEA2}"/>
              </a:ext>
            </a:extLst>
          </p:cNvPr>
          <p:cNvSpPr/>
          <p:nvPr/>
        </p:nvSpPr>
        <p:spPr>
          <a:xfrm>
            <a:off x="-168624" y="9401313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B98F29-D6CE-49F0-B2CB-8C4FDE2C583F}"/>
              </a:ext>
            </a:extLst>
          </p:cNvPr>
          <p:cNvSpPr txBox="1"/>
          <p:nvPr/>
        </p:nvSpPr>
        <p:spPr>
          <a:xfrm>
            <a:off x="1866900" y="1515060"/>
            <a:ext cx="1455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Đây là giai điệu của bài hát nào đã học? Sáng tác của ai?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25288EB5-FB0A-460A-99E3-B52EA98BE2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26203" y="2840890"/>
            <a:ext cx="904436" cy="9044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9051512-AA03-48B6-A882-9CF7E7F5C55A}"/>
              </a:ext>
            </a:extLst>
          </p:cNvPr>
          <p:cNvSpPr/>
          <p:nvPr/>
        </p:nvSpPr>
        <p:spPr>
          <a:xfrm>
            <a:off x="1676400" y="4135520"/>
            <a:ext cx="15849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Giai điệu của bài hát “Em đi giữa biển vàng”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255B96D-CC82-4EB2-915B-661B5087C5AE}"/>
              </a:ext>
            </a:extLst>
          </p:cNvPr>
          <p:cNvSpPr/>
          <p:nvPr/>
        </p:nvSpPr>
        <p:spPr>
          <a:xfrm>
            <a:off x="7574767" y="5251978"/>
            <a:ext cx="59604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Nhạc: Bùi Đình Thảo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Lời: Nguyễn Khoa Đăng – Bùi Đình Thảo</a:t>
            </a:r>
            <a:endParaRPr kumimoji="0" lang="en-US" sz="22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5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EB96D5-F1D5-4EF9-8DB7-AFDC5DFD4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7543800"/>
            <a:ext cx="11125200" cy="270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E9A30E1-4915-4647-BFA3-4A1A6CAEE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7581900"/>
            <a:ext cx="9067800" cy="27051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B98B2FA3-C2DD-4E43-B5AA-E67C0D40ADBE}"/>
              </a:ext>
            </a:extLst>
          </p:cNvPr>
          <p:cNvSpPr/>
          <p:nvPr/>
        </p:nvSpPr>
        <p:spPr>
          <a:xfrm flipH="1">
            <a:off x="14031245" y="4610100"/>
            <a:ext cx="4282155" cy="5494422"/>
          </a:xfrm>
          <a:custGeom>
            <a:avLst/>
            <a:gdLst/>
            <a:ahLst/>
            <a:cxnLst/>
            <a:rect l="l" t="t" r="r" b="b"/>
            <a:pathLst>
              <a:path w="4291447" h="5845330">
                <a:moveTo>
                  <a:pt x="0" y="0"/>
                </a:moveTo>
                <a:lnTo>
                  <a:pt x="4291447" y="0"/>
                </a:lnTo>
                <a:lnTo>
                  <a:pt x="4291447" y="5845330"/>
                </a:lnTo>
                <a:lnTo>
                  <a:pt x="0" y="58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EE0EE0BE-EAB8-4FB8-B095-AF976A341019}"/>
              </a:ext>
            </a:extLst>
          </p:cNvPr>
          <p:cNvSpPr/>
          <p:nvPr/>
        </p:nvSpPr>
        <p:spPr>
          <a:xfrm>
            <a:off x="-444656" y="8648701"/>
            <a:ext cx="10443237" cy="1638300"/>
          </a:xfrm>
          <a:custGeom>
            <a:avLst/>
            <a:gdLst/>
            <a:ahLst/>
            <a:cxnLst/>
            <a:rect l="l" t="t" r="r" b="b"/>
            <a:pathLst>
              <a:path w="16230600" h="5234368">
                <a:moveTo>
                  <a:pt x="0" y="0"/>
                </a:moveTo>
                <a:lnTo>
                  <a:pt x="16230600" y="0"/>
                </a:lnTo>
                <a:lnTo>
                  <a:pt x="16230600" y="5234368"/>
                </a:lnTo>
                <a:lnTo>
                  <a:pt x="0" y="5234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957E2D6C-068A-4AEB-963F-D0A4A3A71E3A}"/>
              </a:ext>
            </a:extLst>
          </p:cNvPr>
          <p:cNvSpPr/>
          <p:nvPr/>
        </p:nvSpPr>
        <p:spPr>
          <a:xfrm>
            <a:off x="7590526" y="8648700"/>
            <a:ext cx="12437336" cy="1638300"/>
          </a:xfrm>
          <a:custGeom>
            <a:avLst/>
            <a:gdLst/>
            <a:ahLst/>
            <a:cxnLst/>
            <a:rect l="l" t="t" r="r" b="b"/>
            <a:pathLst>
              <a:path w="16230600" h="5234368">
                <a:moveTo>
                  <a:pt x="0" y="0"/>
                </a:moveTo>
                <a:lnTo>
                  <a:pt x="16230600" y="0"/>
                </a:lnTo>
                <a:lnTo>
                  <a:pt x="16230600" y="5234368"/>
                </a:lnTo>
                <a:lnTo>
                  <a:pt x="0" y="5234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EC9335A0-703E-49F9-86E5-7489C211B6FD}"/>
              </a:ext>
            </a:extLst>
          </p:cNvPr>
          <p:cNvSpPr/>
          <p:nvPr/>
        </p:nvSpPr>
        <p:spPr>
          <a:xfrm flipH="1">
            <a:off x="180497" y="831175"/>
            <a:ext cx="2571114" cy="1433034"/>
          </a:xfrm>
          <a:custGeom>
            <a:avLst/>
            <a:gdLst/>
            <a:ahLst/>
            <a:cxnLst/>
            <a:rect l="l" t="t" r="r" b="b"/>
            <a:pathLst>
              <a:path w="3599215" h="3212299">
                <a:moveTo>
                  <a:pt x="0" y="0"/>
                </a:moveTo>
                <a:lnTo>
                  <a:pt x="3599215" y="0"/>
                </a:lnTo>
                <a:lnTo>
                  <a:pt x="3599215" y="3212299"/>
                </a:lnTo>
                <a:lnTo>
                  <a:pt x="0" y="3212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7CC8EA-6934-4CB3-B9B3-EB44B3D92D9F}"/>
              </a:ext>
            </a:extLst>
          </p:cNvPr>
          <p:cNvSpPr txBox="1"/>
          <p:nvPr/>
        </p:nvSpPr>
        <p:spPr>
          <a:xfrm>
            <a:off x="2751611" y="361275"/>
            <a:ext cx="102357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b="1" u="sng" spc="-45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22</a:t>
            </a:r>
            <a:endParaRPr lang="en-US" sz="4200" b="1" u="sng" spc="-45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200" spc="-45">
                <a:latin typeface="Times New Roman" panose="02020603050405020304" pitchFamily="18" charset="0"/>
                <a:ea typeface="Times New Roman" panose="02020603050405020304" pitchFamily="18" charset="0"/>
              </a:rPr>
              <a:t>- Ôn tập </a:t>
            </a:r>
            <a:r>
              <a:rPr lang="vi-VN" sz="4200" spc="-45">
                <a:latin typeface="Times New Roman" panose="02020603050405020304" pitchFamily="18" charset="0"/>
                <a:ea typeface="Times New Roman" panose="02020603050405020304" pitchFamily="18" charset="0"/>
              </a:rPr>
              <a:t>bài hát: Em đi giữa biển vàng</a:t>
            </a:r>
            <a:endParaRPr lang="vi-VN" sz="4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- Sáng tạo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xmlns="" id="{0341BF86-FBCF-4A26-88C7-1FC5D34B7794}"/>
              </a:ext>
            </a:extLst>
          </p:cNvPr>
          <p:cNvSpPr txBox="1"/>
          <p:nvPr/>
        </p:nvSpPr>
        <p:spPr>
          <a:xfrm>
            <a:off x="180497" y="139245"/>
            <a:ext cx="8641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5: Thiên nhiên tươi đẹp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9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E78383-78E3-482E-9865-65301427F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7543800"/>
            <a:ext cx="11125200" cy="2705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A1623E-0FB9-4D49-B358-EC3EF35B0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7581900"/>
            <a:ext cx="9067800" cy="2705100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E17329CC-FBD6-4850-9D56-E308DAB24B32}"/>
              </a:ext>
            </a:extLst>
          </p:cNvPr>
          <p:cNvSpPr/>
          <p:nvPr/>
        </p:nvSpPr>
        <p:spPr>
          <a:xfrm>
            <a:off x="13868400" y="1986897"/>
            <a:ext cx="5231668" cy="8005272"/>
          </a:xfrm>
          <a:custGeom>
            <a:avLst/>
            <a:gdLst/>
            <a:ahLst/>
            <a:cxnLst/>
            <a:rect l="l" t="t" r="r" b="b"/>
            <a:pathLst>
              <a:path w="4054793" h="4114800">
                <a:moveTo>
                  <a:pt x="0" y="0"/>
                </a:moveTo>
                <a:lnTo>
                  <a:pt x="4054792" y="0"/>
                </a:lnTo>
                <a:lnTo>
                  <a:pt x="4054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FAF0BC45-F1E5-465C-A752-D303B1F4D2AF}"/>
              </a:ext>
            </a:extLst>
          </p:cNvPr>
          <p:cNvSpPr/>
          <p:nvPr/>
        </p:nvSpPr>
        <p:spPr>
          <a:xfrm>
            <a:off x="-885472" y="8814733"/>
            <a:ext cx="7856723" cy="1516310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xmlns="" id="{74BB9DD9-3DC8-48D1-A410-945D7D5E38B4}"/>
              </a:ext>
            </a:extLst>
          </p:cNvPr>
          <p:cNvSpPr/>
          <p:nvPr/>
        </p:nvSpPr>
        <p:spPr>
          <a:xfrm>
            <a:off x="4829528" y="8814733"/>
            <a:ext cx="8283995" cy="1516310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8D768AC7-0F06-45B4-93E0-2980F924EAF0}"/>
              </a:ext>
            </a:extLst>
          </p:cNvPr>
          <p:cNvSpPr/>
          <p:nvPr/>
        </p:nvSpPr>
        <p:spPr>
          <a:xfrm>
            <a:off x="10921527" y="8770691"/>
            <a:ext cx="8486403" cy="1516310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B69BB012-ACEA-4758-B41E-986A31F86243}"/>
              </a:ext>
            </a:extLst>
          </p:cNvPr>
          <p:cNvSpPr/>
          <p:nvPr/>
        </p:nvSpPr>
        <p:spPr>
          <a:xfrm>
            <a:off x="256374" y="1"/>
            <a:ext cx="2435550" cy="1987244"/>
          </a:xfrm>
          <a:custGeom>
            <a:avLst/>
            <a:gdLst/>
            <a:ahLst/>
            <a:cxnLst/>
            <a:rect l="l" t="t" r="r" b="b"/>
            <a:pathLst>
              <a:path w="3599215" h="3212299">
                <a:moveTo>
                  <a:pt x="0" y="0"/>
                </a:moveTo>
                <a:lnTo>
                  <a:pt x="3599215" y="0"/>
                </a:lnTo>
                <a:lnTo>
                  <a:pt x="3599215" y="3212299"/>
                </a:lnTo>
                <a:lnTo>
                  <a:pt x="0" y="3212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D4243CD-F85E-4638-9257-B698A2A8B861}"/>
              </a:ext>
            </a:extLst>
          </p:cNvPr>
          <p:cNvSpPr/>
          <p:nvPr/>
        </p:nvSpPr>
        <p:spPr>
          <a:xfrm>
            <a:off x="1996181" y="1961497"/>
            <a:ext cx="3869329" cy="106182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vi-VN" sz="6000" b="1" u="sng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1</a:t>
            </a:r>
            <a:endParaRPr lang="en-US" sz="6000" b="1" u="sng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3D9727-D54A-40DE-A2B2-5F1849B24E63}"/>
              </a:ext>
            </a:extLst>
          </p:cNvPr>
          <p:cNvSpPr/>
          <p:nvPr/>
        </p:nvSpPr>
        <p:spPr>
          <a:xfrm>
            <a:off x="2374250" y="3480243"/>
            <a:ext cx="91319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bài hát : Em đi giữa biển vàng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6C1FF7-ADA2-456D-AFBA-982D9F3A34A4}"/>
              </a:ext>
            </a:extLst>
          </p:cNvPr>
          <p:cNvSpPr/>
          <p:nvPr/>
        </p:nvSpPr>
        <p:spPr>
          <a:xfrm>
            <a:off x="8382000" y="4126574"/>
            <a:ext cx="59604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Nhạc: Bùi Đình Thảo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Lời: Nguyễn Khoa Đăng – Bùi Đình Thảo</a:t>
            </a:r>
            <a:endParaRPr kumimoji="0" lang="en-US" sz="22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6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C07ED5-3025-4A73-91D8-6CEFBD57F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66" y="518926"/>
            <a:ext cx="16053798" cy="9405866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-103495"/>
            <a:ext cx="1150009" cy="827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41674" y="7212933"/>
            <a:ext cx="2391200" cy="2535991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B0C84C5-7752-45BD-9CB7-E5840866F6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9814971"/>
            <a:ext cx="11125200" cy="2850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ADBA5E1-6A14-4EA4-99D4-835813DB5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9763777"/>
            <a:ext cx="9067800" cy="523221"/>
          </a:xfrm>
          <a:prstGeom prst="rect">
            <a:avLst/>
          </a:prstGeom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xmlns="" id="{FA45E63D-52F6-4FB1-8888-E1252F3FBD5B}"/>
              </a:ext>
            </a:extLst>
          </p:cNvPr>
          <p:cNvSpPr/>
          <p:nvPr/>
        </p:nvSpPr>
        <p:spPr>
          <a:xfrm>
            <a:off x="5998072" y="9967132"/>
            <a:ext cx="6264624" cy="28508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xmlns="" id="{3067F69E-9B1F-451D-9306-2471B10A254D}"/>
              </a:ext>
            </a:extLst>
          </p:cNvPr>
          <p:cNvSpPr/>
          <p:nvPr/>
        </p:nvSpPr>
        <p:spPr>
          <a:xfrm>
            <a:off x="12094072" y="9976520"/>
            <a:ext cx="6410136" cy="28508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xmlns="" id="{97D05238-98C9-4AC8-B5E9-D80C2685CEA2}"/>
              </a:ext>
            </a:extLst>
          </p:cNvPr>
          <p:cNvSpPr/>
          <p:nvPr/>
        </p:nvSpPr>
        <p:spPr>
          <a:xfrm>
            <a:off x="-168624" y="9967133"/>
            <a:ext cx="6264624" cy="28508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067CE0-243D-4B3A-81B6-FB22CB0452D8}"/>
              </a:ext>
            </a:extLst>
          </p:cNvPr>
          <p:cNvSpPr/>
          <p:nvPr/>
        </p:nvSpPr>
        <p:spPr>
          <a:xfrm>
            <a:off x="1020098" y="119680"/>
            <a:ext cx="41713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với nhạc đệm:</a:t>
            </a:r>
            <a:endParaRPr kumimoji="0" lang="en-US" sz="3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552DA8-0EF2-4E6A-9B15-948CCA3E6621}"/>
              </a:ext>
            </a:extLst>
          </p:cNvPr>
          <p:cNvSpPr/>
          <p:nvPr/>
        </p:nvSpPr>
        <p:spPr>
          <a:xfrm>
            <a:off x="4038600" y="132378"/>
            <a:ext cx="7239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đi giữa biển vàng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1E80753-9FD9-4523-9D04-5B7A4D8D81D9}"/>
              </a:ext>
            </a:extLst>
          </p:cNvPr>
          <p:cNvSpPr/>
          <p:nvPr/>
        </p:nvSpPr>
        <p:spPr>
          <a:xfrm>
            <a:off x="10134600" y="284802"/>
            <a:ext cx="59604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Nhạc: Bùi Đình Thảo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Lời: Nguyễn Khoa Đăng – Bùi Đình Thảo</a:t>
            </a:r>
            <a:endParaRPr kumimoji="0" lang="en-US" sz="22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D3818C0-5BC4-477E-B2D3-F5B19178CC86}"/>
              </a:ext>
            </a:extLst>
          </p:cNvPr>
          <p:cNvSpPr txBox="1"/>
          <p:nvPr/>
        </p:nvSpPr>
        <p:spPr>
          <a:xfrm>
            <a:off x="3143250" y="1695238"/>
            <a:ext cx="15049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    đi            giữa            biển                  vàng,   nghe mênh     mang     trên đồng    lúa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F221975-F0B2-4572-869D-14FC0A4A7840}"/>
              </a:ext>
            </a:extLst>
          </p:cNvPr>
          <p:cNvSpPr txBox="1"/>
          <p:nvPr/>
        </p:nvSpPr>
        <p:spPr>
          <a:xfrm>
            <a:off x="2128664" y="2698424"/>
            <a:ext cx="14792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hát.           Hương lúa                   chín                    thoang       thoảng            bay         làm       lung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3300D4-7F9F-4D7C-9D0C-998CC6FEEB15}"/>
              </a:ext>
            </a:extLst>
          </p:cNvPr>
          <p:cNvSpPr txBox="1"/>
          <p:nvPr/>
        </p:nvSpPr>
        <p:spPr>
          <a:xfrm>
            <a:off x="1857165" y="3897940"/>
            <a:ext cx="15064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lay     hàng      cột       điện,    làm     xao     động  cả         rặng      cây.                                Em    đi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DA407F7-A6BC-4122-8775-DB281DF9627C}"/>
              </a:ext>
            </a:extLst>
          </p:cNvPr>
          <p:cNvSpPr txBox="1"/>
          <p:nvPr/>
        </p:nvSpPr>
        <p:spPr>
          <a:xfrm>
            <a:off x="2020100" y="4930449"/>
            <a:ext cx="14489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                biển          vàng,        nghe mênh     mang   trên đồng      lúa           hát.       Bông lúa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6F9C0E8-665E-45E9-B129-58BD419C3B64}"/>
              </a:ext>
            </a:extLst>
          </p:cNvPr>
          <p:cNvSpPr txBox="1"/>
          <p:nvPr/>
        </p:nvSpPr>
        <p:spPr>
          <a:xfrm>
            <a:off x="2254864" y="6013417"/>
            <a:ext cx="147926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trĩu       i     trong  lòng      tay          như   đựng     đầy    mưa        gió         nắng,       Như    mang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DA8D7BE-D017-4773-9CE9-76020D24EA76}"/>
              </a:ext>
            </a:extLst>
          </p:cNvPr>
          <p:cNvSpPr txBox="1"/>
          <p:nvPr/>
        </p:nvSpPr>
        <p:spPr>
          <a:xfrm>
            <a:off x="2305664" y="7239814"/>
            <a:ext cx="1496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nặng   giọt          mồ        hôi           của        bao     người      nuôi      lúa         lớn              lúa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3CBD2E1-C9C9-420D-A51A-13A3DD8F46E1}"/>
              </a:ext>
            </a:extLst>
          </p:cNvPr>
          <p:cNvSpPr txBox="1"/>
          <p:nvPr/>
        </p:nvSpPr>
        <p:spPr>
          <a:xfrm>
            <a:off x="2049455" y="8219318"/>
            <a:ext cx="13645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ơi!        Của           bao        người       nuôi       lúa          lớn                                            lúa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9FB86BC-AE8A-487B-9D0F-9AA3C4AB63FC}"/>
              </a:ext>
            </a:extLst>
          </p:cNvPr>
          <p:cNvSpPr txBox="1"/>
          <p:nvPr/>
        </p:nvSpPr>
        <p:spPr>
          <a:xfrm>
            <a:off x="2032800" y="9391302"/>
            <a:ext cx="13645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ơi!                                                            Em         đi…      …ơi!                             </a:t>
            </a:r>
          </a:p>
        </p:txBody>
      </p:sp>
      <p:pic>
        <p:nvPicPr>
          <p:cNvPr id="2" name="EM ĐI GIỮA BIỂN VÀNG KARAOKE II BÀI HÁT LỚP 5 II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533EDE82-0FB6-4A9F-BDF8-3B8000F0CB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8565" y="1110447"/>
            <a:ext cx="894345" cy="8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3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4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pic>
        <p:nvPicPr>
          <p:cNvPr id="16" name="PA_图片 34">
            <a:extLst>
              <a:ext uri="{FF2B5EF4-FFF2-40B4-BE49-F238E27FC236}">
                <a16:creationId xmlns:a16="http://schemas.microsoft.com/office/drawing/2014/main" xmlns="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pic>
        <p:nvPicPr>
          <p:cNvPr id="17" name="Picture 2" descr="C:\Users\Administrator\Desktop\1546057363994_gat_l.png">
            <a:extLst>
              <a:ext uri="{FF2B5EF4-FFF2-40B4-BE49-F238E27FC236}">
                <a16:creationId xmlns:a16="http://schemas.microsoft.com/office/drawing/2014/main" xmlns="" id="{4C51A6A4-9BEC-4A29-B575-0B7C2B4AB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835" y="6117404"/>
            <a:ext cx="3853573" cy="369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85EB0BF-6E11-424D-BF48-7E820EDD8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8481070"/>
            <a:ext cx="11125200" cy="17678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A983C28-E1C5-4478-A5C6-173173300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8519170"/>
            <a:ext cx="9067800" cy="1767829"/>
          </a:xfrm>
          <a:prstGeom prst="rect">
            <a:avLst/>
          </a:prstGeom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1CAB12FD-6C0D-442D-BDC2-72CFA1D708AF}"/>
              </a:ext>
            </a:extLst>
          </p:cNvPr>
          <p:cNvSpPr/>
          <p:nvPr/>
        </p:nvSpPr>
        <p:spPr>
          <a:xfrm>
            <a:off x="5998072" y="9807712"/>
            <a:ext cx="6264624" cy="444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xmlns="" id="{1329E1A5-DAAB-400A-A218-59ADBDCAB056}"/>
              </a:ext>
            </a:extLst>
          </p:cNvPr>
          <p:cNvSpPr/>
          <p:nvPr/>
        </p:nvSpPr>
        <p:spPr>
          <a:xfrm>
            <a:off x="12094072" y="9817100"/>
            <a:ext cx="6410136" cy="444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xmlns="" id="{94FEA145-0CF1-47BB-AEBA-2E9CE25CD09C}"/>
              </a:ext>
            </a:extLst>
          </p:cNvPr>
          <p:cNvSpPr/>
          <p:nvPr/>
        </p:nvSpPr>
        <p:spPr>
          <a:xfrm>
            <a:off x="-168624" y="9807713"/>
            <a:ext cx="6264624" cy="444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251424E-7CF0-4FF9-BAA1-2EBE16E50AD8}"/>
              </a:ext>
            </a:extLst>
          </p:cNvPr>
          <p:cNvSpPr/>
          <p:nvPr/>
        </p:nvSpPr>
        <p:spPr>
          <a:xfrm>
            <a:off x="1608788" y="1805929"/>
            <a:ext cx="80686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vỗ tay theo nhịp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9720B22-7042-4DAA-8DCB-256E6BA9DD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" y="2717418"/>
            <a:ext cx="16188071" cy="2209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3680D09-0BEC-46DA-A39C-BA7C23EFC797}"/>
              </a:ext>
            </a:extLst>
          </p:cNvPr>
          <p:cNvSpPr txBox="1"/>
          <p:nvPr/>
        </p:nvSpPr>
        <p:spPr>
          <a:xfrm>
            <a:off x="2590800" y="4678308"/>
            <a:ext cx="1455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Em   đi           giữa          biển              vàng,nghe mênh  mang   trên  đồng lúa       hát. </a:t>
            </a:r>
          </a:p>
        </p:txBody>
      </p:sp>
      <p:pic>
        <p:nvPicPr>
          <p:cNvPr id="14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6B2FFC3D-2FC5-4ACE-BF38-270F20B9B7DF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213386"/>
            <a:ext cx="914400" cy="1057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5B070AB3-72C4-43A9-80D0-2C35E078DA80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35" y="5097255"/>
            <a:ext cx="914400" cy="1057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EA654CF7-9EFD-4EC6-9BF0-E3F5F0EB411E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35" y="5079537"/>
            <a:ext cx="914400" cy="1057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099F9C28-9614-41FE-8BA8-BC764054FEB3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897" y="5059942"/>
            <a:ext cx="914400" cy="1057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64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C07ED5-3025-4A73-91D8-6CEFBD57F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66" y="518926"/>
            <a:ext cx="16053798" cy="9405866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-103495"/>
            <a:ext cx="1150009" cy="827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41674" y="7212933"/>
            <a:ext cx="2391200" cy="2535991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B0C84C5-7752-45BD-9CB7-E5840866F6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9814971"/>
            <a:ext cx="11125200" cy="2850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ADBA5E1-6A14-4EA4-99D4-835813DB5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9763777"/>
            <a:ext cx="9067800" cy="523221"/>
          </a:xfrm>
          <a:prstGeom prst="rect">
            <a:avLst/>
          </a:prstGeom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xmlns="" id="{FA45E63D-52F6-4FB1-8888-E1252F3FBD5B}"/>
              </a:ext>
            </a:extLst>
          </p:cNvPr>
          <p:cNvSpPr/>
          <p:nvPr/>
        </p:nvSpPr>
        <p:spPr>
          <a:xfrm>
            <a:off x="5998072" y="9967132"/>
            <a:ext cx="6264624" cy="28508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xmlns="" id="{3067F69E-9B1F-451D-9306-2471B10A254D}"/>
              </a:ext>
            </a:extLst>
          </p:cNvPr>
          <p:cNvSpPr/>
          <p:nvPr/>
        </p:nvSpPr>
        <p:spPr>
          <a:xfrm>
            <a:off x="12094072" y="9976520"/>
            <a:ext cx="6410136" cy="28508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xmlns="" id="{97D05238-98C9-4AC8-B5E9-D80C2685CEA2}"/>
              </a:ext>
            </a:extLst>
          </p:cNvPr>
          <p:cNvSpPr/>
          <p:nvPr/>
        </p:nvSpPr>
        <p:spPr>
          <a:xfrm>
            <a:off x="-168624" y="9967133"/>
            <a:ext cx="6264624" cy="28508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552DA8-0EF2-4E6A-9B15-948CCA3E6621}"/>
              </a:ext>
            </a:extLst>
          </p:cNvPr>
          <p:cNvSpPr/>
          <p:nvPr/>
        </p:nvSpPr>
        <p:spPr>
          <a:xfrm>
            <a:off x="4038600" y="132378"/>
            <a:ext cx="7239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đi giữa biển vàng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1E80753-9FD9-4523-9D04-5B7A4D8D81D9}"/>
              </a:ext>
            </a:extLst>
          </p:cNvPr>
          <p:cNvSpPr/>
          <p:nvPr/>
        </p:nvSpPr>
        <p:spPr>
          <a:xfrm>
            <a:off x="10134600" y="284802"/>
            <a:ext cx="59604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Nhạc: Bùi Đình Thảo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Lời: Nguyễn Khoa Đăng – Bùi Đình Thảo</a:t>
            </a:r>
            <a:endParaRPr kumimoji="0" lang="en-US" sz="22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D3818C0-5BC4-477E-B2D3-F5B19178CC86}"/>
              </a:ext>
            </a:extLst>
          </p:cNvPr>
          <p:cNvSpPr txBox="1"/>
          <p:nvPr/>
        </p:nvSpPr>
        <p:spPr>
          <a:xfrm>
            <a:off x="3143250" y="1695238"/>
            <a:ext cx="15049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    đi            giữa            biển                  vàng,   nghe mênh     mang     trên đồng    lúa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F221975-F0B2-4572-869D-14FC0A4A7840}"/>
              </a:ext>
            </a:extLst>
          </p:cNvPr>
          <p:cNvSpPr txBox="1"/>
          <p:nvPr/>
        </p:nvSpPr>
        <p:spPr>
          <a:xfrm>
            <a:off x="2128664" y="2698424"/>
            <a:ext cx="14792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hát.           Hương lúa                   chín                    thoang       thoảng            bay         làm       lung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3300D4-7F9F-4D7C-9D0C-998CC6FEEB15}"/>
              </a:ext>
            </a:extLst>
          </p:cNvPr>
          <p:cNvSpPr txBox="1"/>
          <p:nvPr/>
        </p:nvSpPr>
        <p:spPr>
          <a:xfrm>
            <a:off x="1857165" y="3897940"/>
            <a:ext cx="15064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lay     hàng      cột       điện,    làm     xao     động  cả         rặng      cây.                                Em    đi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DA407F7-A6BC-4122-8775-DB281DF9627C}"/>
              </a:ext>
            </a:extLst>
          </p:cNvPr>
          <p:cNvSpPr txBox="1"/>
          <p:nvPr/>
        </p:nvSpPr>
        <p:spPr>
          <a:xfrm>
            <a:off x="2020100" y="4930449"/>
            <a:ext cx="14489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                biển          vàng,        nghe mênh     mang   trên đồng      lúa           hát.       Bông lúa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6F9C0E8-665E-45E9-B129-58BD419C3B64}"/>
              </a:ext>
            </a:extLst>
          </p:cNvPr>
          <p:cNvSpPr txBox="1"/>
          <p:nvPr/>
        </p:nvSpPr>
        <p:spPr>
          <a:xfrm>
            <a:off x="2254864" y="6013417"/>
            <a:ext cx="147926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trĩu       i     trong  lòng      tay          như   đựng     đầy    mưa        gió         nắng,       Như    mang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DA8D7BE-D017-4773-9CE9-76020D24EA76}"/>
              </a:ext>
            </a:extLst>
          </p:cNvPr>
          <p:cNvSpPr txBox="1"/>
          <p:nvPr/>
        </p:nvSpPr>
        <p:spPr>
          <a:xfrm>
            <a:off x="2305664" y="7239814"/>
            <a:ext cx="1496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nặng   giọt          mồ        hôi           của        bao     người      nuôi      lúa         lớn              lúa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3CBD2E1-C9C9-420D-A51A-13A3DD8F46E1}"/>
              </a:ext>
            </a:extLst>
          </p:cNvPr>
          <p:cNvSpPr txBox="1"/>
          <p:nvPr/>
        </p:nvSpPr>
        <p:spPr>
          <a:xfrm>
            <a:off x="2049455" y="8219318"/>
            <a:ext cx="13645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ơi!        Của           bao        người       nuôi       lúa          lớn                                            lúa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9FB86BC-AE8A-487B-9D0F-9AA3C4AB63FC}"/>
              </a:ext>
            </a:extLst>
          </p:cNvPr>
          <p:cNvSpPr txBox="1"/>
          <p:nvPr/>
        </p:nvSpPr>
        <p:spPr>
          <a:xfrm>
            <a:off x="2032800" y="9391302"/>
            <a:ext cx="13645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ơi!                                                            Em         đi…      …ơi!                             </a:t>
            </a:r>
          </a:p>
        </p:txBody>
      </p:sp>
      <p:pic>
        <p:nvPicPr>
          <p:cNvPr id="2" name="EM ĐI GIỮA BIỂN VÀNG KARAOKE II BÀI HÁT LỚP 5 II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533EDE82-0FB6-4A9F-BDF8-3B8000F0CB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8565" y="1110447"/>
            <a:ext cx="894345" cy="89434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69D41F6-50FB-4ADC-8096-4815100CF851}"/>
              </a:ext>
            </a:extLst>
          </p:cNvPr>
          <p:cNvSpPr/>
          <p:nvPr/>
        </p:nvSpPr>
        <p:spPr>
          <a:xfrm>
            <a:off x="-1232665" y="17159"/>
            <a:ext cx="80686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vỗ tay theo nhịp</a:t>
            </a:r>
            <a:endParaRPr kumimoji="0" lang="en-US" sz="2400" b="1" i="0" u="sng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6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4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199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F409F28-3842-48B3-A1C8-5497B21B54CE}"/>
              </a:ext>
            </a:extLst>
          </p:cNvPr>
          <p:cNvSpPr/>
          <p:nvPr/>
        </p:nvSpPr>
        <p:spPr>
          <a:xfrm>
            <a:off x="1856180" y="152760"/>
            <a:ext cx="49744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 xướng – Hòa giọng</a:t>
            </a:r>
            <a:endParaRPr kumimoji="0" lang="en-US" sz="3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B0C84C5-7752-45BD-9CB7-E5840866F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7543800"/>
            <a:ext cx="11125200" cy="2705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ADBA5E1-6A14-4EA4-99D4-835813DB50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7581900"/>
            <a:ext cx="9067800" cy="2705100"/>
          </a:xfrm>
          <a:prstGeom prst="rect">
            <a:avLst/>
          </a:prstGeom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xmlns="" id="{FA45E63D-52F6-4FB1-8888-E1252F3FBD5B}"/>
              </a:ext>
            </a:extLst>
          </p:cNvPr>
          <p:cNvSpPr/>
          <p:nvPr/>
        </p:nvSpPr>
        <p:spPr>
          <a:xfrm>
            <a:off x="5998072" y="9401312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xmlns="" id="{3067F69E-9B1F-451D-9306-2471B10A254D}"/>
              </a:ext>
            </a:extLst>
          </p:cNvPr>
          <p:cNvSpPr/>
          <p:nvPr/>
        </p:nvSpPr>
        <p:spPr>
          <a:xfrm>
            <a:off x="12094072" y="9410700"/>
            <a:ext cx="6410136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xmlns="" id="{97D05238-98C9-4AC8-B5E9-D80C2685CEA2}"/>
              </a:ext>
            </a:extLst>
          </p:cNvPr>
          <p:cNvSpPr/>
          <p:nvPr/>
        </p:nvSpPr>
        <p:spPr>
          <a:xfrm>
            <a:off x="-168624" y="9401313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382CE5D-AE4B-4574-8646-69D5EF22A84B}"/>
              </a:ext>
            </a:extLst>
          </p:cNvPr>
          <p:cNvSpPr/>
          <p:nvPr/>
        </p:nvSpPr>
        <p:spPr>
          <a:xfrm>
            <a:off x="4343400" y="1177343"/>
            <a:ext cx="7239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đi giữa biển vàng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17E629D-9057-4699-81E4-49C3D25D3DD9}"/>
              </a:ext>
            </a:extLst>
          </p:cNvPr>
          <p:cNvSpPr/>
          <p:nvPr/>
        </p:nvSpPr>
        <p:spPr>
          <a:xfrm>
            <a:off x="9144000" y="1808153"/>
            <a:ext cx="59604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Nhạc: Bùi Đình Thảo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Lời: Nguyễn Khoa Đăng – Bùi Đình Thảo</a:t>
            </a:r>
            <a:endParaRPr kumimoji="0" lang="en-US" sz="24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F870BF-F288-4F48-B128-611712C93C58}"/>
              </a:ext>
            </a:extLst>
          </p:cNvPr>
          <p:cNvSpPr txBox="1"/>
          <p:nvPr/>
        </p:nvSpPr>
        <p:spPr>
          <a:xfrm>
            <a:off x="2963688" y="2956221"/>
            <a:ext cx="134193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 xướng: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đi giữa biển vàng, nghe mênh mang trên đồng lúa hát.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 lúa chín thoang thoảng bay làm lung lay hàng cột điện, làm xao động cả rặng cây.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 giọng: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đi giữa biển vàng, nghe mênh mang trên đồng lúa hát.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Bông lúa trĩu i trong lòng tay như đựng đầy mưa gió nắng,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mang nặng giọt mồ hôi của bao người nuôi lúa lớn lúa ơi!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 bao người nuôi lúa lớn lúa ơi! </a:t>
            </a:r>
          </a:p>
        </p:txBody>
      </p:sp>
      <p:pic>
        <p:nvPicPr>
          <p:cNvPr id="18" name="Picture 32">
            <a:extLst>
              <a:ext uri="{FF2B5EF4-FFF2-40B4-BE49-F238E27FC236}">
                <a16:creationId xmlns:a16="http://schemas.microsoft.com/office/drawing/2014/main" xmlns="" id="{4FEB9D3A-2FE4-4662-899E-91964E6F79F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flipH="1">
            <a:off x="1599025" y="2539325"/>
            <a:ext cx="1402763" cy="1590296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xmlns="" id="{4793496C-FC1B-4245-83C5-083F4F5EDEF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4" y="4762500"/>
            <a:ext cx="2225002" cy="1590296"/>
          </a:xfrm>
          <a:prstGeom prst="rect">
            <a:avLst/>
          </a:prstGeom>
        </p:spPr>
      </p:pic>
      <p:pic>
        <p:nvPicPr>
          <p:cNvPr id="27" name="EM ĐI GIỮA BIỂN VÀNG KARAOKE II BÀI HÁT LỚP 5 II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76C7B95D-C2B1-4D19-9829-38A0BF58E8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2955" y="2061876"/>
            <a:ext cx="894345" cy="8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98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410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F8DC90-00F7-40E4-A6DE-C82F7BF76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94" y="2576412"/>
            <a:ext cx="16274772" cy="3948074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A317688A-FB9F-457C-B67A-E6E55DC5E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843" y="5958358"/>
            <a:ext cx="4759923" cy="314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33B1871-CBC5-A8C2-73B1-9D76E35366E7}"/>
              </a:ext>
            </a:extLst>
          </p:cNvPr>
          <p:cNvSpPr/>
          <p:nvPr/>
        </p:nvSpPr>
        <p:spPr>
          <a:xfrm>
            <a:off x="732394" y="723900"/>
            <a:ext cx="25795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</a:t>
            </a:r>
          </a:p>
        </p:txBody>
      </p:sp>
      <p:pic>
        <p:nvPicPr>
          <p:cNvPr id="9" name="图片 18" descr="92ae4d8057413ac541816c85d7c4bf83">
            <a:extLst>
              <a:ext uri="{FF2B5EF4-FFF2-40B4-BE49-F238E27FC236}">
                <a16:creationId xmlns:a16="http://schemas.microsoft.com/office/drawing/2014/main" xmlns="" id="{6834D6C1-5333-4AC4-9D66-A89991670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3872" y="-146050"/>
            <a:ext cx="4100120" cy="9982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2F77AE-5370-4FB4-9A3C-BCB627391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8496300"/>
            <a:ext cx="11125200" cy="175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015321-02F8-4668-989E-3AC7CF05F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8534400"/>
            <a:ext cx="9067800" cy="1752600"/>
          </a:xfrm>
          <a:prstGeom prst="rect">
            <a:avLst/>
          </a:prstGeom>
        </p:spPr>
      </p:pic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AE4C026A-19BA-4B33-81DE-9D3F5BD8BA74}"/>
              </a:ext>
            </a:extLst>
          </p:cNvPr>
          <p:cNvSpPr/>
          <p:nvPr/>
        </p:nvSpPr>
        <p:spPr>
          <a:xfrm>
            <a:off x="5998072" y="9401312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D5AC0701-9955-4635-9C34-793A004DFB29}"/>
              </a:ext>
            </a:extLst>
          </p:cNvPr>
          <p:cNvSpPr/>
          <p:nvPr/>
        </p:nvSpPr>
        <p:spPr>
          <a:xfrm>
            <a:off x="12094072" y="9410700"/>
            <a:ext cx="6410136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xmlns="" id="{84DD5C21-7AC0-4E0C-AFA3-297A999F0071}"/>
              </a:ext>
            </a:extLst>
          </p:cNvPr>
          <p:cNvSpPr/>
          <p:nvPr/>
        </p:nvSpPr>
        <p:spPr>
          <a:xfrm>
            <a:off x="-168624" y="9401313"/>
            <a:ext cx="6264624" cy="8509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ộp Văn bản 1">
            <a:extLst>
              <a:ext uri="{FF2B5EF4-FFF2-40B4-BE49-F238E27FC236}">
                <a16:creationId xmlns:a16="http://schemas.microsoft.com/office/drawing/2014/main" xmlns="" id="{B5243500-4A0C-4536-882E-985FA6AEF372}"/>
              </a:ext>
            </a:extLst>
          </p:cNvPr>
          <p:cNvSpPr txBox="1"/>
          <p:nvPr/>
        </p:nvSpPr>
        <p:spPr>
          <a:xfrm>
            <a:off x="4267200" y="1286725"/>
            <a:ext cx="8641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chức hoạt động – Vận dụng sáng tạo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38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505</Words>
  <Application>Microsoft Office PowerPoint</Application>
  <PresentationFormat>Custom</PresentationFormat>
  <Paragraphs>59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Times New Roman</vt:lpstr>
      <vt:lpstr>Arial</vt:lpstr>
      <vt:lpstr>Calibri Light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chúc nhân dịp</dc:title>
  <cp:lastModifiedBy>DELL</cp:lastModifiedBy>
  <cp:revision>74</cp:revision>
  <dcterms:created xsi:type="dcterms:W3CDTF">2006-08-16T00:00:00Z</dcterms:created>
  <dcterms:modified xsi:type="dcterms:W3CDTF">2025-02-17T15:40:51Z</dcterms:modified>
  <dc:identifier>DAFNYV3U0-c</dc:identifier>
</cp:coreProperties>
</file>