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notesSlides/notesSlide4.xml" ContentType="application/vnd.openxmlformats-officedocument.presentationml.notesSlide+xml"/>
  <Override PartName="/ppt/media/audio3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85" r:id="rId3"/>
    <p:sldId id="290" r:id="rId4"/>
    <p:sldId id="266" r:id="rId5"/>
    <p:sldId id="268" r:id="rId6"/>
    <p:sldId id="271" r:id="rId7"/>
    <p:sldId id="272" r:id="rId8"/>
    <p:sldId id="287" r:id="rId9"/>
    <p:sldId id="288" r:id="rId10"/>
    <p:sldId id="289" r:id="rId11"/>
    <p:sldId id="269" r:id="rId12"/>
    <p:sldId id="282" r:id="rId13"/>
    <p:sldId id="264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audio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- Audio: letter A, /</a:t>
            </a:r>
            <a:r>
              <a:rPr lang="en-US" altLang="en-US" i="1" smtClean="0"/>
              <a:t>a</a:t>
            </a:r>
            <a:r>
              <a:rPr lang="en-US" altLang="en-US" smtClean="0"/>
              <a:t>/, apple, ant</a:t>
            </a:r>
          </a:p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00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772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20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- Audio: letter A, /</a:t>
            </a:r>
            <a:r>
              <a:rPr lang="en-US" altLang="en-US" i="1" smtClean="0"/>
              <a:t>a</a:t>
            </a:r>
            <a:r>
              <a:rPr lang="en-US" altLang="en-US" smtClean="0"/>
              <a:t>/, apple, ant</a:t>
            </a:r>
          </a:p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026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- Audio: letter A, /</a:t>
            </a:r>
            <a:r>
              <a:rPr lang="en-US" altLang="en-US" i="1" smtClean="0"/>
              <a:t>a</a:t>
            </a:r>
            <a:r>
              <a:rPr lang="en-US" altLang="en-US" smtClean="0"/>
              <a:t>/, apple, ant</a:t>
            </a:r>
          </a:p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646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GV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SGK (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51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574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3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10.jpe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microsoft.com/office/2007/relationships/hdphoto" Target="../media/hdphoto2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2.jpe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0.jpeg"/><Relationship Id="rId2" Type="http://schemas.openxmlformats.org/officeDocument/2006/relationships/audio" Target="../media/media2.mp3"/><Relationship Id="rId16" Type="http://schemas.openxmlformats.org/officeDocument/2006/relationships/image" Target="../media/image15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1.png"/><Relationship Id="rId5" Type="http://schemas.microsoft.com/office/2007/relationships/media" Target="../media/media4.mp3"/><Relationship Id="rId15" Type="http://schemas.openxmlformats.org/officeDocument/2006/relationships/image" Target="../media/image14.jpe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0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2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4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r="10444"/>
          <a:stretch/>
        </p:blipFill>
        <p:spPr bwMode="auto">
          <a:xfrm>
            <a:off x="-1" y="0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406777" y="62630"/>
            <a:ext cx="4100186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Say what you see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49" y="5334000"/>
            <a:ext cx="3352800" cy="149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10" y="1205630"/>
            <a:ext cx="6141720" cy="428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Track 17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98.9024" end="7227.708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96200" y="329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89455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1"/>
            <a:ext cx="7620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3813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437264"/>
            <a:ext cx="68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92712" y="85130"/>
            <a:ext cx="998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0" y="2814181"/>
            <a:ext cx="9157570" cy="376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Track 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48224" y="2015698"/>
            <a:ext cx="609600" cy="609600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56" y="2886206"/>
            <a:ext cx="26384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33" y="4191000"/>
            <a:ext cx="26384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56" y="3591056"/>
            <a:ext cx="4572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33" y="4731009"/>
            <a:ext cx="3429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47" y="5410200"/>
            <a:ext cx="59245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83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50891" y="237530"/>
            <a:ext cx="907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219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118" y="210333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85871" y="2103330"/>
            <a:ext cx="4624182" cy="5995815"/>
            <a:chOff x="3985871" y="2103330"/>
            <a:chExt cx="4624182" cy="5995815"/>
          </a:xfrm>
        </p:grpSpPr>
        <p:grpSp>
          <p:nvGrpSpPr>
            <p:cNvPr id="5" name="Group 4"/>
            <p:cNvGrpSpPr/>
            <p:nvPr/>
          </p:nvGrpSpPr>
          <p:grpSpPr>
            <a:xfrm>
              <a:off x="3985871" y="2103330"/>
              <a:ext cx="4624182" cy="5995815"/>
              <a:chOff x="1676400" y="838200"/>
              <a:chExt cx="5715000" cy="7127875"/>
            </a:xfrm>
          </p:grpSpPr>
          <p:pic>
            <p:nvPicPr>
              <p:cNvPr id="28685" name="Picture 55" descr="BD21331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75" y="7646988"/>
                <a:ext cx="336550" cy="3190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5" name="Picture 55" descr="BD21331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75" y="7646988"/>
                <a:ext cx="336550" cy="3190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Oval 3"/>
              <p:cNvSpPr/>
              <p:nvPr/>
            </p:nvSpPr>
            <p:spPr>
              <a:xfrm>
                <a:off x="1676400" y="838200"/>
                <a:ext cx="5715000" cy="5334001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929917" y="2497976"/>
                <a:ext cx="1010943" cy="186602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9600" b="1" cap="none" spc="0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  <a:endParaRPr lang="en-US" sz="96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136216" y="3169860"/>
                <a:ext cx="820717" cy="186602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9600" b="1" cap="none" spc="0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  <a:endParaRPr lang="en-US" sz="96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05" b="96145" l="7979" r="98138">
                          <a14:foregroundMark x1="95213" y1="29880" x2="95213" y2="29880"/>
                          <a14:foregroundMark x1="94681" y1="32289" x2="94681" y2="32289"/>
                          <a14:foregroundMark x1="95213" y1="34940" x2="95213" y2="34940"/>
                          <a14:foregroundMark x1="16489" y1="10120" x2="16489" y2="10120"/>
                          <a14:foregroundMark x1="80851" y1="56627" x2="80851" y2="56627"/>
                          <a14:foregroundMark x1="78723" y1="54217" x2="78723" y2="54217"/>
                          <a14:foregroundMark x1="86702" y1="25060" x2="86702" y2="25060"/>
                          <a14:foregroundMark x1="67553" y1="11084" x2="67553" y2="11084"/>
                          <a14:foregroundMark x1="43351" y1="22892" x2="43351" y2="22892"/>
                          <a14:backgroundMark x1="77394" y1="83614" x2="77394" y2="83614"/>
                          <a14:backgroundMark x1="75798" y1="81205" x2="75798" y2="81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222" y="2934327"/>
              <a:ext cx="1265136" cy="11303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05" b="96145" l="7979" r="98138">
                          <a14:foregroundMark x1="95213" y1="29880" x2="95213" y2="29880"/>
                          <a14:foregroundMark x1="94681" y1="32289" x2="94681" y2="32289"/>
                          <a14:foregroundMark x1="95213" y1="34940" x2="95213" y2="34940"/>
                          <a14:foregroundMark x1="16489" y1="10120" x2="16489" y2="10120"/>
                          <a14:foregroundMark x1="80851" y1="56627" x2="80851" y2="56627"/>
                          <a14:foregroundMark x1="78723" y1="54217" x2="78723" y2="54217"/>
                          <a14:foregroundMark x1="86702" y1="25060" x2="86702" y2="25060"/>
                          <a14:foregroundMark x1="67553" y1="11084" x2="67553" y2="11084"/>
                          <a14:foregroundMark x1="43351" y1="22892" x2="43351" y2="22892"/>
                          <a14:backgroundMark x1="77394" y1="83614" x2="77394" y2="83614"/>
                          <a14:backgroundMark x1="75798" y1="81205" x2="75798" y2="81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881" y="4677358"/>
              <a:ext cx="1236081" cy="14881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449" b="100000" l="2181" r="100000">
                          <a14:foregroundMark x1="75389" y1="25121" x2="75389" y2="25121"/>
                          <a14:foregroundMark x1="84112" y1="28986" x2="84112" y2="28986"/>
                          <a14:foregroundMark x1="76947" y1="31401" x2="76947" y2="31401"/>
                          <a14:foregroundMark x1="75389" y1="29952" x2="75389" y2="29952"/>
                          <a14:foregroundMark x1="82866" y1="29952" x2="82866" y2="29952"/>
                          <a14:foregroundMark x1="80374" y1="9179" x2="80374" y2="9179"/>
                          <a14:foregroundMark x1="78816" y1="15942" x2="78816" y2="15942"/>
                          <a14:foregroundMark x1="77570" y1="11111" x2="77570" y2="11111"/>
                          <a14:foregroundMark x1="73832" y1="31884" x2="73832" y2="31884"/>
                          <a14:foregroundMark x1="11838" y1="45411" x2="11838" y2="45411"/>
                          <a14:foregroundMark x1="19003" y1="42512" x2="19003" y2="42512"/>
                          <a14:foregroundMark x1="8723" y1="45411" x2="8723" y2="45411"/>
                          <a14:foregroundMark x1="5919" y1="41546" x2="5919" y2="415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882" y="2518828"/>
              <a:ext cx="1787340" cy="12976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49" b="100000" l="2181" r="100000">
                          <a14:foregroundMark x1="75389" y1="25121" x2="75389" y2="25121"/>
                          <a14:foregroundMark x1="84112" y1="28986" x2="84112" y2="28986"/>
                          <a14:foregroundMark x1="76947" y1="31401" x2="76947" y2="31401"/>
                          <a14:foregroundMark x1="75389" y1="29952" x2="75389" y2="29952"/>
                          <a14:foregroundMark x1="82866" y1="29952" x2="82866" y2="29952"/>
                          <a14:foregroundMark x1="80374" y1="9179" x2="80374" y2="9179"/>
                          <a14:foregroundMark x1="78816" y1="15942" x2="78816" y2="15942"/>
                          <a14:foregroundMark x1="77570" y1="11111" x2="77570" y2="11111"/>
                          <a14:foregroundMark x1="73832" y1="31884" x2="73832" y2="31884"/>
                          <a14:foregroundMark x1="11838" y1="45411" x2="11838" y2="45411"/>
                          <a14:foregroundMark x1="19003" y1="42512" x2="19003" y2="42512"/>
                          <a14:foregroundMark x1="8723" y1="45411" x2="8723" y2="45411"/>
                          <a14:foregroundMark x1="5919" y1="41546" x2="5919" y2="415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860" y="5312958"/>
              <a:ext cx="1243585" cy="8618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1981200" y="649288"/>
            <a:ext cx="6655720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1"/>
            <a:ext cx="9144000" cy="682231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733925" cy="3105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Track 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1694" y1="16934" x2="71694" y2="16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2838" y="4114800"/>
            <a:ext cx="4741485" cy="31271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5" b="96145" l="7979" r="98138">
                        <a14:foregroundMark x1="95213" y1="29880" x2="95213" y2="29880"/>
                        <a14:foregroundMark x1="94681" y1="32289" x2="94681" y2="32289"/>
                        <a14:foregroundMark x1="95213" y1="34940" x2="95213" y2="34940"/>
                        <a14:foregroundMark x1="16489" y1="10120" x2="16489" y2="10120"/>
                        <a14:foregroundMark x1="80851" y1="56627" x2="80851" y2="56627"/>
                        <a14:foregroundMark x1="78723" y1="54217" x2="78723" y2="54217"/>
                        <a14:foregroundMark x1="86702" y1="25060" x2="86702" y2="25060"/>
                        <a14:foregroundMark x1="67553" y1="11084" x2="67553" y2="11084"/>
                        <a14:foregroundMark x1="43351" y1="22892" x2="43351" y2="22892"/>
                        <a14:foregroundMark x1="68792" y1="34358" x2="68792" y2="34358"/>
                        <a14:foregroundMark x1="81879" y1="25978" x2="81879" y2="25978"/>
                        <a14:backgroundMark x1="77394" y1="83614" x2="77394" y2="83614"/>
                        <a14:backgroundMark x1="75798" y1="81205" x2="75798" y2="81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98" y="4158026"/>
            <a:ext cx="1778733" cy="1488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39796"/>
            <a:ext cx="4343400" cy="2932004"/>
            <a:chOff x="0" y="39796"/>
            <a:chExt cx="4343400" cy="2932004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6"/>
              <a:ext cx="12001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696520" y="887521"/>
              <a:ext cx="211949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cap="none" spc="0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Unit 3</a:t>
              </a:r>
              <a:endPara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69133" y="1863804"/>
              <a:ext cx="317426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Lesson 1</a:t>
              </a:r>
              <a:endPara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etter 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2950" y="2685195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1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8891" y="237530"/>
            <a:ext cx="907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33600" y="5934075"/>
            <a:ext cx="187887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altLang="en-US" sz="5400" dirty="0" smtClean="0">
                <a:latin typeface="Comic Sans MS" pitchFamily="66" charset="0"/>
              </a:rPr>
              <a:t>at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86400" y="5934075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altLang="en-US" sz="5400" dirty="0" smtClean="0">
                <a:latin typeface="Comic Sans MS" pitchFamily="66" charset="0"/>
              </a:rPr>
              <a:t>ow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98" y="4082193"/>
            <a:ext cx="3037963" cy="2141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03" y="4082193"/>
            <a:ext cx="2993398" cy="220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1943983"/>
            <a:ext cx="3024067" cy="1968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03" y="1917485"/>
            <a:ext cx="2993398" cy="2023957"/>
          </a:xfrm>
          <a:prstGeom prst="rect">
            <a:avLst/>
          </a:prstGeom>
        </p:spPr>
      </p:pic>
      <p:pic>
        <p:nvPicPr>
          <p:cNvPr id="14" name="cow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24800" y="5029200"/>
            <a:ext cx="609600" cy="609600"/>
          </a:xfrm>
          <a:prstGeom prst="rect">
            <a:avLst/>
          </a:prstGeom>
        </p:spPr>
      </p:pic>
      <p:pic>
        <p:nvPicPr>
          <p:cNvPr id="20" name="Sound 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24800" y="2624663"/>
            <a:ext cx="609600" cy="609600"/>
          </a:xfrm>
          <a:prstGeom prst="rect">
            <a:avLst/>
          </a:prstGeom>
        </p:spPr>
      </p:pic>
      <p:pic>
        <p:nvPicPr>
          <p:cNvPr id="21" name="ca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16327" y="4999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9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4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24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9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5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764693" y="2133600"/>
            <a:ext cx="373214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Say what you see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96" y="4499770"/>
            <a:ext cx="3184916" cy="2244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45" y="4461670"/>
            <a:ext cx="3238971" cy="2282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2627614" cy="1828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2286001"/>
            <a:ext cx="2590799" cy="1828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88891" y="76200"/>
            <a:ext cx="907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391119" y="76200"/>
            <a:ext cx="4100186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Say what you see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93" y="4953000"/>
            <a:ext cx="3886200" cy="185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49" y="1219200"/>
            <a:ext cx="6440287" cy="382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Track 17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76.7256" end="5563.145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01000" y="342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90530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406777" y="61064"/>
            <a:ext cx="4100186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Say what you see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05" y="1295400"/>
            <a:ext cx="6051930" cy="426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49" y="5334000"/>
            <a:ext cx="3352800" cy="149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24800" y="327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85108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406777" y="61064"/>
            <a:ext cx="4100186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Say what you see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42" y="5342357"/>
            <a:ext cx="3886200" cy="151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54" y="1355418"/>
            <a:ext cx="5966831" cy="3986939"/>
          </a:xfrm>
          <a:prstGeom prst="rect">
            <a:avLst/>
          </a:prstGeom>
        </p:spPr>
      </p:pic>
      <p:pic>
        <p:nvPicPr>
          <p:cNvPr id="5" name="Track 17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17.3744" end="2759.670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96200" y="327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46939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249</Words>
  <Application>Microsoft Office PowerPoint</Application>
  <PresentationFormat>On-screen Show (4:3)</PresentationFormat>
  <Paragraphs>61</Paragraphs>
  <Slides>14</Slides>
  <Notes>8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Windows User</cp:lastModifiedBy>
  <cp:revision>56</cp:revision>
  <dcterms:created xsi:type="dcterms:W3CDTF">2006-08-16T00:00:00Z</dcterms:created>
  <dcterms:modified xsi:type="dcterms:W3CDTF">2020-04-09T04:29:52Z</dcterms:modified>
</cp:coreProperties>
</file>